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56" r:id="rId1"/>
  </p:sldMasterIdLst>
  <p:notesMasterIdLst>
    <p:notesMasterId r:id="rId17"/>
  </p:notesMasterIdLst>
  <p:handoutMasterIdLst>
    <p:handoutMasterId r:id="rId18"/>
  </p:handoutMasterIdLst>
  <p:sldIdLst>
    <p:sldId id="2317" r:id="rId2"/>
    <p:sldId id="2302" r:id="rId3"/>
    <p:sldId id="2303" r:id="rId4"/>
    <p:sldId id="2304" r:id="rId5"/>
    <p:sldId id="2306" r:id="rId6"/>
    <p:sldId id="2313" r:id="rId7"/>
    <p:sldId id="2307" r:id="rId8"/>
    <p:sldId id="2315" r:id="rId9"/>
    <p:sldId id="2308" r:id="rId10"/>
    <p:sldId id="2314" r:id="rId11"/>
    <p:sldId id="2312" r:id="rId12"/>
    <p:sldId id="2311" r:id="rId13"/>
    <p:sldId id="2309" r:id="rId14"/>
    <p:sldId id="2316" r:id="rId15"/>
    <p:sldId id="2310" r:id="rId16"/>
  </p:sldIdLst>
  <p:sldSz cx="9144000" cy="6858000" type="screen4x3"/>
  <p:notesSz cx="6662738" cy="9906000"/>
  <p:custShowLst>
    <p:custShow name="自动" id="0">
      <p:sldLst>
        <p:sld r:id="rId3"/>
      </p:sldLst>
    </p:custShow>
  </p:custShowLst>
  <p:custDataLst>
    <p:tags r:id="rId19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800" b="1" kern="1200">
        <a:solidFill>
          <a:schemeClr val="bg1"/>
        </a:solidFill>
        <a:latin typeface="Arial" pitchFamily="34" charset="0"/>
        <a:ea typeface="Arial Unicode MS" pitchFamily="34" charset="-122"/>
        <a:cs typeface="Arial Unicode MS" pitchFamily="34" charset="-122"/>
      </a:defRPr>
    </a:lvl1pPr>
    <a:lvl2pPr marL="457200" algn="l" rtl="0" fontAlgn="base">
      <a:spcBef>
        <a:spcPct val="50000"/>
      </a:spcBef>
      <a:spcAft>
        <a:spcPct val="0"/>
      </a:spcAft>
      <a:defRPr sz="2800" b="1" kern="1200">
        <a:solidFill>
          <a:schemeClr val="bg1"/>
        </a:solidFill>
        <a:latin typeface="Arial" pitchFamily="34" charset="0"/>
        <a:ea typeface="Arial Unicode MS" pitchFamily="34" charset="-122"/>
        <a:cs typeface="Arial Unicode MS" pitchFamily="34" charset="-122"/>
      </a:defRPr>
    </a:lvl2pPr>
    <a:lvl3pPr marL="914400" algn="l" rtl="0" fontAlgn="base">
      <a:spcBef>
        <a:spcPct val="50000"/>
      </a:spcBef>
      <a:spcAft>
        <a:spcPct val="0"/>
      </a:spcAft>
      <a:defRPr sz="2800" b="1" kern="1200">
        <a:solidFill>
          <a:schemeClr val="bg1"/>
        </a:solidFill>
        <a:latin typeface="Arial" pitchFamily="34" charset="0"/>
        <a:ea typeface="Arial Unicode MS" pitchFamily="34" charset="-122"/>
        <a:cs typeface="Arial Unicode MS" pitchFamily="34" charset="-122"/>
      </a:defRPr>
    </a:lvl3pPr>
    <a:lvl4pPr marL="1371600" algn="l" rtl="0" fontAlgn="base">
      <a:spcBef>
        <a:spcPct val="50000"/>
      </a:spcBef>
      <a:spcAft>
        <a:spcPct val="0"/>
      </a:spcAft>
      <a:defRPr sz="2800" b="1" kern="1200">
        <a:solidFill>
          <a:schemeClr val="bg1"/>
        </a:solidFill>
        <a:latin typeface="Arial" pitchFamily="34" charset="0"/>
        <a:ea typeface="Arial Unicode MS" pitchFamily="34" charset="-122"/>
        <a:cs typeface="Arial Unicode MS" pitchFamily="34" charset="-122"/>
      </a:defRPr>
    </a:lvl4pPr>
    <a:lvl5pPr marL="1828800" algn="l" rtl="0" fontAlgn="base">
      <a:spcBef>
        <a:spcPct val="50000"/>
      </a:spcBef>
      <a:spcAft>
        <a:spcPct val="0"/>
      </a:spcAft>
      <a:defRPr sz="2800" b="1" kern="1200">
        <a:solidFill>
          <a:schemeClr val="bg1"/>
        </a:solidFill>
        <a:latin typeface="Arial" pitchFamily="34" charset="0"/>
        <a:ea typeface="Arial Unicode MS" pitchFamily="34" charset="-122"/>
        <a:cs typeface="Arial Unicode MS" pitchFamily="34" charset="-122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Arial" pitchFamily="34" charset="0"/>
        <a:ea typeface="Arial Unicode MS" pitchFamily="34" charset="-122"/>
        <a:cs typeface="Arial Unicode MS" pitchFamily="34" charset="-122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Arial" pitchFamily="34" charset="0"/>
        <a:ea typeface="Arial Unicode MS" pitchFamily="34" charset="-122"/>
        <a:cs typeface="Arial Unicode MS" pitchFamily="34" charset="-122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Arial" pitchFamily="34" charset="0"/>
        <a:ea typeface="Arial Unicode MS" pitchFamily="34" charset="-122"/>
        <a:cs typeface="Arial Unicode MS" pitchFamily="34" charset="-122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Arial" pitchFamily="34" charset="0"/>
        <a:ea typeface="Arial Unicode MS" pitchFamily="34" charset="-122"/>
        <a:cs typeface="Arial Unicode MS" pitchFamily="34" charset="-122"/>
      </a:defRPr>
    </a:lvl9pPr>
  </p:defaultTextStyle>
  <p:extLst>
    <p:ext uri="{521415D9-36F7-43E2-AB2F-B90AF26B5E84}">
      <p14:sectionLst xmlns:p14="http://schemas.microsoft.com/office/powerpoint/2010/main">
        <p14:section name="默认节" id="{7E014E43-F894-4C14-823B-AA5CED5F71B5}">
          <p14:sldIdLst>
            <p14:sldId id="2317"/>
            <p14:sldId id="2302"/>
            <p14:sldId id="2303"/>
            <p14:sldId id="2304"/>
            <p14:sldId id="2306"/>
            <p14:sldId id="2313"/>
            <p14:sldId id="2307"/>
            <p14:sldId id="2315"/>
            <p14:sldId id="2308"/>
            <p14:sldId id="2314"/>
            <p14:sldId id="2312"/>
            <p14:sldId id="2311"/>
            <p14:sldId id="2309"/>
            <p14:sldId id="2316"/>
            <p14:sldId id="231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B33"/>
    <a:srgbClr val="33CC33"/>
    <a:srgbClr val="FFD2B3"/>
    <a:srgbClr val="99CCFF"/>
    <a:srgbClr val="40E088"/>
    <a:srgbClr val="FFDA8F"/>
    <a:srgbClr val="777777"/>
    <a:srgbClr val="FF7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7" autoAdjust="0"/>
    <p:restoredTop sz="94310" autoAdjust="0"/>
  </p:normalViewPr>
  <p:slideViewPr>
    <p:cSldViewPr snapToGrid="0">
      <p:cViewPr varScale="1">
        <p:scale>
          <a:sx n="67" d="100"/>
          <a:sy n="67" d="100"/>
        </p:scale>
        <p:origin x="-1596" y="450"/>
      </p:cViewPr>
      <p:guideLst>
        <p:guide orient="horz" pos="4023"/>
        <p:guide pos="2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22"/>
    </p:cViewPr>
  </p:sorterViewPr>
  <p:notesViewPr>
    <p:cSldViewPr snapToGrid="0">
      <p:cViewPr varScale="1">
        <p:scale>
          <a:sx n="40" d="100"/>
          <a:sy n="40" d="100"/>
        </p:scale>
        <p:origin x="-1566" y="-84"/>
      </p:cViewPr>
      <p:guideLst>
        <p:guide orient="horz" pos="3120"/>
        <p:guide pos="20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C448C-4CDE-4061-9580-AFE996BDC15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8244439-725B-4D67-A1FA-AB4CDC961FA7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内部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C451C71-5B65-4011-8DFF-9EA9A954BF2C}" type="parTrans" cxnId="{E718AC63-C2F6-4E61-9722-B040362C22CF}">
      <dgm:prSet/>
      <dgm:spPr/>
      <dgm:t>
        <a:bodyPr/>
        <a:lstStyle/>
        <a:p>
          <a:endParaRPr lang="zh-CN" altLang="en-US"/>
        </a:p>
      </dgm:t>
    </dgm:pt>
    <dgm:pt modelId="{8CE8433C-F23C-4E70-AABE-FA940493161D}" type="sibTrans" cxnId="{E718AC63-C2F6-4E61-9722-B040362C22CF}">
      <dgm:prSet/>
      <dgm:spPr/>
      <dgm:t>
        <a:bodyPr/>
        <a:lstStyle/>
        <a:p>
          <a:endParaRPr lang="zh-CN" altLang="en-US"/>
        </a:p>
      </dgm:t>
    </dgm:pt>
    <dgm:pt modelId="{5B0651BA-41EB-46BA-9FA2-71F68AB5762C}">
      <dgm:prSet phldrT="[文本]" custT="1"/>
      <dgm:spPr/>
      <dgm:t>
        <a:bodyPr/>
        <a:lstStyle/>
        <a:p>
          <a:r>
            <a:rPr lang="en-US" altLang="zh-CN" sz="1800" dirty="0" err="1" smtClean="0">
              <a:latin typeface="微软雅黑" panose="020B0503020204020204" pitchFamily="34" charset="-122"/>
              <a:ea typeface="微软雅黑" panose="020B0503020204020204" pitchFamily="34" charset="-122"/>
            </a:rPr>
            <a:t>Kelude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38BEFD0-4108-4E44-BABE-4F259525D206}" type="parTrans" cxnId="{1F00680B-5611-4A14-98A8-77D6AC4E22CD}">
      <dgm:prSet/>
      <dgm:spPr/>
      <dgm:t>
        <a:bodyPr/>
        <a:lstStyle/>
        <a:p>
          <a:endParaRPr lang="zh-CN" altLang="en-US"/>
        </a:p>
      </dgm:t>
    </dgm:pt>
    <dgm:pt modelId="{E3DB86A2-7D21-48A0-907B-4B51B18CE668}" type="sibTrans" cxnId="{1F00680B-5611-4A14-98A8-77D6AC4E22CD}">
      <dgm:prSet/>
      <dgm:spPr/>
      <dgm:t>
        <a:bodyPr/>
        <a:lstStyle/>
        <a:p>
          <a:endParaRPr lang="zh-CN" altLang="en-US"/>
        </a:p>
      </dgm:t>
    </dgm:pt>
    <dgm:pt modelId="{04170EC6-11B9-4CE5-BB67-3A8C048CCBC8}">
      <dgm:prSet phldrT="[文本]" custT="1"/>
      <dgm:spPr/>
      <dgm:t>
        <a:bodyPr/>
        <a:lstStyle/>
        <a:p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PAP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C83EE9A-C224-4618-B769-CDB0236B8D56}" type="parTrans" cxnId="{E1E3AD25-E5F4-4A05-B114-512600EA0A4F}">
      <dgm:prSet/>
      <dgm:spPr/>
      <dgm:t>
        <a:bodyPr/>
        <a:lstStyle/>
        <a:p>
          <a:endParaRPr lang="zh-CN" altLang="en-US"/>
        </a:p>
      </dgm:t>
    </dgm:pt>
    <dgm:pt modelId="{C29E52B7-B9D3-445A-AB8C-F715F96C2CF5}" type="sibTrans" cxnId="{E1E3AD25-E5F4-4A05-B114-512600EA0A4F}">
      <dgm:prSet/>
      <dgm:spPr/>
      <dgm:t>
        <a:bodyPr/>
        <a:lstStyle/>
        <a:p>
          <a:endParaRPr lang="zh-CN" altLang="en-US"/>
        </a:p>
      </dgm:t>
    </dgm:pt>
    <dgm:pt modelId="{B6640291-4CF5-490B-9825-249DEB803E7B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开源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DA03CD7-DFB0-47CB-BD0F-371B8F91AFE5}" type="parTrans" cxnId="{FB277F9A-8359-496D-ADEE-E074864DBBA0}">
      <dgm:prSet/>
      <dgm:spPr/>
      <dgm:t>
        <a:bodyPr/>
        <a:lstStyle/>
        <a:p>
          <a:endParaRPr lang="zh-CN" altLang="en-US"/>
        </a:p>
      </dgm:t>
    </dgm:pt>
    <dgm:pt modelId="{62E73712-95FF-4DEA-B576-C2733DDB1539}" type="sibTrans" cxnId="{FB277F9A-8359-496D-ADEE-E074864DBBA0}">
      <dgm:prSet/>
      <dgm:spPr/>
      <dgm:t>
        <a:bodyPr/>
        <a:lstStyle/>
        <a:p>
          <a:endParaRPr lang="zh-CN" altLang="en-US"/>
        </a:p>
      </dgm:t>
    </dgm:pt>
    <dgm:pt modelId="{9BE923B7-8118-4D1C-B6EB-8781D06DE0A4}">
      <dgm:prSet phldrT="[文本]" custT="1"/>
      <dgm:spPr/>
      <dgm:t>
        <a:bodyPr/>
        <a:lstStyle/>
        <a:p>
          <a:r>
            <a:rPr lang="en-US" altLang="zh-CN" sz="1800" dirty="0" err="1" smtClean="0">
              <a:latin typeface="微软雅黑" panose="020B0503020204020204" pitchFamily="34" charset="-122"/>
              <a:ea typeface="微软雅黑" panose="020B0503020204020204" pitchFamily="34" charset="-122"/>
            </a:rPr>
            <a:t>BugFree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61910F1-F37A-404C-A212-E112A1804C20}" type="parTrans" cxnId="{FABCB549-892A-4B4E-A70C-EFA5C2C71EDF}">
      <dgm:prSet/>
      <dgm:spPr/>
      <dgm:t>
        <a:bodyPr/>
        <a:lstStyle/>
        <a:p>
          <a:endParaRPr lang="zh-CN" altLang="en-US"/>
        </a:p>
      </dgm:t>
    </dgm:pt>
    <dgm:pt modelId="{BF66BB12-163F-402C-92C0-BDBDCB8FE4C3}" type="sibTrans" cxnId="{FABCB549-892A-4B4E-A70C-EFA5C2C71EDF}">
      <dgm:prSet/>
      <dgm:spPr/>
      <dgm:t>
        <a:bodyPr/>
        <a:lstStyle/>
        <a:p>
          <a:endParaRPr lang="zh-CN" altLang="en-US"/>
        </a:p>
      </dgm:t>
    </dgm:pt>
    <dgm:pt modelId="{12ADE72C-F1A2-4CC6-B18C-FE8D604714B7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外部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5A0DF45-A027-4025-9CE8-46F91BF2AC55}" type="parTrans" cxnId="{15E5C7DC-98D7-409E-BC79-4D3B040AD887}">
      <dgm:prSet/>
      <dgm:spPr/>
      <dgm:t>
        <a:bodyPr/>
        <a:lstStyle/>
        <a:p>
          <a:endParaRPr lang="zh-CN" altLang="en-US"/>
        </a:p>
      </dgm:t>
    </dgm:pt>
    <dgm:pt modelId="{575BE259-A8E0-4A00-98F7-81E67DFB652A}" type="sibTrans" cxnId="{15E5C7DC-98D7-409E-BC79-4D3B040AD887}">
      <dgm:prSet/>
      <dgm:spPr/>
      <dgm:t>
        <a:bodyPr/>
        <a:lstStyle/>
        <a:p>
          <a:endParaRPr lang="zh-CN" altLang="en-US"/>
        </a:p>
      </dgm:t>
    </dgm:pt>
    <dgm:pt modelId="{529D68CD-3B8F-4958-BC00-E94DEB49CAF4}">
      <dgm:prSet phldrT="[文本]" custT="1"/>
      <dgm:spPr/>
      <dgm:t>
        <a:bodyPr/>
        <a:lstStyle/>
        <a:p>
          <a:r>
            <a:rPr lang="en-US" altLang="zh-CN" sz="1800" dirty="0" err="1" smtClean="0">
              <a:latin typeface="微软雅黑" panose="020B0503020204020204" pitchFamily="34" charset="-122"/>
              <a:ea typeface="微软雅黑" panose="020B0503020204020204" pitchFamily="34" charset="-122"/>
            </a:rPr>
            <a:t>Kelude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DEC17EB-B2C0-4DF5-AC41-B695AC8FF296}" type="parTrans" cxnId="{503AA1D7-0464-4DF0-A839-2BCCD501F50D}">
      <dgm:prSet/>
      <dgm:spPr/>
      <dgm:t>
        <a:bodyPr/>
        <a:lstStyle/>
        <a:p>
          <a:endParaRPr lang="zh-CN" altLang="en-US"/>
        </a:p>
      </dgm:t>
    </dgm:pt>
    <dgm:pt modelId="{3A476932-DFA9-459A-A3A6-42A3D2FF14A0}" type="sibTrans" cxnId="{503AA1D7-0464-4DF0-A839-2BCCD501F50D}">
      <dgm:prSet/>
      <dgm:spPr/>
      <dgm:t>
        <a:bodyPr/>
        <a:lstStyle/>
        <a:p>
          <a:endParaRPr lang="zh-CN" altLang="en-US"/>
        </a:p>
      </dgm:t>
    </dgm:pt>
    <dgm:pt modelId="{2DE4C4BB-45FA-47EB-AE87-4703A07FEFC6}">
      <dgm:prSet phldrT="[文本]" custT="1"/>
      <dgm:spPr/>
      <dgm:t>
        <a:bodyPr/>
        <a:lstStyle/>
        <a:p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STS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28F9588-F88B-4DD7-95EE-BDF3EAE8F284}" type="parTrans" cxnId="{968FBA2D-E889-41E6-B61F-C077A06D2F7A}">
      <dgm:prSet/>
      <dgm:spPr/>
      <dgm:t>
        <a:bodyPr/>
        <a:lstStyle/>
        <a:p>
          <a:endParaRPr lang="zh-CN" altLang="en-US"/>
        </a:p>
      </dgm:t>
    </dgm:pt>
    <dgm:pt modelId="{4D5F961D-9B7F-4BD0-A7FB-85B32C087047}" type="sibTrans" cxnId="{968FBA2D-E889-41E6-B61F-C077A06D2F7A}">
      <dgm:prSet/>
      <dgm:spPr/>
      <dgm:t>
        <a:bodyPr/>
        <a:lstStyle/>
        <a:p>
          <a:endParaRPr lang="zh-CN" altLang="en-US"/>
        </a:p>
      </dgm:t>
    </dgm:pt>
    <dgm:pt modelId="{B3B57F0E-B307-424A-A585-3A061AF68098}">
      <dgm:prSet phldrT="[文本]" custT="1"/>
      <dgm:spPr/>
      <dgm:t>
        <a:bodyPr/>
        <a:lstStyle/>
        <a:p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STC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5570EDC-8531-4DE5-A273-CDA6A687F778}" type="parTrans" cxnId="{D737344D-F2A2-4EE3-91E6-A913878D822D}">
      <dgm:prSet/>
      <dgm:spPr/>
      <dgm:t>
        <a:bodyPr/>
        <a:lstStyle/>
        <a:p>
          <a:endParaRPr lang="zh-CN" altLang="en-US"/>
        </a:p>
      </dgm:t>
    </dgm:pt>
    <dgm:pt modelId="{F48E2D6A-E6EB-4AE3-B0F3-9E5A92CE9034}" type="sibTrans" cxnId="{D737344D-F2A2-4EE3-91E6-A913878D822D}">
      <dgm:prSet/>
      <dgm:spPr/>
      <dgm:t>
        <a:bodyPr/>
        <a:lstStyle/>
        <a:p>
          <a:endParaRPr lang="zh-CN" altLang="en-US"/>
        </a:p>
      </dgm:t>
    </dgm:pt>
    <dgm:pt modelId="{9BC75676-CD45-4A1C-97AC-BF66DD2C9BCB}">
      <dgm:prSet phldrT="[文本]" custT="1"/>
      <dgm:spPr/>
      <dgm:t>
        <a:bodyPr/>
        <a:lstStyle/>
        <a:p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MTL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6E96F22-55BF-48B9-A585-96983476C92B}" type="parTrans" cxnId="{04BE39DD-144D-4DD9-BCCA-DAAF091DB5D4}">
      <dgm:prSet/>
      <dgm:spPr/>
      <dgm:t>
        <a:bodyPr/>
        <a:lstStyle/>
        <a:p>
          <a:endParaRPr lang="zh-CN" altLang="en-US"/>
        </a:p>
      </dgm:t>
    </dgm:pt>
    <dgm:pt modelId="{6EC4660A-0054-46A1-A949-9E7F5B33C205}" type="sibTrans" cxnId="{04BE39DD-144D-4DD9-BCCA-DAAF091DB5D4}">
      <dgm:prSet/>
      <dgm:spPr/>
      <dgm:t>
        <a:bodyPr/>
        <a:lstStyle/>
        <a:p>
          <a:endParaRPr lang="zh-CN" altLang="en-US"/>
        </a:p>
      </dgm:t>
    </dgm:pt>
    <dgm:pt modelId="{1070B02F-3EAB-4AA6-914E-4D346A5C147D}">
      <dgm:prSet phldrT="[文本]" custT="1"/>
      <dgm:spPr/>
      <dgm:t>
        <a:bodyPr/>
        <a:lstStyle/>
        <a:p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CTS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FAFDEA4-FB28-4AC6-9C77-9321F8626566}" type="parTrans" cxnId="{634B3E0C-CDAE-44C3-B5BE-393C5CF81A87}">
      <dgm:prSet/>
      <dgm:spPr/>
      <dgm:t>
        <a:bodyPr/>
        <a:lstStyle/>
        <a:p>
          <a:endParaRPr lang="zh-CN" altLang="en-US"/>
        </a:p>
      </dgm:t>
    </dgm:pt>
    <dgm:pt modelId="{09CF76BE-F1C6-432D-9CC5-EA68CF1F6D46}" type="sibTrans" cxnId="{634B3E0C-CDAE-44C3-B5BE-393C5CF81A87}">
      <dgm:prSet/>
      <dgm:spPr/>
      <dgm:t>
        <a:bodyPr/>
        <a:lstStyle/>
        <a:p>
          <a:endParaRPr lang="zh-CN" altLang="en-US"/>
        </a:p>
      </dgm:t>
    </dgm:pt>
    <dgm:pt modelId="{860F2093-25C0-4A2F-A1F4-4907482F5346}">
      <dgm:prSet phldrT="[文本]" custT="1"/>
      <dgm:spPr/>
      <dgm:t>
        <a:bodyPr/>
        <a:lstStyle/>
        <a:p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CISE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D54A2C9-CF59-4EB3-B1C5-C96BE2CA14BE}" type="parTrans" cxnId="{9B683C56-972A-42FB-8736-4E51D166A4DB}">
      <dgm:prSet/>
      <dgm:spPr/>
      <dgm:t>
        <a:bodyPr/>
        <a:lstStyle/>
        <a:p>
          <a:endParaRPr lang="zh-CN" altLang="en-US"/>
        </a:p>
      </dgm:t>
    </dgm:pt>
    <dgm:pt modelId="{1E54E652-D36F-47A1-8886-6EFFE6AF5D42}" type="sibTrans" cxnId="{9B683C56-972A-42FB-8736-4E51D166A4DB}">
      <dgm:prSet/>
      <dgm:spPr/>
      <dgm:t>
        <a:bodyPr/>
        <a:lstStyle/>
        <a:p>
          <a:endParaRPr lang="zh-CN" altLang="en-US"/>
        </a:p>
      </dgm:t>
    </dgm:pt>
    <dgm:pt modelId="{738AFE57-BD16-4F59-B63C-17E5D547F14C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在彼岸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F99740C-1600-4FF5-8363-032D7EFCBF6E}" type="parTrans" cxnId="{AE5B1CB2-1C13-4714-AFC1-DF6FEA9066EC}">
      <dgm:prSet/>
      <dgm:spPr/>
      <dgm:t>
        <a:bodyPr/>
        <a:lstStyle/>
        <a:p>
          <a:endParaRPr lang="zh-CN" altLang="en-US"/>
        </a:p>
      </dgm:t>
    </dgm:pt>
    <dgm:pt modelId="{B80D9A2E-1CE3-4F6B-A888-57F17E16553B}" type="sibTrans" cxnId="{AE5B1CB2-1C13-4714-AFC1-DF6FEA9066EC}">
      <dgm:prSet/>
      <dgm:spPr/>
      <dgm:t>
        <a:bodyPr/>
        <a:lstStyle/>
        <a:p>
          <a:endParaRPr lang="zh-CN" altLang="en-US"/>
        </a:p>
      </dgm:t>
    </dgm:pt>
    <dgm:pt modelId="{70619DA8-E545-4FE7-AA99-182CE1A22CA4}">
      <dgm:prSet phldrT="[文本]" custT="1"/>
      <dgm:spPr/>
      <dgm:t>
        <a:bodyPr/>
        <a:lstStyle/>
        <a:p>
          <a:r>
            <a:rPr lang="en-US" altLang="zh-CN" sz="1800" dirty="0" err="1" smtClean="0">
              <a:latin typeface="微软雅黑" panose="020B0503020204020204" pitchFamily="34" charset="-122"/>
              <a:ea typeface="微软雅黑" panose="020B0503020204020204" pitchFamily="34" charset="-122"/>
            </a:rPr>
            <a:t>Athrun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06E00F5-038B-44E1-AFDC-539ACCD237B5}" type="parTrans" cxnId="{7396686D-EF66-45DE-8590-E2BC28296EC6}">
      <dgm:prSet/>
      <dgm:spPr/>
      <dgm:t>
        <a:bodyPr/>
        <a:lstStyle/>
        <a:p>
          <a:endParaRPr lang="zh-CN" altLang="en-US"/>
        </a:p>
      </dgm:t>
    </dgm:pt>
    <dgm:pt modelId="{BE16B3AC-E208-4399-A010-436AFE86A1B7}" type="sibTrans" cxnId="{7396686D-EF66-45DE-8590-E2BC28296EC6}">
      <dgm:prSet/>
      <dgm:spPr/>
      <dgm:t>
        <a:bodyPr/>
        <a:lstStyle/>
        <a:p>
          <a:endParaRPr lang="zh-CN" altLang="en-US"/>
        </a:p>
      </dgm:t>
    </dgm:pt>
    <dgm:pt modelId="{67808A79-38B7-4448-A029-3C96159137C1}">
      <dgm:prSet phldrT="[文本]" custT="1"/>
      <dgm:spPr/>
      <dgm:t>
        <a:bodyPr/>
        <a:lstStyle/>
        <a:p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PTS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A71D939-290C-4B50-A020-C829A333CA8F}" type="parTrans" cxnId="{F9D832FB-267B-40D2-9F3D-85FD9B7E948D}">
      <dgm:prSet/>
      <dgm:spPr/>
      <dgm:t>
        <a:bodyPr/>
        <a:lstStyle/>
        <a:p>
          <a:endParaRPr lang="zh-CN" altLang="en-US"/>
        </a:p>
      </dgm:t>
    </dgm:pt>
    <dgm:pt modelId="{5C8D1E51-1776-4D25-B785-D98C7E4AF42B}" type="sibTrans" cxnId="{F9D832FB-267B-40D2-9F3D-85FD9B7E948D}">
      <dgm:prSet/>
      <dgm:spPr/>
      <dgm:t>
        <a:bodyPr/>
        <a:lstStyle/>
        <a:p>
          <a:endParaRPr lang="zh-CN" altLang="en-US"/>
        </a:p>
      </dgm:t>
    </dgm:pt>
    <dgm:pt modelId="{A99A6E9B-662B-4CE9-BF64-5F53DBE2B4A7}">
      <dgm:prSet phldrT="[文本]" custT="1"/>
      <dgm:spPr/>
      <dgm:t>
        <a:bodyPr/>
        <a:lstStyle/>
        <a:p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MTS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4020B7D-21A2-4089-9BF3-A6D3DFAF5C0C}" type="parTrans" cxnId="{2F54DA0A-69FA-4CA5-A53F-B534AEE891FA}">
      <dgm:prSet/>
      <dgm:spPr/>
      <dgm:t>
        <a:bodyPr/>
        <a:lstStyle/>
        <a:p>
          <a:endParaRPr lang="zh-CN" altLang="en-US"/>
        </a:p>
      </dgm:t>
    </dgm:pt>
    <dgm:pt modelId="{90509E70-52E0-43AF-9E87-CE6A72E41D5B}" type="sibTrans" cxnId="{2F54DA0A-69FA-4CA5-A53F-B534AEE891FA}">
      <dgm:prSet/>
      <dgm:spPr/>
      <dgm:t>
        <a:bodyPr/>
        <a:lstStyle/>
        <a:p>
          <a:endParaRPr lang="zh-CN" altLang="en-US"/>
        </a:p>
      </dgm:t>
    </dgm:pt>
    <dgm:pt modelId="{BAAC58D2-899E-473F-8C1A-39B514257D84}">
      <dgm:prSet phldrT="[文本]" custT="1"/>
      <dgm:spPr/>
      <dgm:t>
        <a:bodyPr/>
        <a:lstStyle/>
        <a:p>
          <a:r>
            <a:rPr lang="en-US" altLang="zh-CN" sz="1800" dirty="0" err="1" smtClean="0">
              <a:latin typeface="微软雅黑" panose="020B0503020204020204" pitchFamily="34" charset="-122"/>
              <a:ea typeface="微软雅黑" panose="020B0503020204020204" pitchFamily="34" charset="-122"/>
            </a:rPr>
            <a:t>Hitest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9C928D0-904D-4C68-A70D-1B1394F38194}" type="parTrans" cxnId="{DF1F743C-DA35-4CAF-8E35-45057715D199}">
      <dgm:prSet/>
      <dgm:spPr/>
      <dgm:t>
        <a:bodyPr/>
        <a:lstStyle/>
        <a:p>
          <a:endParaRPr lang="zh-CN" altLang="en-US"/>
        </a:p>
      </dgm:t>
    </dgm:pt>
    <dgm:pt modelId="{60659780-F628-408D-AC13-84A75EF5F0CF}" type="sibTrans" cxnId="{DF1F743C-DA35-4CAF-8E35-45057715D199}">
      <dgm:prSet/>
      <dgm:spPr/>
      <dgm:t>
        <a:bodyPr/>
        <a:lstStyle/>
        <a:p>
          <a:endParaRPr lang="zh-CN" altLang="en-US"/>
        </a:p>
      </dgm:t>
    </dgm:pt>
    <dgm:pt modelId="{878592C0-84C3-4980-B23E-47F981B32BD9}">
      <dgm:prSet phldrT="[文本]" custT="1"/>
      <dgm:spPr/>
      <dgm:t>
        <a:bodyPr/>
        <a:lstStyle/>
        <a:p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……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9D859FC-981C-4E55-BFA8-F02357240C15}" type="parTrans" cxnId="{CFB7140E-20CF-4EAF-8F0A-F3113B0264EF}">
      <dgm:prSet/>
      <dgm:spPr/>
      <dgm:t>
        <a:bodyPr/>
        <a:lstStyle/>
        <a:p>
          <a:endParaRPr lang="zh-CN" altLang="en-US"/>
        </a:p>
      </dgm:t>
    </dgm:pt>
    <dgm:pt modelId="{C3276028-ECD7-4141-AD2C-58D19955C4FB}" type="sibTrans" cxnId="{CFB7140E-20CF-4EAF-8F0A-F3113B0264EF}">
      <dgm:prSet/>
      <dgm:spPr/>
      <dgm:t>
        <a:bodyPr/>
        <a:lstStyle/>
        <a:p>
          <a:endParaRPr lang="zh-CN" altLang="en-US"/>
        </a:p>
      </dgm:t>
    </dgm:pt>
    <dgm:pt modelId="{34BF4821-E91E-484B-BA83-0F8197C8F325}">
      <dgm:prSet phldrT="[文本]" custT="1"/>
      <dgm:spPr/>
      <dgm:t>
        <a:bodyPr/>
        <a:lstStyle/>
        <a:p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……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FFDE1E9-86DD-4813-A76E-0E6E6CB166B9}" type="parTrans" cxnId="{48967338-97F1-4226-A3EF-84FB6916C412}">
      <dgm:prSet/>
      <dgm:spPr/>
      <dgm:t>
        <a:bodyPr/>
        <a:lstStyle/>
        <a:p>
          <a:endParaRPr lang="zh-CN" altLang="en-US"/>
        </a:p>
      </dgm:t>
    </dgm:pt>
    <dgm:pt modelId="{E78E80DE-38C9-4FB6-B23A-01622D0B6E78}" type="sibTrans" cxnId="{48967338-97F1-4226-A3EF-84FB6916C412}">
      <dgm:prSet/>
      <dgm:spPr/>
      <dgm:t>
        <a:bodyPr/>
        <a:lstStyle/>
        <a:p>
          <a:endParaRPr lang="zh-CN" altLang="en-US"/>
        </a:p>
      </dgm:t>
    </dgm:pt>
    <dgm:pt modelId="{DE0DFCFE-0669-470D-83EC-892B49E8BC4F}">
      <dgm:prSet phldrT="[文本]" custT="1"/>
      <dgm:spPr/>
      <dgm:t>
        <a:bodyPr/>
        <a:lstStyle/>
        <a:p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……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52E30AE-0A2B-41B7-879F-0A7F342B2E9C}" type="parTrans" cxnId="{79C38DB8-F8B7-4072-A9C1-EF2E883B389A}">
      <dgm:prSet/>
      <dgm:spPr/>
      <dgm:t>
        <a:bodyPr/>
        <a:lstStyle/>
        <a:p>
          <a:endParaRPr lang="zh-CN" altLang="en-US"/>
        </a:p>
      </dgm:t>
    </dgm:pt>
    <dgm:pt modelId="{62F73031-8CF9-44C3-880C-008C7B32A41F}" type="sibTrans" cxnId="{79C38DB8-F8B7-4072-A9C1-EF2E883B389A}">
      <dgm:prSet/>
      <dgm:spPr/>
      <dgm:t>
        <a:bodyPr/>
        <a:lstStyle/>
        <a:p>
          <a:endParaRPr lang="zh-CN" altLang="en-US"/>
        </a:p>
      </dgm:t>
    </dgm:pt>
    <dgm:pt modelId="{4F48D0E2-BC45-45F3-8118-5551FA5A6633}" type="pres">
      <dgm:prSet presAssocID="{E15C448C-4CDE-4061-9580-AFE996BDC1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F737D92-7393-491C-AC94-DD8BC352577E}" type="pres">
      <dgm:prSet presAssocID="{48244439-725B-4D67-A1FA-AB4CDC961FA7}" presName="composite" presStyleCnt="0"/>
      <dgm:spPr/>
    </dgm:pt>
    <dgm:pt modelId="{ECC61C0B-0E0A-4A40-BC40-D1E0536A6403}" type="pres">
      <dgm:prSet presAssocID="{48244439-725B-4D67-A1FA-AB4CDC961FA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BBCA28B-A9C0-406F-A575-B346EDD48B51}" type="pres">
      <dgm:prSet presAssocID="{48244439-725B-4D67-A1FA-AB4CDC961FA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DC5494F-5964-49FF-9CF4-5E5F819528A1}" type="pres">
      <dgm:prSet presAssocID="{8CE8433C-F23C-4E70-AABE-FA940493161D}" presName="space" presStyleCnt="0"/>
      <dgm:spPr/>
    </dgm:pt>
    <dgm:pt modelId="{F48E7421-0126-43C5-960F-8C6BA0500174}" type="pres">
      <dgm:prSet presAssocID="{B6640291-4CF5-490B-9825-249DEB803E7B}" presName="composite" presStyleCnt="0"/>
      <dgm:spPr/>
    </dgm:pt>
    <dgm:pt modelId="{CFB4F62C-B64A-40D0-B2D8-A1DD4AFC9975}" type="pres">
      <dgm:prSet presAssocID="{B6640291-4CF5-490B-9825-249DEB803E7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1CA4455-5616-44F4-8378-0E7692D2093C}" type="pres">
      <dgm:prSet presAssocID="{B6640291-4CF5-490B-9825-249DEB803E7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FE56794-1E7A-4D99-AF5D-D43B27EBFE1F}" type="pres">
      <dgm:prSet presAssocID="{62E73712-95FF-4DEA-B576-C2733DDB1539}" presName="space" presStyleCnt="0"/>
      <dgm:spPr/>
    </dgm:pt>
    <dgm:pt modelId="{7631A463-94EB-4C15-A299-ACC8292D4F17}" type="pres">
      <dgm:prSet presAssocID="{12ADE72C-F1A2-4CC6-B18C-FE8D604714B7}" presName="composite" presStyleCnt="0"/>
      <dgm:spPr/>
    </dgm:pt>
    <dgm:pt modelId="{7802AC81-131B-4E61-804D-5F33E06A67D2}" type="pres">
      <dgm:prSet presAssocID="{12ADE72C-F1A2-4CC6-B18C-FE8D604714B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B62A12-9AB2-473A-A671-3723CBC57A1C}" type="pres">
      <dgm:prSet presAssocID="{12ADE72C-F1A2-4CC6-B18C-FE8D604714B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1888F4C-156E-49AF-809A-EC48994145E4}" type="presOf" srcId="{738AFE57-BD16-4F59-B63C-17E5D547F14C}" destId="{0BBCA28B-A9C0-406F-A575-B346EDD48B51}" srcOrd="0" destOrd="6" presId="urn:microsoft.com/office/officeart/2005/8/layout/hList1"/>
    <dgm:cxn modelId="{6AD6D20F-CB45-432D-B03D-FB8B1EEA2497}" type="presOf" srcId="{12ADE72C-F1A2-4CC6-B18C-FE8D604714B7}" destId="{7802AC81-131B-4E61-804D-5F33E06A67D2}" srcOrd="0" destOrd="0" presId="urn:microsoft.com/office/officeart/2005/8/layout/hList1"/>
    <dgm:cxn modelId="{79C38DB8-F8B7-4072-A9C1-EF2E883B389A}" srcId="{12ADE72C-F1A2-4CC6-B18C-FE8D604714B7}" destId="{DE0DFCFE-0669-470D-83EC-892B49E8BC4F}" srcOrd="5" destOrd="0" parTransId="{952E30AE-0A2B-41B7-879F-0A7F342B2E9C}" sibTransId="{62F73031-8CF9-44C3-880C-008C7B32A41F}"/>
    <dgm:cxn modelId="{49C1D5EA-22C6-4CC7-9945-B5121A22CDA7}" type="presOf" srcId="{E15C448C-4CDE-4061-9580-AFE996BDC15B}" destId="{4F48D0E2-BC45-45F3-8118-5551FA5A6633}" srcOrd="0" destOrd="0" presId="urn:microsoft.com/office/officeart/2005/8/layout/hList1"/>
    <dgm:cxn modelId="{504AF012-5CDF-49B4-B7AF-8D02F6C7EC9E}" type="presOf" srcId="{860F2093-25C0-4A2F-A1F4-4907482F5346}" destId="{0BBCA28B-A9C0-406F-A575-B346EDD48B51}" srcOrd="0" destOrd="5" presId="urn:microsoft.com/office/officeart/2005/8/layout/hList1"/>
    <dgm:cxn modelId="{ABFDD9EA-191E-40F4-BCDF-57C0DD7E2033}" type="presOf" srcId="{B6640291-4CF5-490B-9825-249DEB803E7B}" destId="{CFB4F62C-B64A-40D0-B2D8-A1DD4AFC9975}" srcOrd="0" destOrd="0" presId="urn:microsoft.com/office/officeart/2005/8/layout/hList1"/>
    <dgm:cxn modelId="{2F54DA0A-69FA-4CA5-A53F-B534AEE891FA}" srcId="{12ADE72C-F1A2-4CC6-B18C-FE8D604714B7}" destId="{A99A6E9B-662B-4CE9-BF64-5F53DBE2B4A7}" srcOrd="3" destOrd="0" parTransId="{74020B7D-21A2-4089-9BF3-A6D3DFAF5C0C}" sibTransId="{90509E70-52E0-43AF-9E87-CE6A72E41D5B}"/>
    <dgm:cxn modelId="{CFB7140E-20CF-4EAF-8F0A-F3113B0264EF}" srcId="{48244439-725B-4D67-A1FA-AB4CDC961FA7}" destId="{878592C0-84C3-4980-B23E-47F981B32BD9}" srcOrd="7" destOrd="0" parTransId="{E9D859FC-981C-4E55-BFA8-F02357240C15}" sibTransId="{C3276028-ECD7-4141-AD2C-58D19955C4FB}"/>
    <dgm:cxn modelId="{268B6A04-7181-4D11-9026-8651F5F0058D}" type="presOf" srcId="{48244439-725B-4D67-A1FA-AB4CDC961FA7}" destId="{ECC61C0B-0E0A-4A40-BC40-D1E0536A6403}" srcOrd="0" destOrd="0" presId="urn:microsoft.com/office/officeart/2005/8/layout/hList1"/>
    <dgm:cxn modelId="{97CFCC27-EB93-4C44-A375-944F5E2B63B6}" type="presOf" srcId="{9BC75676-CD45-4A1C-97AC-BF66DD2C9BCB}" destId="{0BBCA28B-A9C0-406F-A575-B346EDD48B51}" srcOrd="0" destOrd="3" presId="urn:microsoft.com/office/officeart/2005/8/layout/hList1"/>
    <dgm:cxn modelId="{58F33A8A-FE38-446C-AD39-C21A45999AAE}" type="presOf" srcId="{BAAC58D2-899E-473F-8C1A-39B514257D84}" destId="{24B62A12-9AB2-473A-A671-3723CBC57A1C}" srcOrd="0" destOrd="4" presId="urn:microsoft.com/office/officeart/2005/8/layout/hList1"/>
    <dgm:cxn modelId="{B3912C9E-599C-4EDF-9067-21841EEE3AE0}" type="presOf" srcId="{34BF4821-E91E-484B-BA83-0F8197C8F325}" destId="{91CA4455-5616-44F4-8378-0E7692D2093C}" srcOrd="0" destOrd="2" presId="urn:microsoft.com/office/officeart/2005/8/layout/hList1"/>
    <dgm:cxn modelId="{72153550-FD36-406F-B7FF-D9DE041E1FC0}" type="presOf" srcId="{70619DA8-E545-4FE7-AA99-182CE1A22CA4}" destId="{91CA4455-5616-44F4-8378-0E7692D2093C}" srcOrd="0" destOrd="1" presId="urn:microsoft.com/office/officeart/2005/8/layout/hList1"/>
    <dgm:cxn modelId="{93B883D8-0F61-4E3E-A0FC-4D3C216F5007}" type="presOf" srcId="{A99A6E9B-662B-4CE9-BF64-5F53DBE2B4A7}" destId="{24B62A12-9AB2-473A-A671-3723CBC57A1C}" srcOrd="0" destOrd="3" presId="urn:microsoft.com/office/officeart/2005/8/layout/hList1"/>
    <dgm:cxn modelId="{D9E23F14-886E-4B04-B6DE-46268BE88892}" type="presOf" srcId="{04170EC6-11B9-4CE5-BB67-3A8C048CCBC8}" destId="{0BBCA28B-A9C0-406F-A575-B346EDD48B51}" srcOrd="0" destOrd="1" presId="urn:microsoft.com/office/officeart/2005/8/layout/hList1"/>
    <dgm:cxn modelId="{E718AC63-C2F6-4E61-9722-B040362C22CF}" srcId="{E15C448C-4CDE-4061-9580-AFE996BDC15B}" destId="{48244439-725B-4D67-A1FA-AB4CDC961FA7}" srcOrd="0" destOrd="0" parTransId="{4C451C71-5B65-4011-8DFF-9EA9A954BF2C}" sibTransId="{8CE8433C-F23C-4E70-AABE-FA940493161D}"/>
    <dgm:cxn modelId="{503AA1D7-0464-4DF0-A839-2BCCD501F50D}" srcId="{12ADE72C-F1A2-4CC6-B18C-FE8D604714B7}" destId="{529D68CD-3B8F-4958-BC00-E94DEB49CAF4}" srcOrd="0" destOrd="0" parTransId="{0DEC17EB-B2C0-4DF5-AC41-B695AC8FF296}" sibTransId="{3A476932-DFA9-459A-A3A6-42A3D2FF14A0}"/>
    <dgm:cxn modelId="{F9D832FB-267B-40D2-9F3D-85FD9B7E948D}" srcId="{12ADE72C-F1A2-4CC6-B18C-FE8D604714B7}" destId="{67808A79-38B7-4448-A029-3C96159137C1}" srcOrd="1" destOrd="0" parTransId="{1A71D939-290C-4B50-A020-C829A333CA8F}" sibTransId="{5C8D1E51-1776-4D25-B785-D98C7E4AF42B}"/>
    <dgm:cxn modelId="{415AE0C9-1028-4D83-90E9-A0CE87818232}" type="presOf" srcId="{B3B57F0E-B307-424A-A585-3A061AF68098}" destId="{0BBCA28B-A9C0-406F-A575-B346EDD48B51}" srcOrd="0" destOrd="2" presId="urn:microsoft.com/office/officeart/2005/8/layout/hList1"/>
    <dgm:cxn modelId="{4326F07A-4E35-4AFF-8C84-0CB90F983685}" type="presOf" srcId="{67808A79-38B7-4448-A029-3C96159137C1}" destId="{24B62A12-9AB2-473A-A671-3723CBC57A1C}" srcOrd="0" destOrd="1" presId="urn:microsoft.com/office/officeart/2005/8/layout/hList1"/>
    <dgm:cxn modelId="{15E5C7DC-98D7-409E-BC79-4D3B040AD887}" srcId="{E15C448C-4CDE-4061-9580-AFE996BDC15B}" destId="{12ADE72C-F1A2-4CC6-B18C-FE8D604714B7}" srcOrd="2" destOrd="0" parTransId="{A5A0DF45-A027-4025-9CE8-46F91BF2AC55}" sibTransId="{575BE259-A8E0-4A00-98F7-81E67DFB652A}"/>
    <dgm:cxn modelId="{AE5B1CB2-1C13-4714-AFC1-DF6FEA9066EC}" srcId="{48244439-725B-4D67-A1FA-AB4CDC961FA7}" destId="{738AFE57-BD16-4F59-B63C-17E5D547F14C}" srcOrd="6" destOrd="0" parTransId="{5F99740C-1600-4FF5-8363-032D7EFCBF6E}" sibTransId="{B80D9A2E-1CE3-4F6B-A888-57F17E16553B}"/>
    <dgm:cxn modelId="{9EC74BFC-F36F-455C-9E6B-1E17ACADBF7C}" type="presOf" srcId="{2DE4C4BB-45FA-47EB-AE87-4703A07FEFC6}" destId="{24B62A12-9AB2-473A-A671-3723CBC57A1C}" srcOrd="0" destOrd="2" presId="urn:microsoft.com/office/officeart/2005/8/layout/hList1"/>
    <dgm:cxn modelId="{1F00680B-5611-4A14-98A8-77D6AC4E22CD}" srcId="{48244439-725B-4D67-A1FA-AB4CDC961FA7}" destId="{5B0651BA-41EB-46BA-9FA2-71F68AB5762C}" srcOrd="0" destOrd="0" parTransId="{438BEFD0-4108-4E44-BABE-4F259525D206}" sibTransId="{E3DB86A2-7D21-48A0-907B-4B51B18CE668}"/>
    <dgm:cxn modelId="{D737344D-F2A2-4EE3-91E6-A913878D822D}" srcId="{48244439-725B-4D67-A1FA-AB4CDC961FA7}" destId="{B3B57F0E-B307-424A-A585-3A061AF68098}" srcOrd="2" destOrd="0" parTransId="{35570EDC-8531-4DE5-A273-CDA6A687F778}" sibTransId="{F48E2D6A-E6EB-4AE3-B0F3-9E5A92CE9034}"/>
    <dgm:cxn modelId="{9B683C56-972A-42FB-8736-4E51D166A4DB}" srcId="{48244439-725B-4D67-A1FA-AB4CDC961FA7}" destId="{860F2093-25C0-4A2F-A1F4-4907482F5346}" srcOrd="5" destOrd="0" parTransId="{5D54A2C9-CF59-4EB3-B1C5-C96BE2CA14BE}" sibTransId="{1E54E652-D36F-47A1-8886-6EFFE6AF5D42}"/>
    <dgm:cxn modelId="{E167D79D-9140-4197-9421-01A0F48128ED}" type="presOf" srcId="{878592C0-84C3-4980-B23E-47F981B32BD9}" destId="{0BBCA28B-A9C0-406F-A575-B346EDD48B51}" srcOrd="0" destOrd="7" presId="urn:microsoft.com/office/officeart/2005/8/layout/hList1"/>
    <dgm:cxn modelId="{DF1F743C-DA35-4CAF-8E35-45057715D199}" srcId="{12ADE72C-F1A2-4CC6-B18C-FE8D604714B7}" destId="{BAAC58D2-899E-473F-8C1A-39B514257D84}" srcOrd="4" destOrd="0" parTransId="{C9C928D0-904D-4C68-A70D-1B1394F38194}" sibTransId="{60659780-F628-408D-AC13-84A75EF5F0CF}"/>
    <dgm:cxn modelId="{48967338-97F1-4226-A3EF-84FB6916C412}" srcId="{B6640291-4CF5-490B-9825-249DEB803E7B}" destId="{34BF4821-E91E-484B-BA83-0F8197C8F325}" srcOrd="2" destOrd="0" parTransId="{9FFDE1E9-86DD-4813-A76E-0E6E6CB166B9}" sibTransId="{E78E80DE-38C9-4FB6-B23A-01622D0B6E78}"/>
    <dgm:cxn modelId="{E1E3AD25-E5F4-4A05-B114-512600EA0A4F}" srcId="{48244439-725B-4D67-A1FA-AB4CDC961FA7}" destId="{04170EC6-11B9-4CE5-BB67-3A8C048CCBC8}" srcOrd="1" destOrd="0" parTransId="{CC83EE9A-C224-4618-B769-CDB0236B8D56}" sibTransId="{C29E52B7-B9D3-445A-AB8C-F715F96C2CF5}"/>
    <dgm:cxn modelId="{6623A7C6-8CFF-4DFC-AAE9-6B442683B0A7}" type="presOf" srcId="{1070B02F-3EAB-4AA6-914E-4D346A5C147D}" destId="{0BBCA28B-A9C0-406F-A575-B346EDD48B51}" srcOrd="0" destOrd="4" presId="urn:microsoft.com/office/officeart/2005/8/layout/hList1"/>
    <dgm:cxn modelId="{6BDB837B-C43A-4528-9E1B-030B1FFD46A7}" type="presOf" srcId="{5B0651BA-41EB-46BA-9FA2-71F68AB5762C}" destId="{0BBCA28B-A9C0-406F-A575-B346EDD48B51}" srcOrd="0" destOrd="0" presId="urn:microsoft.com/office/officeart/2005/8/layout/hList1"/>
    <dgm:cxn modelId="{634B3E0C-CDAE-44C3-B5BE-393C5CF81A87}" srcId="{48244439-725B-4D67-A1FA-AB4CDC961FA7}" destId="{1070B02F-3EAB-4AA6-914E-4D346A5C147D}" srcOrd="4" destOrd="0" parTransId="{AFAFDEA4-FB28-4AC6-9C77-9321F8626566}" sibTransId="{09CF76BE-F1C6-432D-9CC5-EA68CF1F6D46}"/>
    <dgm:cxn modelId="{FB277F9A-8359-496D-ADEE-E074864DBBA0}" srcId="{E15C448C-4CDE-4061-9580-AFE996BDC15B}" destId="{B6640291-4CF5-490B-9825-249DEB803E7B}" srcOrd="1" destOrd="0" parTransId="{0DA03CD7-DFB0-47CB-BD0F-371B8F91AFE5}" sibTransId="{62E73712-95FF-4DEA-B576-C2733DDB1539}"/>
    <dgm:cxn modelId="{7396686D-EF66-45DE-8590-E2BC28296EC6}" srcId="{B6640291-4CF5-490B-9825-249DEB803E7B}" destId="{70619DA8-E545-4FE7-AA99-182CE1A22CA4}" srcOrd="1" destOrd="0" parTransId="{B06E00F5-038B-44E1-AFDC-539ACCD237B5}" sibTransId="{BE16B3AC-E208-4399-A010-436AFE86A1B7}"/>
    <dgm:cxn modelId="{FABCB549-892A-4B4E-A70C-EFA5C2C71EDF}" srcId="{B6640291-4CF5-490B-9825-249DEB803E7B}" destId="{9BE923B7-8118-4D1C-B6EB-8781D06DE0A4}" srcOrd="0" destOrd="0" parTransId="{A61910F1-F37A-404C-A212-E112A1804C20}" sibTransId="{BF66BB12-163F-402C-92C0-BDBDCB8FE4C3}"/>
    <dgm:cxn modelId="{968FBA2D-E889-41E6-B61F-C077A06D2F7A}" srcId="{12ADE72C-F1A2-4CC6-B18C-FE8D604714B7}" destId="{2DE4C4BB-45FA-47EB-AE87-4703A07FEFC6}" srcOrd="2" destOrd="0" parTransId="{E28F9588-F88B-4DD7-95EE-BDF3EAE8F284}" sibTransId="{4D5F961D-9B7F-4BD0-A7FB-85B32C087047}"/>
    <dgm:cxn modelId="{32673C5E-FE66-45F9-A06F-84D8C2187E00}" type="presOf" srcId="{529D68CD-3B8F-4958-BC00-E94DEB49CAF4}" destId="{24B62A12-9AB2-473A-A671-3723CBC57A1C}" srcOrd="0" destOrd="0" presId="urn:microsoft.com/office/officeart/2005/8/layout/hList1"/>
    <dgm:cxn modelId="{4AA6F314-BE80-4BA1-9F64-154547B8C584}" type="presOf" srcId="{DE0DFCFE-0669-470D-83EC-892B49E8BC4F}" destId="{24B62A12-9AB2-473A-A671-3723CBC57A1C}" srcOrd="0" destOrd="5" presId="urn:microsoft.com/office/officeart/2005/8/layout/hList1"/>
    <dgm:cxn modelId="{04BE39DD-144D-4DD9-BCCA-DAAF091DB5D4}" srcId="{48244439-725B-4D67-A1FA-AB4CDC961FA7}" destId="{9BC75676-CD45-4A1C-97AC-BF66DD2C9BCB}" srcOrd="3" destOrd="0" parTransId="{26E96F22-55BF-48B9-A585-96983476C92B}" sibTransId="{6EC4660A-0054-46A1-A949-9E7F5B33C205}"/>
    <dgm:cxn modelId="{2B7204B8-F2FB-472D-867A-66DB6A6AF8C9}" type="presOf" srcId="{9BE923B7-8118-4D1C-B6EB-8781D06DE0A4}" destId="{91CA4455-5616-44F4-8378-0E7692D2093C}" srcOrd="0" destOrd="0" presId="urn:microsoft.com/office/officeart/2005/8/layout/hList1"/>
    <dgm:cxn modelId="{CE3DDB1B-7156-4DF9-87CF-6677EBC4415A}" type="presParOf" srcId="{4F48D0E2-BC45-45F3-8118-5551FA5A6633}" destId="{5F737D92-7393-491C-AC94-DD8BC352577E}" srcOrd="0" destOrd="0" presId="urn:microsoft.com/office/officeart/2005/8/layout/hList1"/>
    <dgm:cxn modelId="{52D6B202-91A0-4285-8CCA-A9CDBA9D70B5}" type="presParOf" srcId="{5F737D92-7393-491C-AC94-DD8BC352577E}" destId="{ECC61C0B-0E0A-4A40-BC40-D1E0536A6403}" srcOrd="0" destOrd="0" presId="urn:microsoft.com/office/officeart/2005/8/layout/hList1"/>
    <dgm:cxn modelId="{05B89D82-1B4B-44DB-9F5D-7477765095C5}" type="presParOf" srcId="{5F737D92-7393-491C-AC94-DD8BC352577E}" destId="{0BBCA28B-A9C0-406F-A575-B346EDD48B51}" srcOrd="1" destOrd="0" presId="urn:microsoft.com/office/officeart/2005/8/layout/hList1"/>
    <dgm:cxn modelId="{B7D68DB2-D92A-46EE-A3A3-842FF480A0CC}" type="presParOf" srcId="{4F48D0E2-BC45-45F3-8118-5551FA5A6633}" destId="{FDC5494F-5964-49FF-9CF4-5E5F819528A1}" srcOrd="1" destOrd="0" presId="urn:microsoft.com/office/officeart/2005/8/layout/hList1"/>
    <dgm:cxn modelId="{0FD83589-A9D8-4B78-8759-4E2E86D0FD57}" type="presParOf" srcId="{4F48D0E2-BC45-45F3-8118-5551FA5A6633}" destId="{F48E7421-0126-43C5-960F-8C6BA0500174}" srcOrd="2" destOrd="0" presId="urn:microsoft.com/office/officeart/2005/8/layout/hList1"/>
    <dgm:cxn modelId="{B53FF438-DEB6-40BA-8CEC-A0033F08EAC1}" type="presParOf" srcId="{F48E7421-0126-43C5-960F-8C6BA0500174}" destId="{CFB4F62C-B64A-40D0-B2D8-A1DD4AFC9975}" srcOrd="0" destOrd="0" presId="urn:microsoft.com/office/officeart/2005/8/layout/hList1"/>
    <dgm:cxn modelId="{3738C586-9BAA-4E0E-9B23-1DFD9D555DA4}" type="presParOf" srcId="{F48E7421-0126-43C5-960F-8C6BA0500174}" destId="{91CA4455-5616-44F4-8378-0E7692D2093C}" srcOrd="1" destOrd="0" presId="urn:microsoft.com/office/officeart/2005/8/layout/hList1"/>
    <dgm:cxn modelId="{84D86533-4A2D-4F1D-AF79-7421C95D6475}" type="presParOf" srcId="{4F48D0E2-BC45-45F3-8118-5551FA5A6633}" destId="{1FE56794-1E7A-4D99-AF5D-D43B27EBFE1F}" srcOrd="3" destOrd="0" presId="urn:microsoft.com/office/officeart/2005/8/layout/hList1"/>
    <dgm:cxn modelId="{9683EC4B-D402-421B-BBA7-A0CC2E4D52B0}" type="presParOf" srcId="{4F48D0E2-BC45-45F3-8118-5551FA5A6633}" destId="{7631A463-94EB-4C15-A299-ACC8292D4F17}" srcOrd="4" destOrd="0" presId="urn:microsoft.com/office/officeart/2005/8/layout/hList1"/>
    <dgm:cxn modelId="{AF2E6369-49DD-4F1B-AC4E-FA519A4BBD84}" type="presParOf" srcId="{7631A463-94EB-4C15-A299-ACC8292D4F17}" destId="{7802AC81-131B-4E61-804D-5F33E06A67D2}" srcOrd="0" destOrd="0" presId="urn:microsoft.com/office/officeart/2005/8/layout/hList1"/>
    <dgm:cxn modelId="{10492CD8-9EB5-4E01-9DD6-480DB58D6792}" type="presParOf" srcId="{7631A463-94EB-4C15-A299-ACC8292D4F17}" destId="{24B62A12-9AB2-473A-A671-3723CBC57A1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3A357A-C5C5-4861-854B-D666C2A9D8C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EADC1AC-033B-4DE9-AF07-DC136DEBF1EE}">
      <dgm:prSet phldrT="[文本]" custT="1"/>
      <dgm:spPr/>
      <dgm:t>
        <a:bodyPr/>
        <a:lstStyle/>
        <a:p>
          <a:r>
            <a: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内部</a:t>
          </a:r>
          <a:endParaRPr lang="zh-CN" altLang="en-US" sz="2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5648A00-F3F1-40F3-A901-25654283BB32}" type="parTrans" cxnId="{74F4BECA-58C7-44ED-B213-17EC8425D13A}">
      <dgm:prSet/>
      <dgm:spPr/>
      <dgm:t>
        <a:bodyPr/>
        <a:lstStyle/>
        <a:p>
          <a:endParaRPr lang="zh-CN" altLang="en-US"/>
        </a:p>
      </dgm:t>
    </dgm:pt>
    <dgm:pt modelId="{F12694DE-452F-46DF-97EB-966DB600CA59}" type="sibTrans" cxnId="{74F4BECA-58C7-44ED-B213-17EC8425D13A}">
      <dgm:prSet/>
      <dgm:spPr/>
      <dgm:t>
        <a:bodyPr/>
        <a:lstStyle/>
        <a:p>
          <a:endParaRPr lang="zh-CN" altLang="en-US"/>
        </a:p>
      </dgm:t>
    </dgm:pt>
    <dgm:pt modelId="{81B2A282-D70E-4EF6-A104-E82DBD9ADCAF}">
      <dgm:prSet phldrT="[文本]" custT="1"/>
      <dgm:spPr/>
      <dgm:t>
        <a:bodyPr/>
        <a:lstStyle/>
        <a:p>
          <a:r>
            <a: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生态圈</a:t>
          </a:r>
          <a:endParaRPr lang="zh-CN" altLang="en-US" sz="2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A4148AB-0D44-4EA6-838D-5A4F78FD4243}" type="parTrans" cxnId="{59483427-6CB3-4BEA-AE7F-68AC828E477D}">
      <dgm:prSet/>
      <dgm:spPr/>
      <dgm:t>
        <a:bodyPr/>
        <a:lstStyle/>
        <a:p>
          <a:endParaRPr lang="zh-CN" altLang="en-US"/>
        </a:p>
      </dgm:t>
    </dgm:pt>
    <dgm:pt modelId="{FF5B9031-972B-48CC-8F2F-DFC37C3A6AD6}" type="sibTrans" cxnId="{59483427-6CB3-4BEA-AE7F-68AC828E477D}">
      <dgm:prSet/>
      <dgm:spPr/>
      <dgm:t>
        <a:bodyPr/>
        <a:lstStyle/>
        <a:p>
          <a:endParaRPr lang="zh-CN" altLang="en-US"/>
        </a:p>
      </dgm:t>
    </dgm:pt>
    <dgm:pt modelId="{57EEC428-EBF8-4C69-80F9-4033559CC284}">
      <dgm:prSet phldrT="[文本]" custT="1"/>
      <dgm:spPr/>
      <dgm:t>
        <a:bodyPr/>
        <a:lstStyle/>
        <a:p>
          <a:r>
            <a: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全网</a:t>
          </a:r>
          <a:endParaRPr lang="zh-CN" altLang="en-US" sz="2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E26E273-1070-42B9-B520-D91FB49E3847}" type="parTrans" cxnId="{3E976EB1-ECEE-4130-9D3F-61D3EDABC764}">
      <dgm:prSet/>
      <dgm:spPr/>
      <dgm:t>
        <a:bodyPr/>
        <a:lstStyle/>
        <a:p>
          <a:endParaRPr lang="zh-CN" altLang="en-US"/>
        </a:p>
      </dgm:t>
    </dgm:pt>
    <dgm:pt modelId="{8FD0A513-F914-452C-AD29-45A5A879F723}" type="sibTrans" cxnId="{3E976EB1-ECEE-4130-9D3F-61D3EDABC764}">
      <dgm:prSet/>
      <dgm:spPr/>
      <dgm:t>
        <a:bodyPr/>
        <a:lstStyle/>
        <a:p>
          <a:endParaRPr lang="zh-CN" altLang="en-US"/>
        </a:p>
      </dgm:t>
    </dgm:pt>
    <dgm:pt modelId="{9B86222A-ECE3-4186-BC12-454E9A754F95}" type="pres">
      <dgm:prSet presAssocID="{743A357A-C5C5-4861-854B-D666C2A9D8CE}" presName="arrowDiagram" presStyleCnt="0">
        <dgm:presLayoutVars>
          <dgm:chMax val="5"/>
          <dgm:dir/>
          <dgm:resizeHandles val="exact"/>
        </dgm:presLayoutVars>
      </dgm:prSet>
      <dgm:spPr/>
    </dgm:pt>
    <dgm:pt modelId="{0BB1BFCE-AEDE-4380-B543-F0BCBD7F302B}" type="pres">
      <dgm:prSet presAssocID="{743A357A-C5C5-4861-854B-D666C2A9D8CE}" presName="arrow" presStyleLbl="bgShp" presStyleIdx="0" presStyleCnt="1"/>
      <dgm:spPr/>
    </dgm:pt>
    <dgm:pt modelId="{3152DD90-317D-40B9-AD7C-272223CE9F82}" type="pres">
      <dgm:prSet presAssocID="{743A357A-C5C5-4861-854B-D666C2A9D8CE}" presName="arrowDiagram3" presStyleCnt="0"/>
      <dgm:spPr/>
    </dgm:pt>
    <dgm:pt modelId="{4081D6A3-033F-41AA-A37A-7AA26165AA79}" type="pres">
      <dgm:prSet presAssocID="{EEADC1AC-033B-4DE9-AF07-DC136DEBF1EE}" presName="bullet3a" presStyleLbl="node1" presStyleIdx="0" presStyleCnt="3"/>
      <dgm:spPr/>
    </dgm:pt>
    <dgm:pt modelId="{AA92CE10-AC57-449D-B743-0555F0CF7A5F}" type="pres">
      <dgm:prSet presAssocID="{EEADC1AC-033B-4DE9-AF07-DC136DEBF1EE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7C2CC2C-6E0C-4919-AE3A-4C1D81FB0BB2}" type="pres">
      <dgm:prSet presAssocID="{81B2A282-D70E-4EF6-A104-E82DBD9ADCAF}" presName="bullet3b" presStyleLbl="node1" presStyleIdx="1" presStyleCnt="3"/>
      <dgm:spPr/>
    </dgm:pt>
    <dgm:pt modelId="{B6DF7FA4-EFC2-40CC-8EB5-19A9CCB9BA95}" type="pres">
      <dgm:prSet presAssocID="{81B2A282-D70E-4EF6-A104-E82DBD9ADCAF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9EBC51-40D5-45DA-87F9-295187FB61F9}" type="pres">
      <dgm:prSet presAssocID="{57EEC428-EBF8-4C69-80F9-4033559CC284}" presName="bullet3c" presStyleLbl="node1" presStyleIdx="2" presStyleCnt="3"/>
      <dgm:spPr/>
    </dgm:pt>
    <dgm:pt modelId="{A62F17F3-F8A8-4E57-A0B9-2B2671CC4473}" type="pres">
      <dgm:prSet presAssocID="{57EEC428-EBF8-4C69-80F9-4033559CC284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0BF32A6-BD6E-4C8F-AEDB-76FF4FB3B048}" type="presOf" srcId="{81B2A282-D70E-4EF6-A104-E82DBD9ADCAF}" destId="{B6DF7FA4-EFC2-40CC-8EB5-19A9CCB9BA95}" srcOrd="0" destOrd="0" presId="urn:microsoft.com/office/officeart/2005/8/layout/arrow2"/>
    <dgm:cxn modelId="{3E976EB1-ECEE-4130-9D3F-61D3EDABC764}" srcId="{743A357A-C5C5-4861-854B-D666C2A9D8CE}" destId="{57EEC428-EBF8-4C69-80F9-4033559CC284}" srcOrd="2" destOrd="0" parTransId="{CE26E273-1070-42B9-B520-D91FB49E3847}" sibTransId="{8FD0A513-F914-452C-AD29-45A5A879F723}"/>
    <dgm:cxn modelId="{066CC075-1018-43DC-9419-13225247968B}" type="presOf" srcId="{57EEC428-EBF8-4C69-80F9-4033559CC284}" destId="{A62F17F3-F8A8-4E57-A0B9-2B2671CC4473}" srcOrd="0" destOrd="0" presId="urn:microsoft.com/office/officeart/2005/8/layout/arrow2"/>
    <dgm:cxn modelId="{8BC68CFF-F910-4E22-BE46-C74EBE746F71}" type="presOf" srcId="{EEADC1AC-033B-4DE9-AF07-DC136DEBF1EE}" destId="{AA92CE10-AC57-449D-B743-0555F0CF7A5F}" srcOrd="0" destOrd="0" presId="urn:microsoft.com/office/officeart/2005/8/layout/arrow2"/>
    <dgm:cxn modelId="{0CF8120C-8064-4FE1-B345-4FF582A3BC1B}" type="presOf" srcId="{743A357A-C5C5-4861-854B-D666C2A9D8CE}" destId="{9B86222A-ECE3-4186-BC12-454E9A754F95}" srcOrd="0" destOrd="0" presId="urn:microsoft.com/office/officeart/2005/8/layout/arrow2"/>
    <dgm:cxn modelId="{74F4BECA-58C7-44ED-B213-17EC8425D13A}" srcId="{743A357A-C5C5-4861-854B-D666C2A9D8CE}" destId="{EEADC1AC-033B-4DE9-AF07-DC136DEBF1EE}" srcOrd="0" destOrd="0" parTransId="{A5648A00-F3F1-40F3-A901-25654283BB32}" sibTransId="{F12694DE-452F-46DF-97EB-966DB600CA59}"/>
    <dgm:cxn modelId="{59483427-6CB3-4BEA-AE7F-68AC828E477D}" srcId="{743A357A-C5C5-4861-854B-D666C2A9D8CE}" destId="{81B2A282-D70E-4EF6-A104-E82DBD9ADCAF}" srcOrd="1" destOrd="0" parTransId="{2A4148AB-0D44-4EA6-838D-5A4F78FD4243}" sibTransId="{FF5B9031-972B-48CC-8F2F-DFC37C3A6AD6}"/>
    <dgm:cxn modelId="{76AFDD08-26AB-4D99-A55F-45C88ABD89AA}" type="presParOf" srcId="{9B86222A-ECE3-4186-BC12-454E9A754F95}" destId="{0BB1BFCE-AEDE-4380-B543-F0BCBD7F302B}" srcOrd="0" destOrd="0" presId="urn:microsoft.com/office/officeart/2005/8/layout/arrow2"/>
    <dgm:cxn modelId="{CFA08DE6-C0B1-45F2-9FFA-302719748027}" type="presParOf" srcId="{9B86222A-ECE3-4186-BC12-454E9A754F95}" destId="{3152DD90-317D-40B9-AD7C-272223CE9F82}" srcOrd="1" destOrd="0" presId="urn:microsoft.com/office/officeart/2005/8/layout/arrow2"/>
    <dgm:cxn modelId="{9FAFC956-2664-4862-A6C6-A6AB2D0D56B8}" type="presParOf" srcId="{3152DD90-317D-40B9-AD7C-272223CE9F82}" destId="{4081D6A3-033F-41AA-A37A-7AA26165AA79}" srcOrd="0" destOrd="0" presId="urn:microsoft.com/office/officeart/2005/8/layout/arrow2"/>
    <dgm:cxn modelId="{4E8D22BE-1E11-4BE6-AB5A-B9B56F220B60}" type="presParOf" srcId="{3152DD90-317D-40B9-AD7C-272223CE9F82}" destId="{AA92CE10-AC57-449D-B743-0555F0CF7A5F}" srcOrd="1" destOrd="0" presId="urn:microsoft.com/office/officeart/2005/8/layout/arrow2"/>
    <dgm:cxn modelId="{C1184F68-6158-478B-9E23-4B1ADDE083B5}" type="presParOf" srcId="{3152DD90-317D-40B9-AD7C-272223CE9F82}" destId="{87C2CC2C-6E0C-4919-AE3A-4C1D81FB0BB2}" srcOrd="2" destOrd="0" presId="urn:microsoft.com/office/officeart/2005/8/layout/arrow2"/>
    <dgm:cxn modelId="{50EA5426-46A6-4DF9-9AAC-5F2B7B459CFA}" type="presParOf" srcId="{3152DD90-317D-40B9-AD7C-272223CE9F82}" destId="{B6DF7FA4-EFC2-40CC-8EB5-19A9CCB9BA95}" srcOrd="3" destOrd="0" presId="urn:microsoft.com/office/officeart/2005/8/layout/arrow2"/>
    <dgm:cxn modelId="{BCEA6C0E-E460-4E56-BE4E-8277AE8B5F44}" type="presParOf" srcId="{3152DD90-317D-40B9-AD7C-272223CE9F82}" destId="{E29EBC51-40D5-45DA-87F9-295187FB61F9}" srcOrd="4" destOrd="0" presId="urn:microsoft.com/office/officeart/2005/8/layout/arrow2"/>
    <dgm:cxn modelId="{64874E3C-3386-4F6B-948E-F45D2C0F836E}" type="presParOf" srcId="{3152DD90-317D-40B9-AD7C-272223CE9F82}" destId="{A62F17F3-F8A8-4E57-A0B9-2B2671CC447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61C0B-0E0A-4A40-BC40-D1E0536A6403}">
      <dsp:nvSpPr>
        <dsp:cNvPr id="0" name=""/>
        <dsp:cNvSpPr/>
      </dsp:nvSpPr>
      <dsp:spPr>
        <a:xfrm>
          <a:off x="2513" y="114921"/>
          <a:ext cx="2450864" cy="980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内部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513" y="114921"/>
        <a:ext cx="2450864" cy="980345"/>
      </dsp:txXfrm>
    </dsp:sp>
    <dsp:sp modelId="{0BBCA28B-A9C0-406F-A575-B346EDD48B51}">
      <dsp:nvSpPr>
        <dsp:cNvPr id="0" name=""/>
        <dsp:cNvSpPr/>
      </dsp:nvSpPr>
      <dsp:spPr>
        <a:xfrm>
          <a:off x="2513" y="1095267"/>
          <a:ext cx="2450864" cy="34792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err="1" smtClean="0">
              <a:latin typeface="微软雅黑" panose="020B0503020204020204" pitchFamily="34" charset="-122"/>
              <a:ea typeface="微软雅黑" panose="020B0503020204020204" pitchFamily="34" charset="-122"/>
            </a:rPr>
            <a:t>Kelude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PAP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STC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MTL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CTS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CISE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在彼岸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……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513" y="1095267"/>
        <a:ext cx="2450864" cy="3479287"/>
      </dsp:txXfrm>
    </dsp:sp>
    <dsp:sp modelId="{CFB4F62C-B64A-40D0-B2D8-A1DD4AFC9975}">
      <dsp:nvSpPr>
        <dsp:cNvPr id="0" name=""/>
        <dsp:cNvSpPr/>
      </dsp:nvSpPr>
      <dsp:spPr>
        <a:xfrm>
          <a:off x="2796499" y="114921"/>
          <a:ext cx="2450864" cy="980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开源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796499" y="114921"/>
        <a:ext cx="2450864" cy="980345"/>
      </dsp:txXfrm>
    </dsp:sp>
    <dsp:sp modelId="{91CA4455-5616-44F4-8378-0E7692D2093C}">
      <dsp:nvSpPr>
        <dsp:cNvPr id="0" name=""/>
        <dsp:cNvSpPr/>
      </dsp:nvSpPr>
      <dsp:spPr>
        <a:xfrm>
          <a:off x="2796499" y="1095267"/>
          <a:ext cx="2450864" cy="34792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err="1" smtClean="0">
              <a:latin typeface="微软雅黑" panose="020B0503020204020204" pitchFamily="34" charset="-122"/>
              <a:ea typeface="微软雅黑" panose="020B0503020204020204" pitchFamily="34" charset="-122"/>
            </a:rPr>
            <a:t>BugFree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err="1" smtClean="0">
              <a:latin typeface="微软雅黑" panose="020B0503020204020204" pitchFamily="34" charset="-122"/>
              <a:ea typeface="微软雅黑" panose="020B0503020204020204" pitchFamily="34" charset="-122"/>
            </a:rPr>
            <a:t>Athrun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……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796499" y="1095267"/>
        <a:ext cx="2450864" cy="3479287"/>
      </dsp:txXfrm>
    </dsp:sp>
    <dsp:sp modelId="{7802AC81-131B-4E61-804D-5F33E06A67D2}">
      <dsp:nvSpPr>
        <dsp:cNvPr id="0" name=""/>
        <dsp:cNvSpPr/>
      </dsp:nvSpPr>
      <dsp:spPr>
        <a:xfrm>
          <a:off x="5590484" y="114921"/>
          <a:ext cx="2450864" cy="980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外部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5590484" y="114921"/>
        <a:ext cx="2450864" cy="980345"/>
      </dsp:txXfrm>
    </dsp:sp>
    <dsp:sp modelId="{24B62A12-9AB2-473A-A671-3723CBC57A1C}">
      <dsp:nvSpPr>
        <dsp:cNvPr id="0" name=""/>
        <dsp:cNvSpPr/>
      </dsp:nvSpPr>
      <dsp:spPr>
        <a:xfrm>
          <a:off x="5590484" y="1095267"/>
          <a:ext cx="2450864" cy="34792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err="1" smtClean="0">
              <a:latin typeface="微软雅黑" panose="020B0503020204020204" pitchFamily="34" charset="-122"/>
              <a:ea typeface="微软雅黑" panose="020B0503020204020204" pitchFamily="34" charset="-122"/>
            </a:rPr>
            <a:t>Kelude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PTS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STS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MTS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err="1" smtClean="0">
              <a:latin typeface="微软雅黑" panose="020B0503020204020204" pitchFamily="34" charset="-122"/>
              <a:ea typeface="微软雅黑" panose="020B0503020204020204" pitchFamily="34" charset="-122"/>
            </a:rPr>
            <a:t>Hitest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……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5590484" y="1095267"/>
        <a:ext cx="2450864" cy="34792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1BFCE-AEDE-4380-B543-F0BCBD7F302B}">
      <dsp:nvSpPr>
        <dsp:cNvPr id="0" name=""/>
        <dsp:cNvSpPr/>
      </dsp:nvSpPr>
      <dsp:spPr>
        <a:xfrm>
          <a:off x="238918" y="0"/>
          <a:ext cx="7366000" cy="460375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1D6A3-033F-41AA-A37A-7AA26165AA79}">
      <dsp:nvSpPr>
        <dsp:cNvPr id="0" name=""/>
        <dsp:cNvSpPr/>
      </dsp:nvSpPr>
      <dsp:spPr>
        <a:xfrm>
          <a:off x="1174400" y="3177508"/>
          <a:ext cx="191516" cy="191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92CE10-AC57-449D-B743-0555F0CF7A5F}">
      <dsp:nvSpPr>
        <dsp:cNvPr id="0" name=""/>
        <dsp:cNvSpPr/>
      </dsp:nvSpPr>
      <dsp:spPr>
        <a:xfrm>
          <a:off x="1270159" y="3273266"/>
          <a:ext cx="1716278" cy="1330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80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内部</a:t>
          </a:r>
          <a:endParaRPr lang="zh-CN" altLang="en-US" sz="2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270159" y="3273266"/>
        <a:ext cx="1716278" cy="1330483"/>
      </dsp:txXfrm>
    </dsp:sp>
    <dsp:sp modelId="{87C2CC2C-6E0C-4919-AE3A-4C1D81FB0BB2}">
      <dsp:nvSpPr>
        <dsp:cNvPr id="0" name=""/>
        <dsp:cNvSpPr/>
      </dsp:nvSpPr>
      <dsp:spPr>
        <a:xfrm>
          <a:off x="2864898" y="1926208"/>
          <a:ext cx="346202" cy="3462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F7FA4-EFC2-40CC-8EB5-19A9CCB9BA95}">
      <dsp:nvSpPr>
        <dsp:cNvPr id="0" name=""/>
        <dsp:cNvSpPr/>
      </dsp:nvSpPr>
      <dsp:spPr>
        <a:xfrm>
          <a:off x="3037999" y="2099309"/>
          <a:ext cx="1767840" cy="2504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445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生态圈</a:t>
          </a:r>
          <a:endParaRPr lang="zh-CN" altLang="en-US" sz="2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037999" y="2099309"/>
        <a:ext cx="1767840" cy="2504440"/>
      </dsp:txXfrm>
    </dsp:sp>
    <dsp:sp modelId="{E29EBC51-40D5-45DA-87F9-295187FB61F9}">
      <dsp:nvSpPr>
        <dsp:cNvPr id="0" name=""/>
        <dsp:cNvSpPr/>
      </dsp:nvSpPr>
      <dsp:spPr>
        <a:xfrm>
          <a:off x="4897914" y="1164748"/>
          <a:ext cx="478790" cy="478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F17F3-F8A8-4E57-A0B9-2B2671CC4473}">
      <dsp:nvSpPr>
        <dsp:cNvPr id="0" name=""/>
        <dsp:cNvSpPr/>
      </dsp:nvSpPr>
      <dsp:spPr>
        <a:xfrm>
          <a:off x="5137309" y="1404143"/>
          <a:ext cx="1767840" cy="3199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01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全网</a:t>
          </a:r>
          <a:endParaRPr lang="zh-CN" altLang="en-US" sz="2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5137309" y="1404143"/>
        <a:ext cx="1767840" cy="3199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9409113"/>
            <a:ext cx="1925638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925638" y="9409113"/>
            <a:ext cx="2514600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440238" y="9409113"/>
            <a:ext cx="2222500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spcBef>
                <a:spcPct val="0"/>
              </a:spcBef>
              <a:defRPr sz="1600" b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+mn-cs"/>
              </a:defRPr>
            </a:lvl1pPr>
          </a:lstStyle>
          <a:p>
            <a:pPr>
              <a:defRPr/>
            </a:pPr>
            <a:fld id="{694A0688-E030-40D1-ACB5-EB745D1DEB3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476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555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54075" y="741363"/>
            <a:ext cx="4954588" cy="3716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705350"/>
            <a:ext cx="4891088" cy="44592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887663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09113"/>
            <a:ext cx="2887663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+mn-cs"/>
              </a:defRPr>
            </a:lvl1pPr>
          </a:lstStyle>
          <a:p>
            <a:pPr>
              <a:defRPr/>
            </a:pPr>
            <a:fld id="{1204E8EA-7754-441E-BA42-24EE324CE7C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0636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4C3CD-357E-4646-9C43-63C74EAA1261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974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PMingLiU" pitchFamily="18" charset="-120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gray">
          <a:xfrm>
            <a:off x="0" y="0"/>
            <a:ext cx="3225800" cy="6858000"/>
          </a:xfrm>
          <a:prstGeom prst="rect">
            <a:avLst/>
          </a:prstGeom>
          <a:solidFill>
            <a:srgbClr val="FF7300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PMingLiU" pitchFamily="18" charset="-120"/>
              <a:cs typeface="+mn-cs"/>
            </a:endParaRPr>
          </a:p>
        </p:txBody>
      </p:sp>
      <p:grpSp>
        <p:nvGrpSpPr>
          <p:cNvPr id="6" name="RothschildGrid" hidden="1"/>
          <p:cNvGrpSpPr>
            <a:grpSpLocks/>
          </p:cNvGrpSpPr>
          <p:nvPr userDrawn="1"/>
        </p:nvGrpSpPr>
        <p:grpSpPr bwMode="auto">
          <a:xfrm>
            <a:off x="0" y="0"/>
            <a:ext cx="9906000" cy="6858000"/>
            <a:chOff x="0" y="0"/>
            <a:chExt cx="6240" cy="4320"/>
          </a:xfrm>
        </p:grpSpPr>
        <p:sp>
          <p:nvSpPr>
            <p:cNvPr id="7" name="S_0" hidden="1"/>
            <p:cNvSpPr>
              <a:spLocks noChangeShapeType="1"/>
            </p:cNvSpPr>
            <p:nvPr userDrawn="1"/>
          </p:nvSpPr>
          <p:spPr bwMode="gray">
            <a:xfrm>
              <a:off x="288" y="0"/>
              <a:ext cx="0" cy="432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8" name="S_1" hidden="1"/>
            <p:cNvSpPr>
              <a:spLocks noChangeShapeType="1"/>
            </p:cNvSpPr>
            <p:nvPr userDrawn="1"/>
          </p:nvSpPr>
          <p:spPr bwMode="gray">
            <a:xfrm>
              <a:off x="5952" y="0"/>
              <a:ext cx="0" cy="432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9" name="S_2" hidden="1"/>
            <p:cNvSpPr>
              <a:spLocks noChangeShapeType="1"/>
            </p:cNvSpPr>
            <p:nvPr userDrawn="1"/>
          </p:nvSpPr>
          <p:spPr bwMode="gray">
            <a:xfrm>
              <a:off x="0" y="624"/>
              <a:ext cx="6240" cy="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10" name="S_3" hidden="1"/>
            <p:cNvSpPr>
              <a:spLocks noChangeShapeType="1"/>
            </p:cNvSpPr>
            <p:nvPr userDrawn="1"/>
          </p:nvSpPr>
          <p:spPr bwMode="gray">
            <a:xfrm>
              <a:off x="1248" y="0"/>
              <a:ext cx="0" cy="432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11" name="S_4" hidden="1"/>
            <p:cNvSpPr>
              <a:spLocks noChangeShapeType="1"/>
            </p:cNvSpPr>
            <p:nvPr userDrawn="1"/>
          </p:nvSpPr>
          <p:spPr bwMode="gray">
            <a:xfrm>
              <a:off x="2064" y="0"/>
              <a:ext cx="0" cy="432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12" name="S_5" hidden="1"/>
            <p:cNvSpPr>
              <a:spLocks noChangeShapeType="1"/>
            </p:cNvSpPr>
            <p:nvPr userDrawn="1"/>
          </p:nvSpPr>
          <p:spPr bwMode="gray">
            <a:xfrm>
              <a:off x="2880" y="0"/>
              <a:ext cx="0" cy="432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13" name="S_6" hidden="1"/>
            <p:cNvSpPr>
              <a:spLocks noChangeShapeType="1"/>
            </p:cNvSpPr>
            <p:nvPr userDrawn="1"/>
          </p:nvSpPr>
          <p:spPr bwMode="gray">
            <a:xfrm>
              <a:off x="3696" y="0"/>
              <a:ext cx="0" cy="432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14" name="S_7" hidden="1"/>
            <p:cNvSpPr>
              <a:spLocks noChangeShapeType="1"/>
            </p:cNvSpPr>
            <p:nvPr userDrawn="1"/>
          </p:nvSpPr>
          <p:spPr bwMode="gray">
            <a:xfrm>
              <a:off x="4512" y="0"/>
              <a:ext cx="0" cy="432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15" name="S_8" hidden="1"/>
            <p:cNvSpPr>
              <a:spLocks noChangeShapeType="1"/>
            </p:cNvSpPr>
            <p:nvPr userDrawn="1"/>
          </p:nvSpPr>
          <p:spPr bwMode="gray">
            <a:xfrm>
              <a:off x="5328" y="0"/>
              <a:ext cx="0" cy="432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16" name="S_9" hidden="1"/>
            <p:cNvSpPr>
              <a:spLocks noChangeShapeType="1"/>
            </p:cNvSpPr>
            <p:nvPr userDrawn="1"/>
          </p:nvSpPr>
          <p:spPr bwMode="gray">
            <a:xfrm>
              <a:off x="0" y="960"/>
              <a:ext cx="6240" cy="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17" name="S_10" hidden="1"/>
            <p:cNvSpPr>
              <a:spLocks noChangeShapeType="1"/>
            </p:cNvSpPr>
            <p:nvPr userDrawn="1"/>
          </p:nvSpPr>
          <p:spPr bwMode="gray">
            <a:xfrm>
              <a:off x="0" y="1104"/>
              <a:ext cx="6240" cy="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18" name="S_11" hidden="1"/>
            <p:cNvSpPr>
              <a:spLocks noChangeShapeType="1"/>
            </p:cNvSpPr>
            <p:nvPr userDrawn="1"/>
          </p:nvSpPr>
          <p:spPr bwMode="gray">
            <a:xfrm>
              <a:off x="0" y="2400"/>
              <a:ext cx="6240" cy="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19" name="S_12" hidden="1"/>
            <p:cNvSpPr>
              <a:spLocks noChangeShapeType="1"/>
            </p:cNvSpPr>
            <p:nvPr userDrawn="1"/>
          </p:nvSpPr>
          <p:spPr bwMode="gray">
            <a:xfrm>
              <a:off x="0" y="2544"/>
              <a:ext cx="6240" cy="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20" name="S_13" hidden="1"/>
            <p:cNvSpPr>
              <a:spLocks noChangeShapeType="1"/>
            </p:cNvSpPr>
            <p:nvPr userDrawn="1"/>
          </p:nvSpPr>
          <p:spPr bwMode="gray">
            <a:xfrm>
              <a:off x="0" y="3840"/>
              <a:ext cx="6240" cy="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21" name="S_14" hidden="1"/>
            <p:cNvSpPr>
              <a:spLocks noChangeShapeType="1"/>
            </p:cNvSpPr>
            <p:nvPr userDrawn="1"/>
          </p:nvSpPr>
          <p:spPr bwMode="gray">
            <a:xfrm>
              <a:off x="0" y="3984"/>
              <a:ext cx="6240" cy="0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22" name="S_15" hidden="1"/>
            <p:cNvSpPr>
              <a:spLocks noChangeShapeType="1"/>
            </p:cNvSpPr>
            <p:nvPr userDrawn="1"/>
          </p:nvSpPr>
          <p:spPr bwMode="gray">
            <a:xfrm>
              <a:off x="1056" y="960"/>
              <a:ext cx="0" cy="3024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23" name="S_16" hidden="1"/>
            <p:cNvSpPr>
              <a:spLocks noChangeShapeType="1"/>
            </p:cNvSpPr>
            <p:nvPr userDrawn="1"/>
          </p:nvSpPr>
          <p:spPr bwMode="gray">
            <a:xfrm>
              <a:off x="1872" y="960"/>
              <a:ext cx="0" cy="3024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24" name="S_17" hidden="1"/>
            <p:cNvSpPr>
              <a:spLocks noChangeShapeType="1"/>
            </p:cNvSpPr>
            <p:nvPr userDrawn="1"/>
          </p:nvSpPr>
          <p:spPr bwMode="gray">
            <a:xfrm>
              <a:off x="2688" y="960"/>
              <a:ext cx="0" cy="3024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25" name="S_18" hidden="1"/>
            <p:cNvSpPr>
              <a:spLocks noChangeShapeType="1"/>
            </p:cNvSpPr>
            <p:nvPr userDrawn="1"/>
          </p:nvSpPr>
          <p:spPr bwMode="gray">
            <a:xfrm>
              <a:off x="3504" y="960"/>
              <a:ext cx="0" cy="3024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26" name="S_19" hidden="1"/>
            <p:cNvSpPr>
              <a:spLocks noChangeShapeType="1"/>
            </p:cNvSpPr>
            <p:nvPr userDrawn="1"/>
          </p:nvSpPr>
          <p:spPr bwMode="gray">
            <a:xfrm>
              <a:off x="4320" y="960"/>
              <a:ext cx="0" cy="3024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  <p:sp>
          <p:nvSpPr>
            <p:cNvPr id="27" name="S_20" hidden="1"/>
            <p:cNvSpPr>
              <a:spLocks noChangeShapeType="1"/>
            </p:cNvSpPr>
            <p:nvPr userDrawn="1"/>
          </p:nvSpPr>
          <p:spPr bwMode="gray">
            <a:xfrm>
              <a:off x="5136" y="960"/>
              <a:ext cx="0" cy="3024"/>
            </a:xfrm>
            <a:prstGeom prst="line">
              <a:avLst/>
            </a:prstGeom>
            <a:noFill/>
            <a:ln w="9525">
              <a:solidFill>
                <a:srgbClr val="B6CAD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PMingLiU" pitchFamily="18" charset="-120"/>
                <a:cs typeface="+mn-cs"/>
              </a:endParaRPr>
            </a:p>
          </p:txBody>
        </p:sp>
      </p:grpSp>
      <p:pic>
        <p:nvPicPr>
          <p:cNvPr id="28" name="Picture 34" descr="alibaba group_bilingual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0" y="5867400"/>
            <a:ext cx="3198813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0776" name="Rectangle 8"/>
          <p:cNvSpPr>
            <a:spLocks noGrp="1" noChangeArrowheads="1"/>
          </p:cNvSpPr>
          <p:nvPr>
            <p:ph type="ctrTitle"/>
          </p:nvPr>
        </p:nvSpPr>
        <p:spPr bwMode="auto">
          <a:xfrm>
            <a:off x="3746500" y="2130425"/>
            <a:ext cx="4711700" cy="1470025"/>
          </a:xfrm>
          <a:noFill/>
          <a:ln/>
        </p:spPr>
        <p:txBody>
          <a:bodyPr anchor="ctr"/>
          <a:lstStyle>
            <a:lvl1pPr>
              <a:defRPr sz="4600">
                <a:solidFill>
                  <a:schemeClr val="tx1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208077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771900" y="3886200"/>
            <a:ext cx="40005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</p:spTree>
  </p:cSld>
  <p:clrMapOvr>
    <a:masterClrMapping/>
  </p:clrMapOvr>
  <p:transition advClick="0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04800"/>
            <a:ext cx="2120900" cy="60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210300" cy="60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08100"/>
            <a:ext cx="4038600" cy="5021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8100"/>
            <a:ext cx="4038600" cy="5021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advClick="0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415" name="Rectangle 7"/>
          <p:cNvSpPr>
            <a:spLocks noChangeArrowheads="1"/>
          </p:cNvSpPr>
          <p:nvPr userDrawn="1"/>
        </p:nvSpPr>
        <p:spPr bwMode="gray">
          <a:xfrm>
            <a:off x="0" y="0"/>
            <a:ext cx="1143000" cy="1143000"/>
          </a:xfrm>
          <a:prstGeom prst="rect">
            <a:avLst/>
          </a:prstGeom>
          <a:solidFill>
            <a:srgbClr val="FF7300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PMingLiU" pitchFamily="18" charset="-120"/>
              <a:cs typeface="+mn-cs"/>
            </a:endParaRPr>
          </a:p>
        </p:txBody>
      </p:sp>
      <p:pic>
        <p:nvPicPr>
          <p:cNvPr id="2051" name="Picture 9" descr="alibaba group_bilingual_orang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7494588" y="6446838"/>
            <a:ext cx="149701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418" name="Line 10"/>
          <p:cNvSpPr>
            <a:spLocks noChangeShapeType="1"/>
          </p:cNvSpPr>
          <p:nvPr userDrawn="1"/>
        </p:nvSpPr>
        <p:spPr bwMode="gray">
          <a:xfrm>
            <a:off x="152400" y="6451600"/>
            <a:ext cx="883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PMingLiU" pitchFamily="18" charset="-120"/>
              <a:cs typeface="+mn-cs"/>
            </a:endParaRPr>
          </a:p>
        </p:txBody>
      </p:sp>
      <p:sp>
        <p:nvSpPr>
          <p:cNvPr id="2065419" name="Rectangle 11"/>
          <p:cNvSpPr>
            <a:spLocks noChangeArrowheads="1"/>
          </p:cNvSpPr>
          <p:nvPr userDrawn="1"/>
        </p:nvSpPr>
        <p:spPr bwMode="gray">
          <a:xfrm>
            <a:off x="152400" y="6457950"/>
            <a:ext cx="178435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defRPr/>
            </a:pPr>
            <a:fld id="{5B774437-E215-43A2-877F-87D55D43878A}" type="slidenum">
              <a:rPr kumimoji="1" lang="en-US" altLang="zh-CN" sz="1400">
                <a:solidFill>
                  <a:srgbClr val="4D4D4D"/>
                </a:solidFill>
                <a:ea typeface="宋体" pitchFamily="2" charset="-122"/>
                <a:cs typeface="+mn-cs"/>
              </a:rPr>
              <a:pPr>
                <a:spcBef>
                  <a:spcPct val="0"/>
                </a:spcBef>
                <a:defRPr/>
              </a:pPr>
              <a:t>‹#›</a:t>
            </a:fld>
            <a:endParaRPr kumimoji="1" lang="en-US" altLang="zh-CN" sz="1400">
              <a:solidFill>
                <a:srgbClr val="4D4D4D"/>
              </a:solidFill>
              <a:ea typeface="宋体" pitchFamily="2" charset="-122"/>
              <a:cs typeface="+mn-cs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277938" y="304800"/>
            <a:ext cx="7662862" cy="6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zh-CN" smtClean="0"/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8100"/>
            <a:ext cx="82296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065421" name="Text Box 13"/>
          <p:cNvSpPr txBox="1">
            <a:spLocks noChangeArrowheads="1"/>
          </p:cNvSpPr>
          <p:nvPr userDrawn="1"/>
        </p:nvSpPr>
        <p:spPr bwMode="gray">
          <a:xfrm>
            <a:off x="1338263" y="6538913"/>
            <a:ext cx="62103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en-US" altLang="zh-CN" sz="800" dirty="0" smtClean="0">
                <a:solidFill>
                  <a:schemeClr val="tx1"/>
                </a:solidFill>
                <a:ea typeface="PMingLiU" pitchFamily="18" charset="-120"/>
              </a:rPr>
              <a:t>Confidential-</a:t>
            </a:r>
            <a:r>
              <a:rPr kumimoji="1" lang="en-US" altLang="zh-CN" sz="800" dirty="0" err="1" smtClean="0">
                <a:solidFill>
                  <a:schemeClr val="tx1"/>
                </a:solidFill>
                <a:ea typeface="PMingLiU" pitchFamily="18" charset="-120"/>
              </a:rPr>
              <a:t>ForInternalUseOnly</a:t>
            </a:r>
            <a:endParaRPr kumimoji="1" lang="en-US" altLang="zh-CN" sz="800" dirty="0">
              <a:solidFill>
                <a:schemeClr val="tx1"/>
              </a:solidFill>
              <a:ea typeface="PMingLiU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66" r:id="rId2"/>
    <p:sldLayoutId id="2147484667" r:id="rId3"/>
    <p:sldLayoutId id="2147484668" r:id="rId4"/>
    <p:sldLayoutId id="2147484669" r:id="rId5"/>
    <p:sldLayoutId id="2147484670" r:id="rId6"/>
    <p:sldLayoutId id="2147484677" r:id="rId7"/>
    <p:sldLayoutId id="2147484671" r:id="rId8"/>
    <p:sldLayoutId id="2147484672" r:id="rId9"/>
    <p:sldLayoutId id="2147484673" r:id="rId10"/>
    <p:sldLayoutId id="2147484674" r:id="rId11"/>
    <p:sldLayoutId id="2147484675" r:id="rId12"/>
  </p:sldLayoutIdLst>
  <p:transition advClick="0" advTm="5000">
    <p:fade/>
  </p:transition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3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3800" b="1">
          <a:solidFill>
            <a:schemeClr val="tx1"/>
          </a:solidFill>
          <a:latin typeface="Arial" pitchFamily="34" charset="0"/>
          <a:ea typeface="PMingLiU" pitchFamily="18" charset="-120"/>
          <a:cs typeface="Arial Unicode MS" pitchFamily="34" charset="-122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3800" b="1">
          <a:solidFill>
            <a:schemeClr val="tx1"/>
          </a:solidFill>
          <a:latin typeface="Arial" pitchFamily="34" charset="0"/>
          <a:ea typeface="PMingLiU" pitchFamily="18" charset="-120"/>
          <a:cs typeface="Arial Unicode MS" pitchFamily="34" charset="-122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3800" b="1">
          <a:solidFill>
            <a:schemeClr val="tx1"/>
          </a:solidFill>
          <a:latin typeface="Arial" pitchFamily="34" charset="0"/>
          <a:ea typeface="PMingLiU" pitchFamily="18" charset="-120"/>
          <a:cs typeface="Arial Unicode MS" pitchFamily="34" charset="-122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3800" b="1">
          <a:solidFill>
            <a:schemeClr val="tx1"/>
          </a:solidFill>
          <a:latin typeface="Arial" pitchFamily="34" charset="0"/>
          <a:ea typeface="PMingLiU" pitchFamily="18" charset="-120"/>
          <a:cs typeface="Arial Unicode MS" pitchFamily="34" charset="-122"/>
        </a:defRPr>
      </a:lvl5pPr>
      <a:lvl6pPr marL="457200" algn="l" rtl="0" fontAlgn="base">
        <a:spcBef>
          <a:spcPct val="50000"/>
        </a:spcBef>
        <a:spcAft>
          <a:spcPct val="0"/>
        </a:spcAft>
        <a:defRPr sz="3800" b="1">
          <a:solidFill>
            <a:schemeClr val="bg1"/>
          </a:solidFill>
          <a:latin typeface="Arial" pitchFamily="34" charset="0"/>
          <a:ea typeface="PMingLiU" pitchFamily="18" charset="-120"/>
          <a:cs typeface="Arial Unicode MS" pitchFamily="34" charset="-122"/>
        </a:defRPr>
      </a:lvl6pPr>
      <a:lvl7pPr marL="914400" algn="l" rtl="0" fontAlgn="base">
        <a:spcBef>
          <a:spcPct val="50000"/>
        </a:spcBef>
        <a:spcAft>
          <a:spcPct val="0"/>
        </a:spcAft>
        <a:defRPr sz="3800" b="1">
          <a:solidFill>
            <a:schemeClr val="bg1"/>
          </a:solidFill>
          <a:latin typeface="Arial" pitchFamily="34" charset="0"/>
          <a:ea typeface="PMingLiU" pitchFamily="18" charset="-120"/>
          <a:cs typeface="Arial Unicode MS" pitchFamily="34" charset="-122"/>
        </a:defRPr>
      </a:lvl7pPr>
      <a:lvl8pPr marL="1371600" algn="l" rtl="0" fontAlgn="base">
        <a:spcBef>
          <a:spcPct val="50000"/>
        </a:spcBef>
        <a:spcAft>
          <a:spcPct val="0"/>
        </a:spcAft>
        <a:defRPr sz="3800" b="1">
          <a:solidFill>
            <a:schemeClr val="bg1"/>
          </a:solidFill>
          <a:latin typeface="Arial" pitchFamily="34" charset="0"/>
          <a:ea typeface="PMingLiU" pitchFamily="18" charset="-120"/>
          <a:cs typeface="Arial Unicode MS" pitchFamily="34" charset="-122"/>
        </a:defRPr>
      </a:lvl8pPr>
      <a:lvl9pPr marL="1828800" algn="l" rtl="0" fontAlgn="base">
        <a:spcBef>
          <a:spcPct val="50000"/>
        </a:spcBef>
        <a:spcAft>
          <a:spcPct val="0"/>
        </a:spcAft>
        <a:defRPr sz="3800" b="1">
          <a:solidFill>
            <a:schemeClr val="bg1"/>
          </a:solidFill>
          <a:latin typeface="Arial" pitchFamily="34" charset="0"/>
          <a:ea typeface="PMingLiU" pitchFamily="18" charset="-120"/>
          <a:cs typeface="Arial Unicode MS" pitchFamily="34" charset="-122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buClr>
          <a:srgbClr val="FF7300"/>
        </a:buClr>
        <a:buSzPct val="125000"/>
        <a:buChar char="•"/>
        <a:defRPr kumimoji="1" sz="30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Ø"/>
        <a:defRPr kumimoji="1" sz="2600" b="1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7" name="Picture 3" descr="C:\Users\minyi\Desktop\P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624" y="0"/>
            <a:ext cx="11089232" cy="82085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86297" y="2852936"/>
            <a:ext cx="4627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阿里巴巴云测试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458112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云测中心</a:t>
            </a:r>
            <a:r>
              <a:rPr lang="en-US" altLang="zh-CN" sz="2000" b="1" dirty="0" smtClean="0">
                <a:solidFill>
                  <a:schemeClr val="bg1"/>
                </a:solidFill>
                <a:latin typeface="微软雅黑"/>
                <a:ea typeface="微软雅黑"/>
                <a:cs typeface="微软雅黑"/>
              </a:rPr>
              <a:t>—</a:t>
            </a:r>
            <a:r>
              <a:rPr lang="zh-CN" altLang="en-US" sz="2000" dirty="0" smtClean="0">
                <a:latin typeface="微软雅黑"/>
                <a:ea typeface="微软雅黑"/>
                <a:cs typeface="微软雅黑"/>
              </a:rPr>
              <a:t>童</a:t>
            </a:r>
            <a:r>
              <a:rPr lang="zh-CN" altLang="en-US" sz="2000" dirty="0">
                <a:latin typeface="微软雅黑"/>
                <a:ea typeface="微软雅黑"/>
                <a:cs typeface="微软雅黑"/>
              </a:rPr>
              <a:t>战</a:t>
            </a:r>
            <a:endParaRPr lang="zh-CN" altLang="en-US" sz="2000" b="1" dirty="0" smtClean="0">
              <a:solidFill>
                <a:schemeClr val="bg1"/>
              </a:solidFill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178613812"/>
      </p:ext>
    </p:extLst>
  </p:cSld>
  <p:clrMapOvr>
    <a:masterClrMapping/>
  </p:clrMapOvr>
  <p:transition advClick="0" advTm="5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mts.yunos.com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221336"/>
            <a:ext cx="8472488" cy="441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699654"/>
      </p:ext>
    </p:extLst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Kelude.aliyun.com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1526270"/>
            <a:ext cx="7829550" cy="380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97390"/>
      </p:ext>
    </p:extLst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CTS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8" y="1710070"/>
            <a:ext cx="8472487" cy="343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045848"/>
      </p:ext>
    </p:extLst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hitest.aliyun.com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" y="1257103"/>
            <a:ext cx="8372475" cy="434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49420"/>
      </p:ext>
    </p:extLst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1795244" y="1814334"/>
            <a:ext cx="4622800" cy="10382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bg1">
                <a:lumMod val="95000"/>
              </a:schemeClr>
            </a:solidFill>
            <a:bevel/>
            <a:headEnd/>
            <a:tailEnd/>
          </a:ln>
          <a:effectLst/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1795244" y="2894454"/>
            <a:ext cx="4622800" cy="10398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bg1">
                <a:lumMod val="95000"/>
              </a:schemeClr>
            </a:solidFill>
            <a:bevel/>
            <a:headEnd/>
            <a:tailEnd/>
          </a:ln>
          <a:effectLst/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795244" y="3974574"/>
            <a:ext cx="4622800" cy="10801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bg1">
                <a:lumMod val="95000"/>
              </a:schemeClr>
            </a:solidFill>
            <a:bevel/>
            <a:headEnd/>
            <a:tailEnd/>
          </a:ln>
          <a:effectLst/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Rectangle 15"/>
          <p:cNvSpPr>
            <a:spLocks noChangeArrowheads="1"/>
          </p:cNvSpPr>
          <p:nvPr/>
        </p:nvSpPr>
        <p:spPr bwMode="auto">
          <a:xfrm>
            <a:off x="1795244" y="5486742"/>
            <a:ext cx="451485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bg1">
                <a:lumMod val="95000"/>
              </a:schemeClr>
            </a:solidFill>
            <a:bevel/>
            <a:headEnd/>
            <a:tailEnd/>
          </a:ln>
          <a:effectLst/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Rectangle 19"/>
          <p:cNvSpPr>
            <a:spLocks noChangeArrowheads="1"/>
          </p:cNvSpPr>
          <p:nvPr/>
        </p:nvSpPr>
        <p:spPr bwMode="auto">
          <a:xfrm>
            <a:off x="1795244" y="476672"/>
            <a:ext cx="462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bg1">
                <a:lumMod val="85000"/>
              </a:schemeClr>
            </a:solidFill>
            <a:bevel/>
            <a:headEnd/>
            <a:tailEnd/>
          </a:ln>
          <a:effectLst/>
          <a:extLst/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AutoShape 20"/>
          <p:cNvSpPr>
            <a:spLocks noChangeArrowheads="1"/>
          </p:cNvSpPr>
          <p:nvPr/>
        </p:nvSpPr>
        <p:spPr bwMode="auto">
          <a:xfrm>
            <a:off x="1953497" y="737022"/>
            <a:ext cx="972000" cy="504000"/>
          </a:xfrm>
          <a:prstGeom prst="flowChartAlternateProcess">
            <a:avLst/>
          </a:prstGeom>
          <a:solidFill>
            <a:srgbClr val="289DEA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尝鲜/资讯</a:t>
            </a:r>
          </a:p>
        </p:txBody>
      </p:sp>
      <p:sp>
        <p:nvSpPr>
          <p:cNvPr id="72" name="AutoShape 21"/>
          <p:cNvSpPr>
            <a:spLocks noChangeArrowheads="1"/>
          </p:cNvSpPr>
          <p:nvPr/>
        </p:nvSpPr>
        <p:spPr bwMode="auto">
          <a:xfrm>
            <a:off x="3039844" y="737022"/>
            <a:ext cx="972000" cy="504000"/>
          </a:xfrm>
          <a:prstGeom prst="flowChartAlternateProcess">
            <a:avLst/>
          </a:prstGeom>
          <a:solidFill>
            <a:srgbClr val="289DEA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获取奖励</a:t>
            </a: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4726305" y="4056682"/>
            <a:ext cx="1005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投放渠道</a:t>
            </a:r>
          </a:p>
        </p:txBody>
      </p:sp>
      <p:sp>
        <p:nvSpPr>
          <p:cNvPr id="76" name="Text Box 25"/>
          <p:cNvSpPr txBox="1">
            <a:spLocks noChangeArrowheads="1"/>
          </p:cNvSpPr>
          <p:nvPr/>
        </p:nvSpPr>
        <p:spPr bwMode="auto">
          <a:xfrm>
            <a:off x="2411760" y="4068067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任务类型</a:t>
            </a:r>
          </a:p>
        </p:txBody>
      </p:sp>
      <p:sp>
        <p:nvSpPr>
          <p:cNvPr id="78" name="Text Box 27"/>
          <p:cNvSpPr txBox="1">
            <a:spLocks noChangeArrowheads="1"/>
          </p:cNvSpPr>
          <p:nvPr/>
        </p:nvSpPr>
        <p:spPr bwMode="auto">
          <a:xfrm>
            <a:off x="4142661" y="5148188"/>
            <a:ext cx="1005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生产任务</a:t>
            </a:r>
          </a:p>
        </p:txBody>
      </p:sp>
      <p:sp>
        <p:nvSpPr>
          <p:cNvPr id="79" name="Text Box 28"/>
          <p:cNvSpPr txBox="1">
            <a:spLocks noChangeArrowheads="1"/>
          </p:cNvSpPr>
          <p:nvPr/>
        </p:nvSpPr>
        <p:spPr bwMode="auto">
          <a:xfrm>
            <a:off x="4195958" y="1425332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消费任务</a:t>
            </a:r>
          </a:p>
        </p:txBody>
      </p:sp>
      <p:sp>
        <p:nvSpPr>
          <p:cNvPr id="80" name="箭头 63"/>
          <p:cNvSpPr>
            <a:spLocks noChangeShapeType="1"/>
          </p:cNvSpPr>
          <p:nvPr/>
        </p:nvSpPr>
        <p:spPr bwMode="auto">
          <a:xfrm>
            <a:off x="4028936" y="1391072"/>
            <a:ext cx="0" cy="444747"/>
          </a:xfrm>
          <a:prstGeom prst="line">
            <a:avLst/>
          </a:prstGeom>
          <a:noFill/>
          <a:ln w="57150" cap="flat" cmpd="sng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 Box 30"/>
          <p:cNvSpPr txBox="1">
            <a:spLocks noChangeArrowheads="1"/>
          </p:cNvSpPr>
          <p:nvPr/>
        </p:nvSpPr>
        <p:spPr bwMode="auto">
          <a:xfrm>
            <a:off x="1045785" y="813014"/>
            <a:ext cx="5950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Text Box 31"/>
          <p:cNvSpPr txBox="1">
            <a:spLocks noChangeArrowheads="1"/>
          </p:cNvSpPr>
          <p:nvPr/>
        </p:nvSpPr>
        <p:spPr bwMode="auto">
          <a:xfrm>
            <a:off x="469682" y="5699973"/>
            <a:ext cx="12105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阿里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生态圈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Text Box 32"/>
          <p:cNvSpPr txBox="1">
            <a:spLocks noChangeArrowheads="1"/>
          </p:cNvSpPr>
          <p:nvPr/>
        </p:nvSpPr>
        <p:spPr bwMode="auto">
          <a:xfrm>
            <a:off x="793532" y="2985041"/>
            <a:ext cx="8996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嗨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测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AutoShape 33"/>
          <p:cNvSpPr>
            <a:spLocks noChangeArrowheads="1"/>
          </p:cNvSpPr>
          <p:nvPr/>
        </p:nvSpPr>
        <p:spPr bwMode="auto">
          <a:xfrm>
            <a:off x="7129244" y="1216566"/>
            <a:ext cx="858838" cy="604838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 w="9525" cmpd="sng">
            <a:noFill/>
            <a:miter lim="800000"/>
            <a:headEnd/>
            <a:tailEnd/>
          </a:ln>
          <a:effectLst/>
          <a:extLst/>
        </p:spPr>
        <p:txBody>
          <a:bodyPr wrap="none" lIns="90170" tIns="46990" rIns="90170" bIns="46990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大数据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AutoShape 34"/>
          <p:cNvSpPr>
            <a:spLocks noChangeArrowheads="1"/>
          </p:cNvSpPr>
          <p:nvPr/>
        </p:nvSpPr>
        <p:spPr bwMode="auto">
          <a:xfrm>
            <a:off x="7130832" y="2156366"/>
            <a:ext cx="858837" cy="604838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 w="9525" cmpd="sng">
            <a:noFill/>
            <a:miter lim="800000"/>
            <a:headEnd/>
            <a:tailEnd/>
          </a:ln>
          <a:effectLst/>
          <a:extLst/>
        </p:spPr>
        <p:txBody>
          <a:bodyPr wrap="none" lIns="90170" tIns="46990" rIns="90170" bIns="469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舆情</a:t>
            </a:r>
          </a:p>
        </p:txBody>
      </p:sp>
      <p:sp>
        <p:nvSpPr>
          <p:cNvPr id="86" name="Text Box 35"/>
          <p:cNvSpPr txBox="1">
            <a:spLocks noChangeArrowheads="1"/>
          </p:cNvSpPr>
          <p:nvPr/>
        </p:nvSpPr>
        <p:spPr bwMode="auto">
          <a:xfrm>
            <a:off x="7988082" y="109192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用户筛选</a:t>
            </a:r>
          </a:p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行为分析</a:t>
            </a:r>
          </a:p>
        </p:txBody>
      </p:sp>
      <p:sp>
        <p:nvSpPr>
          <p:cNvPr id="87" name="Text Box 36"/>
          <p:cNvSpPr txBox="1">
            <a:spLocks noChangeArrowheads="1"/>
          </p:cNvSpPr>
          <p:nvPr/>
        </p:nvSpPr>
        <p:spPr bwMode="auto">
          <a:xfrm>
            <a:off x="7989669" y="2071415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快速验证</a:t>
            </a:r>
          </a:p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流转处理</a:t>
            </a:r>
          </a:p>
        </p:txBody>
      </p:sp>
      <p:sp>
        <p:nvSpPr>
          <p:cNvPr id="88" name="AutoShape 37"/>
          <p:cNvSpPr>
            <a:spLocks noChangeArrowheads="1"/>
          </p:cNvSpPr>
          <p:nvPr/>
        </p:nvSpPr>
        <p:spPr bwMode="auto">
          <a:xfrm>
            <a:off x="7130832" y="3183479"/>
            <a:ext cx="858837" cy="1071562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 w="9525" cmpd="sng">
            <a:noFill/>
            <a:miter lim="800000"/>
            <a:headEnd/>
            <a:tailEnd/>
          </a:ln>
          <a:effectLst/>
          <a:extLst/>
        </p:spPr>
        <p:txBody>
          <a:bodyPr wrap="none" lIns="90170" tIns="46990" rIns="90170" bIns="469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手淘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天猫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千牛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</a:p>
        </p:txBody>
      </p:sp>
      <p:sp>
        <p:nvSpPr>
          <p:cNvPr id="89" name="Text Box 38"/>
          <p:cNvSpPr txBox="1">
            <a:spLocks noChangeArrowheads="1"/>
          </p:cNvSpPr>
          <p:nvPr/>
        </p:nvSpPr>
        <p:spPr bwMode="auto">
          <a:xfrm>
            <a:off x="7988082" y="3312840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实时</a:t>
            </a:r>
          </a:p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通知用户</a:t>
            </a:r>
          </a:p>
        </p:txBody>
      </p:sp>
      <p:sp>
        <p:nvSpPr>
          <p:cNvPr id="90" name="AutoShape 39"/>
          <p:cNvSpPr>
            <a:spLocks noChangeArrowheads="1"/>
          </p:cNvSpPr>
          <p:nvPr/>
        </p:nvSpPr>
        <p:spPr bwMode="auto">
          <a:xfrm>
            <a:off x="7130832" y="4612229"/>
            <a:ext cx="858837" cy="604837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 w="9525" cmpd="sng">
            <a:noFill/>
            <a:miter lim="800000"/>
            <a:headEnd/>
            <a:tailEnd/>
          </a:ln>
          <a:effectLst/>
          <a:extLst/>
        </p:spPr>
        <p:txBody>
          <a:bodyPr wrap="none" lIns="90170" tIns="46990" rIns="90170" bIns="469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积分系统</a:t>
            </a:r>
          </a:p>
        </p:txBody>
      </p:sp>
      <p:sp>
        <p:nvSpPr>
          <p:cNvPr id="91" name="Text Box 40"/>
          <p:cNvSpPr txBox="1">
            <a:spLocks noChangeArrowheads="1"/>
          </p:cNvSpPr>
          <p:nvPr/>
        </p:nvSpPr>
        <p:spPr bwMode="auto">
          <a:xfrm>
            <a:off x="7989669" y="452727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虚拟奖品</a:t>
            </a:r>
          </a:p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快速发放</a:t>
            </a:r>
          </a:p>
        </p:txBody>
      </p:sp>
      <p:sp>
        <p:nvSpPr>
          <p:cNvPr id="92" name="双箭头 82"/>
          <p:cNvSpPr>
            <a:spLocks noChangeShapeType="1"/>
          </p:cNvSpPr>
          <p:nvPr/>
        </p:nvSpPr>
        <p:spPr bwMode="auto">
          <a:xfrm>
            <a:off x="6549925" y="2896141"/>
            <a:ext cx="614363" cy="0"/>
          </a:xfrm>
          <a:prstGeom prst="line">
            <a:avLst/>
          </a:prstGeom>
          <a:noFill/>
          <a:ln w="57150" cap="flat" cmpd="sng">
            <a:solidFill>
              <a:srgbClr val="3366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Text Box 42"/>
          <p:cNvSpPr txBox="1">
            <a:spLocks noChangeArrowheads="1"/>
          </p:cNvSpPr>
          <p:nvPr/>
        </p:nvSpPr>
        <p:spPr bwMode="auto">
          <a:xfrm>
            <a:off x="3489107" y="1835820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获取结果</a:t>
            </a:r>
          </a:p>
        </p:txBody>
      </p:sp>
      <p:sp>
        <p:nvSpPr>
          <p:cNvPr id="95" name="AutoShape 21"/>
          <p:cNvSpPr>
            <a:spLocks noChangeArrowheads="1"/>
          </p:cNvSpPr>
          <p:nvPr/>
        </p:nvSpPr>
        <p:spPr bwMode="auto">
          <a:xfrm>
            <a:off x="5201361" y="750484"/>
            <a:ext cx="953771" cy="490538"/>
          </a:xfrm>
          <a:prstGeom prst="flowChartAlternateProcess">
            <a:avLst/>
          </a:prstGeom>
          <a:solidFill>
            <a:srgbClr val="289DEA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测试工具</a:t>
            </a:r>
          </a:p>
        </p:txBody>
      </p:sp>
      <p:sp>
        <p:nvSpPr>
          <p:cNvPr id="96" name="AutoShape 21"/>
          <p:cNvSpPr>
            <a:spLocks noChangeArrowheads="1"/>
          </p:cNvSpPr>
          <p:nvPr/>
        </p:nvSpPr>
        <p:spPr bwMode="auto">
          <a:xfrm>
            <a:off x="4121446" y="737022"/>
            <a:ext cx="919936" cy="490538"/>
          </a:xfrm>
          <a:prstGeom prst="flowChartAlternateProcess">
            <a:avLst/>
          </a:prstGeom>
          <a:solidFill>
            <a:srgbClr val="289DEA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个人成长</a:t>
            </a:r>
          </a:p>
        </p:txBody>
      </p:sp>
      <p:sp>
        <p:nvSpPr>
          <p:cNvPr id="97" name="AutoShape 20"/>
          <p:cNvSpPr>
            <a:spLocks noChangeArrowheads="1"/>
          </p:cNvSpPr>
          <p:nvPr/>
        </p:nvSpPr>
        <p:spPr bwMode="auto">
          <a:xfrm>
            <a:off x="1951194" y="2233018"/>
            <a:ext cx="972000" cy="504000"/>
          </a:xfrm>
          <a:prstGeom prst="flowChartAlternateProcess">
            <a:avLst/>
          </a:prstGeom>
          <a:solidFill>
            <a:srgbClr val="FFA732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反馈处理</a:t>
            </a:r>
          </a:p>
        </p:txBody>
      </p:sp>
      <p:sp>
        <p:nvSpPr>
          <p:cNvPr id="98" name="AutoShape 20"/>
          <p:cNvSpPr>
            <a:spLocks noChangeArrowheads="1"/>
          </p:cNvSpPr>
          <p:nvPr/>
        </p:nvSpPr>
        <p:spPr bwMode="auto">
          <a:xfrm>
            <a:off x="3036668" y="2246438"/>
            <a:ext cx="972000" cy="504000"/>
          </a:xfrm>
          <a:prstGeom prst="flowChartAlternateProcess">
            <a:avLst/>
          </a:prstGeom>
          <a:solidFill>
            <a:srgbClr val="FFA732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分析报告</a:t>
            </a:r>
          </a:p>
        </p:txBody>
      </p:sp>
      <p:sp>
        <p:nvSpPr>
          <p:cNvPr id="99" name="AutoShape 20"/>
          <p:cNvSpPr>
            <a:spLocks noChangeArrowheads="1"/>
          </p:cNvSpPr>
          <p:nvPr/>
        </p:nvSpPr>
        <p:spPr bwMode="auto">
          <a:xfrm>
            <a:off x="4121446" y="2234605"/>
            <a:ext cx="972000" cy="504000"/>
          </a:xfrm>
          <a:prstGeom prst="flowChartAlternateProcess">
            <a:avLst/>
          </a:prstGeom>
          <a:solidFill>
            <a:srgbClr val="FFA732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任务评论</a:t>
            </a:r>
          </a:p>
        </p:txBody>
      </p:sp>
      <p:sp>
        <p:nvSpPr>
          <p:cNvPr id="100" name="AutoShape 21"/>
          <p:cNvSpPr>
            <a:spLocks noChangeArrowheads="1"/>
          </p:cNvSpPr>
          <p:nvPr/>
        </p:nvSpPr>
        <p:spPr bwMode="auto">
          <a:xfrm>
            <a:off x="5227197" y="2233018"/>
            <a:ext cx="972000" cy="504000"/>
          </a:xfrm>
          <a:prstGeom prst="flowChartAlternateProcess">
            <a:avLst/>
          </a:prstGeom>
          <a:solidFill>
            <a:srgbClr val="FFA732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社区互动</a:t>
            </a:r>
          </a:p>
        </p:txBody>
      </p:sp>
      <p:sp>
        <p:nvSpPr>
          <p:cNvPr id="101" name="AutoShape 20"/>
          <p:cNvSpPr>
            <a:spLocks noChangeArrowheads="1"/>
          </p:cNvSpPr>
          <p:nvPr/>
        </p:nvSpPr>
        <p:spPr bwMode="auto">
          <a:xfrm>
            <a:off x="1961870" y="4426429"/>
            <a:ext cx="972000" cy="504000"/>
          </a:xfrm>
          <a:prstGeom prst="flowChartAlternateProcess">
            <a:avLst/>
          </a:prstGeom>
          <a:solidFill>
            <a:srgbClr val="FFA732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众测任务</a:t>
            </a:r>
          </a:p>
        </p:txBody>
      </p:sp>
      <p:sp>
        <p:nvSpPr>
          <p:cNvPr id="102" name="AutoShape 20"/>
          <p:cNvSpPr>
            <a:spLocks noChangeArrowheads="1"/>
          </p:cNvSpPr>
          <p:nvPr/>
        </p:nvSpPr>
        <p:spPr bwMode="auto">
          <a:xfrm>
            <a:off x="3039842" y="4426429"/>
            <a:ext cx="972000" cy="504000"/>
          </a:xfrm>
          <a:prstGeom prst="flowChartAlternateProcess">
            <a:avLst/>
          </a:prstGeom>
          <a:solidFill>
            <a:srgbClr val="FFA732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调研任务</a:t>
            </a:r>
          </a:p>
        </p:txBody>
      </p:sp>
      <p:sp>
        <p:nvSpPr>
          <p:cNvPr id="103" name="AutoShape 20"/>
          <p:cNvSpPr>
            <a:spLocks noChangeArrowheads="1"/>
          </p:cNvSpPr>
          <p:nvPr/>
        </p:nvSpPr>
        <p:spPr bwMode="auto">
          <a:xfrm>
            <a:off x="4173396" y="4424109"/>
            <a:ext cx="972000" cy="504000"/>
          </a:xfrm>
          <a:prstGeom prst="flowChartAlternateProcess">
            <a:avLst/>
          </a:prstGeom>
          <a:solidFill>
            <a:srgbClr val="FFA732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嗨测网站</a:t>
            </a:r>
          </a:p>
        </p:txBody>
      </p:sp>
      <p:sp>
        <p:nvSpPr>
          <p:cNvPr id="104" name="AutoShape 20"/>
          <p:cNvSpPr>
            <a:spLocks noChangeArrowheads="1"/>
          </p:cNvSpPr>
          <p:nvPr/>
        </p:nvSpPr>
        <p:spPr bwMode="auto">
          <a:xfrm>
            <a:off x="5316192" y="4424109"/>
            <a:ext cx="972000" cy="504000"/>
          </a:xfrm>
          <a:prstGeom prst="flowChartAlternateProcess">
            <a:avLst/>
          </a:prstGeom>
          <a:solidFill>
            <a:srgbClr val="FFA732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阿里产品</a:t>
            </a:r>
          </a:p>
        </p:txBody>
      </p:sp>
      <p:sp>
        <p:nvSpPr>
          <p:cNvPr id="109" name="AutoShape 20"/>
          <p:cNvSpPr>
            <a:spLocks noChangeArrowheads="1"/>
          </p:cNvSpPr>
          <p:nvPr/>
        </p:nvSpPr>
        <p:spPr bwMode="auto">
          <a:xfrm>
            <a:off x="1951193" y="3323595"/>
            <a:ext cx="972000" cy="504000"/>
          </a:xfrm>
          <a:prstGeom prst="flowChartAlternateProcess">
            <a:avLst/>
          </a:prstGeom>
          <a:solidFill>
            <a:srgbClr val="FF4400"/>
          </a:solidFill>
          <a:ln w="9525" cap="flat" cmpd="sng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安全测试</a:t>
            </a:r>
          </a:p>
        </p:txBody>
      </p:sp>
      <p:sp>
        <p:nvSpPr>
          <p:cNvPr id="110" name="Text Box 42"/>
          <p:cNvSpPr txBox="1">
            <a:spLocks noChangeArrowheads="1"/>
          </p:cNvSpPr>
          <p:nvPr/>
        </p:nvSpPr>
        <p:spPr bwMode="auto">
          <a:xfrm>
            <a:off x="3526234" y="2985041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测试服务</a:t>
            </a:r>
            <a:endParaRPr lang="zh-CN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箭头 63"/>
          <p:cNvSpPr>
            <a:spLocks noChangeShapeType="1"/>
          </p:cNvSpPr>
          <p:nvPr/>
        </p:nvSpPr>
        <p:spPr bwMode="auto">
          <a:xfrm flipV="1">
            <a:off x="4067337" y="5054694"/>
            <a:ext cx="0" cy="434354"/>
          </a:xfrm>
          <a:prstGeom prst="line">
            <a:avLst/>
          </a:prstGeom>
          <a:noFill/>
          <a:ln w="57150" cap="flat" cmpd="sng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AutoShape 20"/>
          <p:cNvSpPr>
            <a:spLocks noChangeArrowheads="1"/>
          </p:cNvSpPr>
          <p:nvPr/>
        </p:nvSpPr>
        <p:spPr bwMode="auto">
          <a:xfrm>
            <a:off x="3059831" y="3325500"/>
            <a:ext cx="972000" cy="504000"/>
          </a:xfrm>
          <a:prstGeom prst="flowChartAlternateProcess">
            <a:avLst/>
          </a:prstGeom>
          <a:solidFill>
            <a:srgbClr val="FF4400"/>
          </a:solidFill>
          <a:ln w="9525" cap="flat" cmpd="sng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性能测试</a:t>
            </a:r>
          </a:p>
        </p:txBody>
      </p:sp>
      <p:sp>
        <p:nvSpPr>
          <p:cNvPr id="113" name="AutoShape 20"/>
          <p:cNvSpPr>
            <a:spLocks noChangeArrowheads="1"/>
          </p:cNvSpPr>
          <p:nvPr/>
        </p:nvSpPr>
        <p:spPr bwMode="auto">
          <a:xfrm>
            <a:off x="4196098" y="3325500"/>
            <a:ext cx="972000" cy="504000"/>
          </a:xfrm>
          <a:prstGeom prst="flowChartAlternateProcess">
            <a:avLst/>
          </a:prstGeom>
          <a:solidFill>
            <a:srgbClr val="FF4400"/>
          </a:solidFill>
          <a:ln w="9525" cap="flat" cmpd="sng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无线测试</a:t>
            </a:r>
          </a:p>
        </p:txBody>
      </p:sp>
      <p:sp>
        <p:nvSpPr>
          <p:cNvPr id="114" name="AutoShape 20"/>
          <p:cNvSpPr>
            <a:spLocks noChangeArrowheads="1"/>
          </p:cNvSpPr>
          <p:nvPr/>
        </p:nvSpPr>
        <p:spPr bwMode="auto">
          <a:xfrm>
            <a:off x="5282444" y="3323595"/>
            <a:ext cx="972000" cy="504000"/>
          </a:xfrm>
          <a:prstGeom prst="flowChartAlternateProcess">
            <a:avLst/>
          </a:prstGeom>
          <a:solidFill>
            <a:srgbClr val="FF4400"/>
          </a:solidFill>
          <a:ln w="9525" cap="flat" cmpd="sng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en-US" altLang="zh-CN" sz="1600" b="1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Kelude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协作平台</a:t>
            </a:r>
          </a:p>
        </p:txBody>
      </p:sp>
      <p:sp>
        <p:nvSpPr>
          <p:cNvPr id="116" name="AutoShape 20"/>
          <p:cNvSpPr>
            <a:spLocks noChangeArrowheads="1"/>
          </p:cNvSpPr>
          <p:nvPr/>
        </p:nvSpPr>
        <p:spPr bwMode="auto">
          <a:xfrm>
            <a:off x="2026549" y="5702822"/>
            <a:ext cx="972000" cy="504000"/>
          </a:xfrm>
          <a:prstGeom prst="flowChartAlternateProcess">
            <a:avLst/>
          </a:prstGeom>
          <a:solidFill>
            <a:srgbClr val="289DEA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用户招募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AutoShape 21"/>
          <p:cNvSpPr>
            <a:spLocks noChangeArrowheads="1"/>
          </p:cNvSpPr>
          <p:nvPr/>
        </p:nvSpPr>
        <p:spPr bwMode="auto">
          <a:xfrm>
            <a:off x="3112896" y="5702822"/>
            <a:ext cx="972000" cy="504000"/>
          </a:xfrm>
          <a:prstGeom prst="flowChartAlternateProcess">
            <a:avLst/>
          </a:prstGeom>
          <a:solidFill>
            <a:srgbClr val="289DEA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可用性</a:t>
            </a:r>
            <a:endParaRPr lang="en-US" altLang="zh-CN" sz="1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测试</a:t>
            </a:r>
          </a:p>
        </p:txBody>
      </p:sp>
      <p:sp>
        <p:nvSpPr>
          <p:cNvPr id="118" name="AutoShape 21"/>
          <p:cNvSpPr>
            <a:spLocks noChangeArrowheads="1"/>
          </p:cNvSpPr>
          <p:nvPr/>
        </p:nvSpPr>
        <p:spPr bwMode="auto">
          <a:xfrm>
            <a:off x="5274413" y="5716284"/>
            <a:ext cx="953771" cy="490538"/>
          </a:xfrm>
          <a:prstGeom prst="flowChartAlternateProcess">
            <a:avLst/>
          </a:prstGeom>
          <a:solidFill>
            <a:srgbClr val="289DEA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方案公投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AutoShape 21"/>
          <p:cNvSpPr>
            <a:spLocks noChangeArrowheads="1"/>
          </p:cNvSpPr>
          <p:nvPr/>
        </p:nvSpPr>
        <p:spPr bwMode="auto">
          <a:xfrm>
            <a:off x="4194498" y="5702822"/>
            <a:ext cx="919936" cy="490538"/>
          </a:xfrm>
          <a:prstGeom prst="flowChartAlternateProcess">
            <a:avLst/>
          </a:prstGeom>
          <a:solidFill>
            <a:srgbClr val="289DEA"/>
          </a:solidFill>
          <a:ln w="9525" cap="flat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调研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417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愿景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en-US" altLang="zh-CN" sz="18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altLang="zh-CN" sz="1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易用、稳定、安全、低成本，让测试更简单</a:t>
            </a:r>
            <a:endParaRPr lang="en-US" altLang="zh-CN" sz="28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61589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1277938" y="304800"/>
            <a:ext cx="7662862" cy="671513"/>
          </a:xfrm>
        </p:spPr>
        <p:txBody>
          <a:bodyPr/>
          <a:lstStyle/>
          <a:p>
            <a:pPr algn="ctr"/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一览</a:t>
            </a: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1515051697"/>
              </p:ext>
            </p:extLst>
          </p:nvPr>
        </p:nvGraphicFramePr>
        <p:xfrm>
          <a:off x="485775" y="1354137"/>
          <a:ext cx="8043863" cy="4689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结构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8" y="1595445"/>
            <a:ext cx="8204256" cy="417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753037"/>
      </p:ext>
    </p:extLst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阶段</a:t>
            </a: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830202852"/>
              </p:ext>
            </p:extLst>
          </p:nvPr>
        </p:nvGraphicFramePr>
        <p:xfrm>
          <a:off x="714375" y="1397000"/>
          <a:ext cx="7843838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761714"/>
      </p:ext>
    </p:extLst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pts.aliyun.com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653906"/>
            <a:ext cx="8443913" cy="355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49420"/>
      </p:ext>
    </p:extLst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pts.aliyun.com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5" name="内容占位符 3" descr="Xrunner-Arch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1200" y="1328737"/>
            <a:ext cx="7711288" cy="4994791"/>
          </a:xfrm>
        </p:spPr>
      </p:pic>
    </p:spTree>
    <p:extLst>
      <p:ext uri="{BB962C8B-B14F-4D97-AF65-F5344CB8AC3E}">
        <p14:creationId xmlns:p14="http://schemas.microsoft.com/office/powerpoint/2010/main" val="3152239513"/>
      </p:ext>
    </p:extLst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sts.aliyun.com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1827367"/>
            <a:ext cx="8358188" cy="320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49420"/>
      </p:ext>
    </p:extLst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sts.aliyun.com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343025"/>
            <a:ext cx="8072438" cy="48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17855"/>
      </p:ext>
    </p:extLst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mts.aliyun.com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7" y="1833562"/>
            <a:ext cx="842962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49420"/>
      </p:ext>
    </p:extLst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DSMENUDOCLEVELBTNSTATES" val="&lt;btnStates&gt;&lt;btn tag=&quot;1001&quot; state=&quot;UP&quot;/&gt;&lt;/btnStates&gt;&#10;"/>
</p:tagLst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00"/>
      </a:accent1>
      <a:accent2>
        <a:srgbClr val="FF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E75C00"/>
      </a:accent6>
      <a:hlink>
        <a:srgbClr val="FFCC66"/>
      </a:hlink>
      <a:folHlink>
        <a:srgbClr val="C0C0C0"/>
      </a:folHlink>
    </a:clrScheme>
    <a:fontScheme name="Default Design">
      <a:majorFont>
        <a:latin typeface="Arial"/>
        <a:ea typeface="PMingLiU"/>
        <a:cs typeface="Arial Unicode MS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PMingLiU" pitchFamily="18" charset="-120"/>
            <a:cs typeface="Arial Unicode MS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PMingLiU" pitchFamily="18" charset="-120"/>
            <a:cs typeface="Arial Unicode MS" pitchFamily="34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CC6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5C00"/>
        </a:accent6>
        <a:hlink>
          <a:srgbClr val="FFCC6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122327</TotalTime>
  <Words>157</Words>
  <Application>Microsoft Office PowerPoint</Application>
  <PresentationFormat>全屏显示(4:3)</PresentationFormat>
  <Paragraphs>91</Paragraphs>
  <Slides>15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  <vt:variant>
        <vt:lpstr>自定义放映</vt:lpstr>
      </vt:variant>
      <vt:variant>
        <vt:i4>1</vt:i4>
      </vt:variant>
    </vt:vector>
  </HeadingPairs>
  <TitlesOfParts>
    <vt:vector size="17" baseType="lpstr">
      <vt:lpstr>Default Design</vt:lpstr>
      <vt:lpstr>PowerPoint 演示文稿</vt:lpstr>
      <vt:lpstr>一览</vt:lpstr>
      <vt:lpstr>结构</vt:lpstr>
      <vt:lpstr>阶段</vt:lpstr>
      <vt:lpstr>pts.aliyun.com</vt:lpstr>
      <vt:lpstr>pts.aliyun.com</vt:lpstr>
      <vt:lpstr>sts.aliyun.com</vt:lpstr>
      <vt:lpstr>sts.aliyun.com</vt:lpstr>
      <vt:lpstr>mts.aliyun.com</vt:lpstr>
      <vt:lpstr>mts.yunos.com</vt:lpstr>
      <vt:lpstr>Kelude.aliyun.com</vt:lpstr>
      <vt:lpstr>CTS</vt:lpstr>
      <vt:lpstr>hitest.aliyun.com</vt:lpstr>
      <vt:lpstr>PowerPoint 演示文稿</vt:lpstr>
      <vt:lpstr>愿景</vt:lpstr>
      <vt:lpstr>自动</vt:lpstr>
    </vt:vector>
  </TitlesOfParts>
  <Company>Alibaba.com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Alibaba Presentation</dc:title>
  <cp:lastModifiedBy>Administrator</cp:lastModifiedBy>
  <cp:revision>6703</cp:revision>
  <cp:lastPrinted>2008-03-26T20:25:14Z</cp:lastPrinted>
  <dcterms:created xsi:type="dcterms:W3CDTF">2001-06-04T10:27:43Z</dcterms:created>
  <dcterms:modified xsi:type="dcterms:W3CDTF">2015-01-15T07:07:51Z</dcterms:modified>
</cp:coreProperties>
</file>