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657975" cy="396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120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8/26/2014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‹#›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7100" y="812800"/>
            <a:ext cx="4724050" cy="212365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	什么是手机软件测试</a:t>
            </a:r>
            <a:r>
              <a:rPr lang="en-US" altLang="zh-CN" smtClean="0"/>
              <a:t>?</a:t>
            </a:r>
            <a:r>
              <a:rPr lang="zh-CN" altLang="en-US" smtClean="0"/>
              <a:t>手机作为专用的消费</a:t>
            </a:r>
          </a:p>
          <a:p>
            <a:pPr>
              <a:lnSpc>
                <a:spcPts val="1800"/>
              </a:lnSpc>
              <a:tabLst>
                <a:tab pos="457200" algn="l"/>
              </a:tabLst>
            </a:pPr>
            <a:endParaRPr lang="zh-CN" altLang="en-US" smtClean="0"/>
          </a:p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类电子产品需要进行以下测试</a:t>
            </a:r>
            <a:r>
              <a:rPr lang="en-US" altLang="zh-CN" smtClean="0"/>
              <a:t>:</a:t>
            </a:r>
            <a:r>
              <a:rPr lang="zh-CN" altLang="en-US" smtClean="0"/>
              <a:t>可靠性测试</a:t>
            </a:r>
            <a:r>
              <a:rPr lang="en-US" altLang="zh-CN" smtClean="0"/>
              <a:t>(</a:t>
            </a:r>
            <a:r>
              <a:rPr lang="zh-CN" altLang="en-US" smtClean="0"/>
              <a:t>对</a:t>
            </a:r>
          </a:p>
          <a:p>
            <a:pPr>
              <a:lnSpc>
                <a:spcPts val="1800"/>
              </a:lnSpc>
              <a:tabLst>
                <a:tab pos="457200" algn="l"/>
              </a:tabLst>
            </a:pPr>
            <a:endParaRPr lang="zh-CN" altLang="en-US" smtClean="0"/>
          </a:p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于硬件则是  </a:t>
            </a:r>
            <a:r>
              <a:rPr lang="en-US" altLang="zh-CN" smtClean="0"/>
              <a:t>RQT;</a:t>
            </a:r>
            <a:r>
              <a:rPr lang="zh-CN" altLang="en-US" smtClean="0"/>
              <a:t>对于软件则是  </a:t>
            </a:r>
            <a:r>
              <a:rPr lang="en-US" altLang="zh-CN" smtClean="0"/>
              <a:t>fieldtrial);</a:t>
            </a:r>
            <a:r>
              <a:rPr lang="zh-CN" altLang="en-US" smtClean="0"/>
              <a:t>标</a:t>
            </a:r>
          </a:p>
          <a:p>
            <a:pPr>
              <a:lnSpc>
                <a:spcPts val="1800"/>
              </a:lnSpc>
              <a:tabLst>
                <a:tab pos="457200" algn="l"/>
              </a:tabLst>
            </a:pPr>
            <a:endParaRPr lang="zh-CN" altLang="en-US" smtClean="0"/>
          </a:p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准符合性测试</a:t>
            </a:r>
            <a:r>
              <a:rPr lang="en-US" altLang="zh-CN" smtClean="0"/>
              <a:t>(FTA);</a:t>
            </a:r>
            <a:r>
              <a:rPr lang="zh-CN" altLang="en-US" smtClean="0"/>
              <a:t>互操作性测试</a:t>
            </a:r>
            <a:r>
              <a:rPr lang="en-US" altLang="zh-CN" smtClean="0"/>
              <a:t>(IOT);</a:t>
            </a:r>
            <a:r>
              <a:rPr lang="zh-CN" altLang="en-US" smtClean="0"/>
              <a:t>安全</a:t>
            </a:r>
          </a:p>
          <a:p>
            <a:pPr>
              <a:lnSpc>
                <a:spcPts val="1800"/>
              </a:lnSpc>
              <a:tabLst>
                <a:tab pos="457200" algn="l"/>
              </a:tabLst>
            </a:pPr>
            <a:endParaRPr lang="zh-CN" altLang="en-US" smtClean="0"/>
          </a:p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性测试</a:t>
            </a:r>
            <a:r>
              <a:rPr lang="en-US" altLang="zh-CN" smtClean="0"/>
              <a:t>(</a:t>
            </a:r>
            <a:r>
              <a:rPr lang="zh-CN" altLang="en-US" smtClean="0"/>
              <a:t>安规测试</a:t>
            </a:r>
            <a:r>
              <a:rPr lang="en-US" altLang="zh-CN" smtClean="0"/>
              <a:t>);</a:t>
            </a:r>
            <a:r>
              <a:rPr lang="zh-CN" altLang="en-US" smtClean="0"/>
              <a:t>强度测试等。</a:t>
            </a:r>
            <a:endParaRPr lang="en-US" altLang="zh-CN" sz="1804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187" y="3200400"/>
            <a:ext cx="1234780" cy="5793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7100" y="812800"/>
            <a:ext cx="4847481" cy="258532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	什么是性能测试</a:t>
            </a:r>
            <a:r>
              <a:rPr lang="en-US" altLang="zh-CN" smtClean="0"/>
              <a:t>?</a:t>
            </a:r>
            <a:r>
              <a:rPr lang="zh-CN" altLang="en-US" smtClean="0"/>
              <a:t>性能测试强调长时间、重</a:t>
            </a:r>
          </a:p>
          <a:p>
            <a:pPr>
              <a:lnSpc>
                <a:spcPts val="1800"/>
              </a:lnSpc>
              <a:tabLst>
                <a:tab pos="457200" algn="l"/>
              </a:tabLst>
            </a:pPr>
            <a:endParaRPr lang="zh-CN" altLang="en-US" smtClean="0"/>
          </a:p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复或者高强度的进行某些操作</a:t>
            </a:r>
            <a:r>
              <a:rPr lang="en-US" altLang="zh-CN" smtClean="0"/>
              <a:t>,</a:t>
            </a:r>
            <a:r>
              <a:rPr lang="zh-CN" altLang="en-US" smtClean="0"/>
              <a:t>来验证产品在各</a:t>
            </a:r>
          </a:p>
          <a:p>
            <a:pPr>
              <a:lnSpc>
                <a:spcPts val="1800"/>
              </a:lnSpc>
              <a:tabLst>
                <a:tab pos="457200" algn="l"/>
              </a:tabLst>
            </a:pPr>
            <a:endParaRPr lang="zh-CN" altLang="en-US" smtClean="0"/>
          </a:p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种极限条件下的表现。性能测试隶属于软件测试</a:t>
            </a:r>
          </a:p>
          <a:p>
            <a:pPr>
              <a:lnSpc>
                <a:spcPts val="1800"/>
              </a:lnSpc>
              <a:tabLst>
                <a:tab pos="457200" algn="l"/>
              </a:tabLst>
            </a:pPr>
            <a:endParaRPr lang="zh-CN" altLang="en-US" smtClean="0"/>
          </a:p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中的系统测试</a:t>
            </a:r>
            <a:r>
              <a:rPr lang="en-US" altLang="zh-CN" smtClean="0"/>
              <a:t>,</a:t>
            </a:r>
            <a:r>
              <a:rPr lang="zh-CN" altLang="en-US" smtClean="0"/>
              <a:t>它对软件在集成系统中运行的性</a:t>
            </a:r>
          </a:p>
          <a:p>
            <a:pPr>
              <a:lnSpc>
                <a:spcPts val="1800"/>
              </a:lnSpc>
              <a:tabLst>
                <a:tab pos="457200" algn="l"/>
              </a:tabLst>
            </a:pPr>
            <a:endParaRPr lang="zh-CN" altLang="en-US" smtClean="0"/>
          </a:p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能行为进行测试</a:t>
            </a:r>
            <a:r>
              <a:rPr lang="en-US" altLang="zh-CN" smtClean="0"/>
              <a:t>,</a:t>
            </a:r>
            <a:r>
              <a:rPr lang="zh-CN" altLang="en-US" smtClean="0"/>
              <a:t>旨在及早确定和消除软件中与</a:t>
            </a:r>
          </a:p>
          <a:p>
            <a:pPr>
              <a:lnSpc>
                <a:spcPts val="1800"/>
              </a:lnSpc>
              <a:tabLst>
                <a:tab pos="457200" algn="l"/>
              </a:tabLst>
            </a:pPr>
            <a:endParaRPr lang="zh-CN" altLang="en-US" smtClean="0"/>
          </a:p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构架有关的性能瓶颈。</a:t>
            </a:r>
            <a:endParaRPr lang="en-US" altLang="zh-CN" sz="1804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187" y="3200400"/>
            <a:ext cx="1234780" cy="5793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54600" y="520700"/>
            <a:ext cx="678071" cy="589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"/>
              </a:lnSpc>
              <a:tabLst/>
            </a:pPr>
            <a:r>
              <a:rPr lang="zh-CN" altLang="en-US" sz="15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最终芳罔还是决定拿起袅毛写下窗外连绵了两天的痋雪</a:t>
            </a:r>
            <a:r>
              <a:rPr lang="en-US" altLang="zh-CN" sz="15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15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即使心里头念的并不是痋</a:t>
            </a:r>
            <a:endParaRPr lang="en-US" altLang="zh-CN" sz="15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927100" y="812800"/>
            <a:ext cx="4647106" cy="258532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	手机中的性能测试分类是什么</a:t>
            </a:r>
            <a:r>
              <a:rPr lang="en-US" altLang="zh-CN" smtClean="0"/>
              <a:t>?(1)</a:t>
            </a:r>
            <a:r>
              <a:rPr lang="zh-CN" altLang="en-US" smtClean="0"/>
              <a:t>时间相</a:t>
            </a:r>
          </a:p>
          <a:p>
            <a:pPr>
              <a:lnSpc>
                <a:spcPts val="1800"/>
              </a:lnSpc>
              <a:tabLst>
                <a:tab pos="457200" algn="l"/>
              </a:tabLst>
            </a:pPr>
            <a:endParaRPr lang="zh-CN" altLang="en-US" smtClean="0"/>
          </a:p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关的性能测试可分为长时间保持测试和限定时</a:t>
            </a:r>
          </a:p>
          <a:p>
            <a:pPr>
              <a:lnSpc>
                <a:spcPts val="1800"/>
              </a:lnSpc>
              <a:tabLst>
                <a:tab pos="457200" algn="l"/>
              </a:tabLst>
            </a:pPr>
            <a:endParaRPr lang="zh-CN" altLang="en-US" smtClean="0"/>
          </a:p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间反应测试</a:t>
            </a:r>
            <a:r>
              <a:rPr lang="en-US" altLang="zh-CN" smtClean="0"/>
              <a:t>(2)</a:t>
            </a:r>
            <a:r>
              <a:rPr lang="zh-CN" altLang="en-US" smtClean="0"/>
              <a:t>次数相关的性能测试是测试终端</a:t>
            </a:r>
          </a:p>
          <a:p>
            <a:pPr>
              <a:lnSpc>
                <a:spcPts val="1800"/>
              </a:lnSpc>
              <a:tabLst>
                <a:tab pos="457200" algn="l"/>
              </a:tabLst>
            </a:pPr>
            <a:endParaRPr lang="zh-CN" altLang="en-US" smtClean="0"/>
          </a:p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重复稳定地进行某项功能的能力</a:t>
            </a:r>
            <a:r>
              <a:rPr lang="en-US" altLang="zh-CN" smtClean="0"/>
              <a:t>(3)</a:t>
            </a:r>
            <a:r>
              <a:rPr lang="zh-CN" altLang="en-US" smtClean="0"/>
              <a:t>并发测试主</a:t>
            </a:r>
          </a:p>
          <a:p>
            <a:pPr>
              <a:lnSpc>
                <a:spcPts val="1800"/>
              </a:lnSpc>
              <a:tabLst>
                <a:tab pos="457200" algn="l"/>
              </a:tabLst>
            </a:pPr>
            <a:endParaRPr lang="zh-CN" altLang="en-US" smtClean="0"/>
          </a:p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要是测试终端同时进行多项业务时表现出的处</a:t>
            </a:r>
          </a:p>
          <a:p>
            <a:pPr>
              <a:lnSpc>
                <a:spcPts val="1800"/>
              </a:lnSpc>
              <a:tabLst>
                <a:tab pos="457200" algn="l"/>
              </a:tabLst>
            </a:pPr>
            <a:endParaRPr lang="zh-CN" altLang="en-US" smtClean="0"/>
          </a:p>
          <a:p>
            <a:pPr>
              <a:lnSpc>
                <a:spcPts val="1800"/>
              </a:lnSpc>
              <a:tabLst>
                <a:tab pos="457200" algn="l"/>
              </a:tabLst>
            </a:pPr>
            <a:r>
              <a:rPr lang="zh-CN" altLang="en-US" smtClean="0"/>
              <a:t>理能力</a:t>
            </a:r>
            <a:r>
              <a:rPr lang="en-US" altLang="zh-CN" smtClean="0"/>
              <a:t>,</a:t>
            </a:r>
            <a:r>
              <a:rPr lang="zh-CN" altLang="en-US" smtClean="0"/>
              <a:t>例如同时进行 </a:t>
            </a:r>
            <a:r>
              <a:rPr lang="en-US" altLang="zh-CN" smtClean="0"/>
              <a:t>CS </a:t>
            </a:r>
            <a:r>
              <a:rPr lang="zh-CN" altLang="en-US" smtClean="0"/>
              <a:t>域语音业务和 </a:t>
            </a:r>
            <a:r>
              <a:rPr lang="en-US" altLang="zh-CN" smtClean="0"/>
              <a:t>PS </a:t>
            </a:r>
            <a:r>
              <a:rPr lang="zh-CN" altLang="en-US" smtClean="0"/>
              <a:t>域下</a:t>
            </a:r>
            <a:endParaRPr lang="en-US" altLang="zh-CN" sz="1804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587" y="3271902"/>
            <a:ext cx="1082380" cy="50782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7100" y="812800"/>
            <a:ext cx="5076390" cy="212365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载业务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或者在 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MP3 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播放的同时进行 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WWW 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上网业</a:t>
            </a:r>
          </a:p>
          <a:p>
            <a:pPr>
              <a:lnSpc>
                <a:spcPts val="1800"/>
              </a:lnSpc>
              <a:tabLst/>
            </a:pPr>
            <a:endParaRPr lang="zh-CN" altLang="en-US" sz="1804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务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以测试协议栈、操作系统和处理器对并发业</a:t>
            </a:r>
          </a:p>
          <a:p>
            <a:pPr>
              <a:lnSpc>
                <a:spcPts val="1800"/>
              </a:lnSpc>
              <a:tabLst/>
            </a:pPr>
            <a:endParaRPr lang="zh-CN" altLang="en-US" sz="1804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务的支持能力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(4)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负载测试主要是验证系统的负</a:t>
            </a:r>
          </a:p>
          <a:p>
            <a:pPr>
              <a:lnSpc>
                <a:spcPts val="1800"/>
              </a:lnSpc>
              <a:tabLst/>
            </a:pPr>
            <a:endParaRPr lang="zh-CN" altLang="en-US" sz="1804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载能力。例如同时进行多个  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ftp  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下载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使下行传</a:t>
            </a:r>
          </a:p>
          <a:p>
            <a:pPr>
              <a:lnSpc>
                <a:spcPts val="1800"/>
              </a:lnSpc>
              <a:tabLst/>
            </a:pPr>
            <a:endParaRPr lang="zh-CN" altLang="en-US" sz="1804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输率接近极限值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观察终端是否可以正常</a:t>
            </a:r>
            <a:endParaRPr lang="en-US" altLang="zh-CN" sz="1804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187" y="3200400"/>
            <a:ext cx="1234780" cy="57933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54600" y="520700"/>
            <a:ext cx="678071" cy="589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"/>
              </a:lnSpc>
              <a:tabLst/>
            </a:pPr>
            <a:r>
              <a:rPr lang="zh-CN" altLang="en-US" sz="15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最终芳罔还是决定拿起袅毛写下窗外连绵了两天的痋雪</a:t>
            </a:r>
            <a:r>
              <a:rPr lang="en-US" altLang="zh-CN" sz="15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15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即使心里头念的并不是痋</a:t>
            </a:r>
            <a:endParaRPr lang="en-US" altLang="zh-CN" sz="15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1384300" y="812800"/>
            <a:ext cx="4257576" cy="27699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手机性能测试的方法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手工测试主要是通过</a:t>
            </a:r>
            <a:endParaRPr lang="en-US" altLang="zh-CN" sz="1804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927100" y="1206500"/>
            <a:ext cx="4732065" cy="212365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测试人员手动操作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并借助某些监测仪器和工具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lnSpc>
                <a:spcPts val="1800"/>
              </a:lnSpc>
              <a:tabLst/>
            </a:pPr>
            <a:endParaRPr lang="en-US" altLang="zh-CN" sz="1804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来验证手机性能。但由于手机功能众多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并且性</a:t>
            </a:r>
          </a:p>
          <a:p>
            <a:pPr>
              <a:lnSpc>
                <a:spcPts val="1800"/>
              </a:lnSpc>
              <a:tabLst/>
            </a:pPr>
            <a:endParaRPr lang="zh-CN" altLang="en-US" sz="1804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能测试量大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如果单个测试工程师靠手动按键来</a:t>
            </a:r>
          </a:p>
          <a:p>
            <a:pPr>
              <a:lnSpc>
                <a:spcPts val="1800"/>
              </a:lnSpc>
              <a:tabLst/>
            </a:pPr>
            <a:endParaRPr lang="zh-CN" altLang="en-US" sz="1804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执行所有测试用例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花费的时间少则几小时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多</a:t>
            </a:r>
          </a:p>
          <a:p>
            <a:pPr>
              <a:lnSpc>
                <a:spcPts val="1800"/>
              </a:lnSpc>
              <a:tabLst/>
            </a:pPr>
            <a:endParaRPr lang="zh-CN" altLang="en-US" sz="1804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则需要几天的时间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这样耗费大量测试时间的同</a:t>
            </a:r>
            <a:endParaRPr lang="en-US" altLang="zh-CN" sz="1804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587" y="3271901"/>
            <a:ext cx="1082380" cy="5078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7100" y="812800"/>
            <a:ext cx="4982133" cy="258532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时也容易让测试工程师产生疲倦甚至是厌倦心</a:t>
            </a:r>
          </a:p>
          <a:p>
            <a:pPr>
              <a:lnSpc>
                <a:spcPts val="1800"/>
              </a:lnSpc>
              <a:tabLst/>
            </a:pPr>
            <a:endParaRPr lang="zh-CN" altLang="en-US" sz="1804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理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很容易造成测试的遗漏。手机测试中常碰到</a:t>
            </a:r>
          </a:p>
          <a:p>
            <a:pPr>
              <a:lnSpc>
                <a:spcPts val="1800"/>
              </a:lnSpc>
              <a:tabLst/>
            </a:pPr>
            <a:endParaRPr lang="zh-CN" altLang="en-US" sz="1804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很多重复性高的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如发送数条 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SMS 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或者 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MMS 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以验</a:t>
            </a:r>
          </a:p>
          <a:p>
            <a:pPr>
              <a:lnSpc>
                <a:spcPts val="1800"/>
              </a:lnSpc>
              <a:tabLst/>
            </a:pPr>
            <a:endParaRPr lang="zh-CN" altLang="en-US" sz="1804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证其收发成功率以及稳定性、连续进行多次呼</a:t>
            </a:r>
          </a:p>
          <a:p>
            <a:pPr>
              <a:lnSpc>
                <a:spcPts val="1800"/>
              </a:lnSpc>
              <a:tabLst/>
            </a:pPr>
            <a:endParaRPr lang="zh-CN" altLang="en-US" sz="1804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叫、多次对文件系统进行添加删除操作、多任务</a:t>
            </a:r>
          </a:p>
          <a:p>
            <a:pPr>
              <a:lnSpc>
                <a:spcPts val="1800"/>
              </a:lnSpc>
              <a:tabLst/>
            </a:pPr>
            <a:endParaRPr lang="zh-CN" altLang="en-US" sz="1804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多进程情况下的冲突测试以及极限测试等等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都</a:t>
            </a:r>
            <a:endParaRPr lang="en-US" altLang="zh-CN" sz="1804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587" y="3271902"/>
            <a:ext cx="1082380" cy="50782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54600" y="520700"/>
            <a:ext cx="678071" cy="589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"/>
              </a:lnSpc>
              <a:tabLst/>
            </a:pPr>
            <a:r>
              <a:rPr lang="zh-CN" altLang="en-US" sz="15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最终芳罔还是决定拿起袅毛写下窗外连绵了两天的痋雪</a:t>
            </a:r>
            <a:r>
              <a:rPr lang="en-US" altLang="zh-CN" sz="15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15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即使心里头念的并不是痋</a:t>
            </a:r>
            <a:endParaRPr lang="en-US" altLang="zh-CN" sz="15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927100" y="812800"/>
            <a:ext cx="4924425" cy="258532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是重复性高的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手动执行的话费时费力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如果能</a:t>
            </a:r>
          </a:p>
          <a:p>
            <a:pPr>
              <a:lnSpc>
                <a:spcPts val="1800"/>
              </a:lnSpc>
              <a:tabLst/>
            </a:pPr>
            <a:endParaRPr lang="zh-CN" altLang="en-US" sz="1804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有一套自动执行的机制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将能大大提高测试的效</a:t>
            </a:r>
          </a:p>
          <a:p>
            <a:pPr>
              <a:lnSpc>
                <a:spcPts val="1800"/>
              </a:lnSpc>
              <a:tabLst/>
            </a:pPr>
            <a:endParaRPr lang="zh-CN" altLang="en-US" sz="1804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率。由此产生了对手机自动化测试工具的需求。</a:t>
            </a:r>
          </a:p>
          <a:p>
            <a:pPr>
              <a:lnSpc>
                <a:spcPts val="1800"/>
              </a:lnSpc>
              <a:tabLst/>
            </a:pPr>
            <a:endParaRPr lang="zh-CN" altLang="en-US" sz="1804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手机这种板机的 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MMI 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功能测试不同于基于 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PC 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上</a:t>
            </a:r>
          </a:p>
          <a:p>
            <a:pPr>
              <a:lnSpc>
                <a:spcPts val="1800"/>
              </a:lnSpc>
              <a:tabLst/>
            </a:pPr>
            <a:endParaRPr lang="zh-CN" altLang="en-US" sz="1804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的 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MMI 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测试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后者借助 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PC 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平台</a:t>
            </a: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目前市场上已有</a:t>
            </a:r>
          </a:p>
          <a:p>
            <a:pPr>
              <a:lnSpc>
                <a:spcPts val="1800"/>
              </a:lnSpc>
              <a:tabLst/>
            </a:pPr>
            <a:endParaRPr lang="zh-CN" altLang="en-US" sz="1804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非常多功能强大且通用的自动测试工具支持其</a:t>
            </a:r>
            <a:endParaRPr lang="en-US" altLang="zh-CN" sz="1804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587" y="3402477"/>
            <a:ext cx="1082380" cy="50782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7100" y="812800"/>
            <a:ext cx="230832" cy="27699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测</a:t>
            </a:r>
            <a:endParaRPr lang="en-US" altLang="zh-CN" sz="1804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1447800" y="812800"/>
            <a:ext cx="230832" cy="27699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试</a:t>
            </a:r>
            <a:endParaRPr lang="en-US" altLang="zh-CN" sz="1804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981200" y="812800"/>
            <a:ext cx="57708" cy="27699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/>
            </a:pPr>
            <a:r>
              <a:rPr lang="en-US" altLang="zh-CN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altLang="zh-CN" sz="1804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2374900" y="812800"/>
            <a:ext cx="230832" cy="27699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如</a:t>
            </a:r>
            <a:endParaRPr lang="en-US" altLang="zh-CN" sz="1804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2908300" y="812800"/>
            <a:ext cx="230832" cy="27699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比</a:t>
            </a:r>
            <a:endParaRPr lang="en-US" altLang="zh-CN" sz="1804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3416300" y="812800"/>
            <a:ext cx="230832" cy="27699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较</a:t>
            </a:r>
            <a:endParaRPr lang="en-US" altLang="zh-CN" sz="1804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3937000" y="812800"/>
            <a:ext cx="230832" cy="27699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典</a:t>
            </a:r>
            <a:endParaRPr lang="en-US" altLang="zh-CN" sz="1804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4457700" y="812800"/>
            <a:ext cx="230832" cy="27699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型</a:t>
            </a:r>
            <a:endParaRPr lang="en-US" altLang="zh-CN" sz="1804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978400" y="812800"/>
            <a:ext cx="230832" cy="27699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的</a:t>
            </a:r>
            <a:endParaRPr lang="en-US" altLang="zh-CN" sz="1804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5499100" y="812800"/>
            <a:ext cx="230832" cy="27699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/>
            </a:pPr>
            <a:r>
              <a:rPr lang="zh-CN" altLang="en-US" sz="1804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有</a:t>
            </a:r>
            <a:endParaRPr lang="en-US" altLang="zh-CN" sz="1804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927100" y="1206500"/>
            <a:ext cx="4847481" cy="203389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/>
            </a:pPr>
            <a:r>
              <a:rPr lang="en-US" altLang="zh-CN" sz="180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Winrunner,Robot,Loadrunner</a:t>
            </a:r>
            <a:r>
              <a:rPr lang="en-US" altLang="zh-CN" sz="1804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80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等等,但这些工具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100"/>
              </a:lnSpc>
              <a:tabLst/>
            </a:pPr>
            <a:r>
              <a:rPr lang="en-US" altLang="zh-CN" sz="180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通常不能兼容到象手机这种嵌入式系统中来。这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000"/>
              </a:lnSpc>
              <a:tabLst/>
            </a:pPr>
            <a:r>
              <a:rPr lang="en-US" altLang="zh-CN" sz="180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就要求测试人员能够基于当前平台进行二次开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100"/>
              </a:lnSpc>
              <a:tabLst/>
            </a:pPr>
            <a:r>
              <a:rPr lang="en-US" altLang="zh-CN" sz="180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发,来满足自动化测试的需求。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500"/>
              </a:lnSpc>
              <a:tabLst/>
            </a:pPr>
            <a:r>
              <a:rPr lang="nn-NO" altLang="zh-CN" sz="3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0c21f2ca  </a:t>
            </a:r>
            <a:r>
              <a:rPr lang="zh-CN" altLang="nn-NO" sz="3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自动化测试培训</a:t>
            </a:r>
            <a:r>
              <a:rPr lang="nn-NO" altLang="zh-CN" sz="3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www.besttest.cn</a:t>
            </a:r>
            <a:endParaRPr lang="en-US" altLang="zh-CN" sz="3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587" y="3402477"/>
            <a:ext cx="1082380" cy="5078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388</Words>
  <Application>Microsoft Office PowerPoint</Application>
  <PresentationFormat>自定义</PresentationFormat>
  <Paragraphs>97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宋体</vt:lpstr>
      <vt:lpstr>Arial</vt:lpstr>
      <vt:lpstr>Calibri</vt:lpstr>
      <vt:lpstr>Times New Roman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za</cp:lastModifiedBy>
  <cp:revision>5</cp:revision>
  <dcterms:created xsi:type="dcterms:W3CDTF">2006-08-16T00:00:00Z</dcterms:created>
  <dcterms:modified xsi:type="dcterms:W3CDTF">2015-04-10T05:28:21Z</dcterms:modified>
</cp:coreProperties>
</file>