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59" r:id="rId6"/>
    <p:sldId id="260" r:id="rId7"/>
    <p:sldId id="272" r:id="rId8"/>
    <p:sldId id="263" r:id="rId9"/>
    <p:sldId id="262" r:id="rId10"/>
    <p:sldId id="264" r:id="rId11"/>
    <p:sldId id="265" r:id="rId12"/>
    <p:sldId id="266" r:id="rId13"/>
    <p:sldId id="267" r:id="rId14"/>
    <p:sldId id="271" r:id="rId15"/>
    <p:sldId id="274" r:id="rId16"/>
    <p:sldId id="27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7" autoAdjust="0"/>
  </p:normalViewPr>
  <p:slideViewPr>
    <p:cSldViewPr>
      <p:cViewPr>
        <p:scale>
          <a:sx n="80" d="100"/>
          <a:sy n="80" d="100"/>
        </p:scale>
        <p:origin x="-1086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7823A-5A74-4D20-8D97-1C5EAABEA70B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8A85987-7F73-45FD-8E90-93BF2194121E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什么是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E2E?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67D1D7-3558-48F5-81B3-D370AB148416}" type="parTrans" cxnId="{DC848BFC-C69D-4292-985A-E9BA97A3150A}">
      <dgm:prSet/>
      <dgm:spPr/>
      <dgm:t>
        <a:bodyPr/>
        <a:lstStyle/>
        <a:p>
          <a:endParaRPr lang="zh-CN" altLang="en-US" sz="2400"/>
        </a:p>
      </dgm:t>
    </dgm:pt>
    <dgm:pt modelId="{25CFD617-47BA-431A-B484-2258F4C0AF5E}" type="sibTrans" cxnId="{DC848BFC-C69D-4292-985A-E9BA97A3150A}">
      <dgm:prSet/>
      <dgm:spPr/>
      <dgm:t>
        <a:bodyPr/>
        <a:lstStyle/>
        <a:p>
          <a:endParaRPr lang="zh-CN" altLang="en-US" sz="2400"/>
        </a:p>
      </dgm:t>
    </dgm:pt>
    <dgm:pt modelId="{0E2A5CC5-4951-43D9-9ED0-03376D1108A1}">
      <dgm:prSet phldrT="[文本]" custT="1"/>
      <dgm:spPr/>
      <dgm:t>
        <a:bodyPr/>
        <a:lstStyle/>
        <a:p>
          <a:r>
            <a:rPr lang="zh-CN" altLang="en-US" sz="1400" dirty="0" smtClean="0"/>
            <a:t>用户感知到机器感知</a:t>
          </a:r>
          <a:endParaRPr lang="zh-CN" altLang="en-US" sz="1400" dirty="0"/>
        </a:p>
      </dgm:t>
    </dgm:pt>
    <dgm:pt modelId="{45D18D1E-67BF-45C4-96B1-5165B329F4FD}" type="parTrans" cxnId="{A30F70CF-6416-409E-8BE9-52F3C397503D}">
      <dgm:prSet/>
      <dgm:spPr/>
      <dgm:t>
        <a:bodyPr/>
        <a:lstStyle/>
        <a:p>
          <a:endParaRPr lang="zh-CN" altLang="en-US" sz="2400"/>
        </a:p>
      </dgm:t>
    </dgm:pt>
    <dgm:pt modelId="{5208B267-7B98-4F3D-A0C1-3FBBD8DA40B5}" type="sibTrans" cxnId="{A30F70CF-6416-409E-8BE9-52F3C397503D}">
      <dgm:prSet/>
      <dgm:spPr/>
      <dgm:t>
        <a:bodyPr/>
        <a:lstStyle/>
        <a:p>
          <a:endParaRPr lang="zh-CN" altLang="en-US" sz="2400"/>
        </a:p>
      </dgm:t>
    </dgm:pt>
    <dgm:pt modelId="{18D07447-E2D6-4614-9DA0-DFC9BC03BCF6}">
      <dgm:prSet phldrT="[文本]" custT="1"/>
      <dgm:spPr/>
      <dgm:t>
        <a:bodyPr/>
        <a:lstStyle/>
        <a:p>
          <a:r>
            <a:rPr lang="zh-CN" altLang="en-US" sz="1400" dirty="0" smtClean="0"/>
            <a:t>从用户场景出发</a:t>
          </a:r>
          <a:endParaRPr lang="zh-CN" altLang="en-US" sz="1400" dirty="0"/>
        </a:p>
      </dgm:t>
    </dgm:pt>
    <dgm:pt modelId="{A1C4A821-5335-488B-80A5-AD5A70E5D5AA}" type="parTrans" cxnId="{45500850-5E2E-4ECA-9274-06406098E022}">
      <dgm:prSet/>
      <dgm:spPr/>
      <dgm:t>
        <a:bodyPr/>
        <a:lstStyle/>
        <a:p>
          <a:endParaRPr lang="zh-CN" altLang="en-US" sz="2400"/>
        </a:p>
      </dgm:t>
    </dgm:pt>
    <dgm:pt modelId="{CA886F64-6571-4B2D-9D77-323CFE9D5D6F}" type="sibTrans" cxnId="{45500850-5E2E-4ECA-9274-06406098E022}">
      <dgm:prSet/>
      <dgm:spPr/>
      <dgm:t>
        <a:bodyPr/>
        <a:lstStyle/>
        <a:p>
          <a:endParaRPr lang="zh-CN" altLang="en-US" sz="2400"/>
        </a:p>
      </dgm:t>
    </dgm:pt>
    <dgm:pt modelId="{83885C3B-6971-45A6-8C7B-68E7A5B63A3E}">
      <dgm:prSet phldrT="[文本]" custT="1"/>
      <dgm:spPr/>
      <dgm:t>
        <a:bodyPr/>
        <a:lstStyle/>
        <a:p>
          <a:r>
            <a:rPr lang="zh-CN" altLang="en-US" sz="1400" dirty="0" smtClean="0"/>
            <a:t>机器上的任务执行、分析</a:t>
          </a:r>
          <a:endParaRPr lang="en-US" altLang="zh-CN" sz="1400" dirty="0" smtClean="0"/>
        </a:p>
      </dgm:t>
    </dgm:pt>
    <dgm:pt modelId="{71EFC2CF-107E-494C-89A9-DDCF8AE4128B}" type="parTrans" cxnId="{14B552E5-8A41-4902-82ED-7D1E08E6685B}">
      <dgm:prSet/>
      <dgm:spPr/>
      <dgm:t>
        <a:bodyPr/>
        <a:lstStyle/>
        <a:p>
          <a:endParaRPr lang="zh-CN" altLang="en-US" sz="2400"/>
        </a:p>
      </dgm:t>
    </dgm:pt>
    <dgm:pt modelId="{D4CD8086-3D4B-4041-9680-7508D64CB0A9}" type="sibTrans" cxnId="{14B552E5-8A41-4902-82ED-7D1E08E6685B}">
      <dgm:prSet/>
      <dgm:spPr/>
      <dgm:t>
        <a:bodyPr/>
        <a:lstStyle/>
        <a:p>
          <a:endParaRPr lang="zh-CN" altLang="en-US" sz="2400"/>
        </a:p>
      </dgm:t>
    </dgm:pt>
    <dgm:pt modelId="{4FF501BC-83CA-4F55-B74D-956480621013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为什么要做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E2E?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5D1C35-9C90-4525-A328-CF62699968B4}" type="parTrans" cxnId="{99651CAF-B76A-4AAD-8EB9-F6913A3F3B97}">
      <dgm:prSet/>
      <dgm:spPr/>
      <dgm:t>
        <a:bodyPr/>
        <a:lstStyle/>
        <a:p>
          <a:endParaRPr lang="zh-CN" altLang="en-US" sz="2400"/>
        </a:p>
      </dgm:t>
    </dgm:pt>
    <dgm:pt modelId="{63D51E4C-D9D8-43B4-BDFC-BD0FCE7D21BA}" type="sibTrans" cxnId="{99651CAF-B76A-4AAD-8EB9-F6913A3F3B97}">
      <dgm:prSet/>
      <dgm:spPr/>
      <dgm:t>
        <a:bodyPr/>
        <a:lstStyle/>
        <a:p>
          <a:endParaRPr lang="zh-CN" altLang="en-US" sz="2400"/>
        </a:p>
      </dgm:t>
    </dgm:pt>
    <dgm:pt modelId="{0B7FB370-F6B7-402A-888E-0F4BE6C1DD94}">
      <dgm:prSet phldrT="[文本]" custT="1"/>
      <dgm:spPr/>
      <dgm:t>
        <a:bodyPr/>
        <a:lstStyle/>
        <a:p>
          <a:r>
            <a:rPr lang="zh-CN" altLang="en-US" sz="1400" dirty="0" smtClean="0"/>
            <a:t>系统链路随着系统庞大变的庞杂</a:t>
          </a:r>
          <a:endParaRPr lang="zh-CN" altLang="en-US" sz="1400" dirty="0"/>
        </a:p>
      </dgm:t>
    </dgm:pt>
    <dgm:pt modelId="{936932C9-F089-4D2B-B929-4DEEF55DC468}" type="parTrans" cxnId="{9DBF9875-6869-401D-96E7-B87DAEC174AB}">
      <dgm:prSet/>
      <dgm:spPr/>
      <dgm:t>
        <a:bodyPr/>
        <a:lstStyle/>
        <a:p>
          <a:endParaRPr lang="zh-CN" altLang="en-US" sz="2400"/>
        </a:p>
      </dgm:t>
    </dgm:pt>
    <dgm:pt modelId="{162F4AE8-296E-4E58-868D-71F43CE736D2}" type="sibTrans" cxnId="{9DBF9875-6869-401D-96E7-B87DAEC174AB}">
      <dgm:prSet/>
      <dgm:spPr/>
      <dgm:t>
        <a:bodyPr/>
        <a:lstStyle/>
        <a:p>
          <a:endParaRPr lang="zh-CN" altLang="en-US" sz="2400"/>
        </a:p>
      </dgm:t>
    </dgm:pt>
    <dgm:pt modelId="{26691742-022C-4B96-AB0F-AF182A57BA44}">
      <dgm:prSet phldrT="[文本]" custT="1"/>
      <dgm:spPr/>
      <dgm:t>
        <a:bodyPr/>
        <a:lstStyle/>
        <a:p>
          <a:r>
            <a:rPr lang="zh-CN" altLang="en-US" sz="1400" dirty="0" smtClean="0"/>
            <a:t>用户场景的关键路径变的不好界定</a:t>
          </a:r>
          <a:endParaRPr lang="zh-CN" altLang="en-US" sz="1400" dirty="0"/>
        </a:p>
      </dgm:t>
    </dgm:pt>
    <dgm:pt modelId="{506E287F-1D38-4018-93C1-6E1BB133F088}" type="parTrans" cxnId="{D9108C9D-D40F-4826-BFF5-A43FB40BB99C}">
      <dgm:prSet/>
      <dgm:spPr/>
      <dgm:t>
        <a:bodyPr/>
        <a:lstStyle/>
        <a:p>
          <a:endParaRPr lang="zh-CN" altLang="en-US" sz="2400"/>
        </a:p>
      </dgm:t>
    </dgm:pt>
    <dgm:pt modelId="{B5C01212-EF0C-434A-9B50-F881517481C4}" type="sibTrans" cxnId="{D9108C9D-D40F-4826-BFF5-A43FB40BB99C}">
      <dgm:prSet/>
      <dgm:spPr/>
      <dgm:t>
        <a:bodyPr/>
        <a:lstStyle/>
        <a:p>
          <a:endParaRPr lang="zh-CN" altLang="en-US" sz="2400"/>
        </a:p>
      </dgm:t>
    </dgm:pt>
    <dgm:pt modelId="{D58CF909-C269-4C99-8310-09BA4ADD2DBA}">
      <dgm:prSet phldrT="[文本]" custT="1"/>
      <dgm:spPr/>
      <dgm:t>
        <a:bodyPr/>
        <a:lstStyle/>
        <a:p>
          <a:r>
            <a:rPr lang="zh-CN" altLang="en-US" sz="1400" dirty="0" smtClean="0"/>
            <a:t>多样化访问：</a:t>
          </a:r>
          <a:r>
            <a:rPr lang="en-US" altLang="zh-CN" sz="1400" dirty="0" err="1" smtClean="0"/>
            <a:t>OpenAPI</a:t>
          </a:r>
          <a:r>
            <a:rPr lang="zh-CN" altLang="en-US" sz="1400" dirty="0" smtClean="0"/>
            <a:t>、控制台、数据链路、机器登录后的控制</a:t>
          </a:r>
          <a:r>
            <a:rPr lang="en-US" altLang="zh-CN" sz="1400" dirty="0" smtClean="0"/>
            <a:t>…</a:t>
          </a:r>
        </a:p>
      </dgm:t>
    </dgm:pt>
    <dgm:pt modelId="{A6C14E29-70A4-4FAE-A7D4-0B69CCBB0834}" type="parTrans" cxnId="{3F1C75B1-05FD-45E8-A0DC-4BA49BEE5AC8}">
      <dgm:prSet/>
      <dgm:spPr/>
      <dgm:t>
        <a:bodyPr/>
        <a:lstStyle/>
        <a:p>
          <a:endParaRPr lang="zh-CN" altLang="en-US" sz="2400"/>
        </a:p>
      </dgm:t>
    </dgm:pt>
    <dgm:pt modelId="{E94C2F0F-67A4-45BC-98E4-6CFDA53694BF}" type="sibTrans" cxnId="{3F1C75B1-05FD-45E8-A0DC-4BA49BEE5AC8}">
      <dgm:prSet/>
      <dgm:spPr/>
      <dgm:t>
        <a:bodyPr/>
        <a:lstStyle/>
        <a:p>
          <a:endParaRPr lang="zh-CN" altLang="en-US" sz="2400"/>
        </a:p>
      </dgm:t>
    </dgm:pt>
    <dgm:pt modelId="{B1A4BDEF-82A4-4F75-B771-A6437ED745F5}">
      <dgm:prSet phldrT="[文本]" custT="1"/>
      <dgm:spPr/>
      <dgm:t>
        <a:bodyPr/>
        <a:lstStyle/>
        <a:p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E2E</a:t>
          </a: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的目标是什么</a:t>
          </a:r>
          <a:r>
            <a: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?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D542C9-D5FD-487B-AB2A-71D47DDA4368}" type="parTrans" cxnId="{EFBB0BBA-2EA0-4D9A-A0C7-23F764ED5360}">
      <dgm:prSet/>
      <dgm:spPr/>
      <dgm:t>
        <a:bodyPr/>
        <a:lstStyle/>
        <a:p>
          <a:endParaRPr lang="zh-CN" altLang="en-US" sz="2400"/>
        </a:p>
      </dgm:t>
    </dgm:pt>
    <dgm:pt modelId="{FD20D89E-8983-466E-812D-B0CA4D31D9C2}" type="sibTrans" cxnId="{EFBB0BBA-2EA0-4D9A-A0C7-23F764ED5360}">
      <dgm:prSet/>
      <dgm:spPr/>
      <dgm:t>
        <a:bodyPr/>
        <a:lstStyle/>
        <a:p>
          <a:endParaRPr lang="zh-CN" altLang="en-US" sz="2400"/>
        </a:p>
      </dgm:t>
    </dgm:pt>
    <dgm:pt modelId="{8B44721E-FF99-4A99-854C-B6E7A35BBB1A}">
      <dgm:prSet phldrT="[文本]" custT="1"/>
      <dgm:spPr/>
      <dgm:t>
        <a:bodyPr/>
        <a:lstStyle/>
        <a:p>
          <a:r>
            <a:rPr lang="zh-CN" altLang="en-US" sz="1400" dirty="0" smtClean="0"/>
            <a:t>产品线间的交互越来越多</a:t>
          </a:r>
          <a:endParaRPr lang="en-US" altLang="zh-CN" sz="1400" dirty="0" smtClean="0"/>
        </a:p>
      </dgm:t>
    </dgm:pt>
    <dgm:pt modelId="{63E157FB-FC17-432B-9C27-4DDC10C12269}" type="parTrans" cxnId="{A114BFCE-27DB-4692-94D8-9DC441364AEF}">
      <dgm:prSet/>
      <dgm:spPr/>
      <dgm:t>
        <a:bodyPr/>
        <a:lstStyle/>
        <a:p>
          <a:endParaRPr lang="zh-CN" altLang="en-US" sz="2400"/>
        </a:p>
      </dgm:t>
    </dgm:pt>
    <dgm:pt modelId="{BAD2CEA9-4147-411A-AD5D-C40DCE3185AE}" type="sibTrans" cxnId="{A114BFCE-27DB-4692-94D8-9DC441364AEF}">
      <dgm:prSet/>
      <dgm:spPr/>
      <dgm:t>
        <a:bodyPr/>
        <a:lstStyle/>
        <a:p>
          <a:endParaRPr lang="zh-CN" altLang="en-US" sz="2400"/>
        </a:p>
      </dgm:t>
    </dgm:pt>
    <dgm:pt modelId="{9ABEB2AB-8098-4595-9843-DBD43D34FD1E}">
      <dgm:prSet phldrT="[文本]" custT="1"/>
      <dgm:spPr/>
      <dgm:t>
        <a:bodyPr/>
        <a:lstStyle/>
        <a:p>
          <a:r>
            <a:rPr lang="zh-CN" altLang="en-US" sz="1400" dirty="0" smtClean="0"/>
            <a:t>尽早识别故障</a:t>
          </a:r>
          <a:endParaRPr lang="zh-CN" altLang="en-US" sz="1400" dirty="0"/>
        </a:p>
      </dgm:t>
    </dgm:pt>
    <dgm:pt modelId="{6BC59D17-F8BA-4FF9-9D97-69424AD4D530}" type="parTrans" cxnId="{FBA2404C-05F0-46DA-B0A4-414C3A15A4B0}">
      <dgm:prSet/>
      <dgm:spPr/>
      <dgm:t>
        <a:bodyPr/>
        <a:lstStyle/>
        <a:p>
          <a:endParaRPr lang="zh-CN" altLang="en-US" sz="2400"/>
        </a:p>
      </dgm:t>
    </dgm:pt>
    <dgm:pt modelId="{58FDD537-2F16-4CE4-93CB-5562490D6AAA}" type="sibTrans" cxnId="{FBA2404C-05F0-46DA-B0A4-414C3A15A4B0}">
      <dgm:prSet/>
      <dgm:spPr/>
      <dgm:t>
        <a:bodyPr/>
        <a:lstStyle/>
        <a:p>
          <a:endParaRPr lang="zh-CN" altLang="en-US" sz="2400"/>
        </a:p>
      </dgm:t>
    </dgm:pt>
    <dgm:pt modelId="{C0CC1233-F0DF-4DDF-B001-BC3900808E4E}">
      <dgm:prSet phldrT="[文本]" custT="1"/>
      <dgm:spPr/>
      <dgm:t>
        <a:bodyPr/>
        <a:lstStyle/>
        <a:p>
          <a:r>
            <a:rPr lang="zh-CN" altLang="en-US" sz="1400" dirty="0" smtClean="0"/>
            <a:t>从用户入手进行快速验证</a:t>
          </a:r>
          <a:endParaRPr lang="zh-CN" altLang="en-US" sz="1400" dirty="0"/>
        </a:p>
      </dgm:t>
    </dgm:pt>
    <dgm:pt modelId="{3FE871C7-C77C-4037-B73E-4A16ECF19FFC}" type="parTrans" cxnId="{567DF698-A837-4278-A94F-E8ED7283E786}">
      <dgm:prSet/>
      <dgm:spPr/>
      <dgm:t>
        <a:bodyPr/>
        <a:lstStyle/>
        <a:p>
          <a:endParaRPr lang="zh-CN" altLang="en-US" sz="2400"/>
        </a:p>
      </dgm:t>
    </dgm:pt>
    <dgm:pt modelId="{CF399BB0-1131-4E37-AE07-D3282CE3F883}" type="sibTrans" cxnId="{567DF698-A837-4278-A94F-E8ED7283E786}">
      <dgm:prSet/>
      <dgm:spPr/>
      <dgm:t>
        <a:bodyPr/>
        <a:lstStyle/>
        <a:p>
          <a:endParaRPr lang="zh-CN" altLang="en-US" sz="2400"/>
        </a:p>
      </dgm:t>
    </dgm:pt>
    <dgm:pt modelId="{9D0A9601-C44C-48DD-A161-D3A7C0920B0A}">
      <dgm:prSet phldrT="[文本]" custT="1"/>
      <dgm:spPr/>
      <dgm:t>
        <a:bodyPr/>
        <a:lstStyle/>
        <a:p>
          <a:r>
            <a:rPr lang="zh-CN" altLang="en-US" sz="1400" dirty="0" smtClean="0"/>
            <a:t>产品间改动问题的快速定位</a:t>
          </a:r>
          <a:endParaRPr lang="zh-CN" altLang="en-US" sz="1400" dirty="0"/>
        </a:p>
      </dgm:t>
    </dgm:pt>
    <dgm:pt modelId="{4BF0767C-154D-4AA6-97E9-911279222616}" type="parTrans" cxnId="{E7380094-14ED-409D-AD22-1EFFB6000858}">
      <dgm:prSet/>
      <dgm:spPr/>
      <dgm:t>
        <a:bodyPr/>
        <a:lstStyle/>
        <a:p>
          <a:endParaRPr lang="zh-CN" altLang="en-US" sz="2400"/>
        </a:p>
      </dgm:t>
    </dgm:pt>
    <dgm:pt modelId="{DAA89C5A-F7B7-4E46-A68D-ABBDF159D4AB}" type="sibTrans" cxnId="{E7380094-14ED-409D-AD22-1EFFB6000858}">
      <dgm:prSet/>
      <dgm:spPr/>
      <dgm:t>
        <a:bodyPr/>
        <a:lstStyle/>
        <a:p>
          <a:endParaRPr lang="zh-CN" altLang="en-US" sz="2400"/>
        </a:p>
      </dgm:t>
    </dgm:pt>
    <dgm:pt modelId="{9D0CC28F-71CA-4F44-BF9E-410AF5F96561}">
      <dgm:prSet phldrT="[文本]" custT="1"/>
      <dgm:spPr/>
      <dgm:t>
        <a:bodyPr/>
        <a:lstStyle/>
        <a:p>
          <a:r>
            <a:rPr lang="zh-CN" altLang="en-US" sz="1400" dirty="0" smtClean="0"/>
            <a:t>再次回到用户可感知到的验证</a:t>
          </a:r>
          <a:endParaRPr lang="en-US" altLang="zh-CN" sz="1400" dirty="0" smtClean="0"/>
        </a:p>
      </dgm:t>
    </dgm:pt>
    <dgm:pt modelId="{101EBAAE-8BEF-42C3-BB2B-7A12A9123CA1}" type="parTrans" cxnId="{6373926F-ABFB-4F8E-B5E5-25C919332059}">
      <dgm:prSet/>
      <dgm:spPr/>
      <dgm:t>
        <a:bodyPr/>
        <a:lstStyle/>
        <a:p>
          <a:endParaRPr lang="zh-CN" altLang="en-US"/>
        </a:p>
      </dgm:t>
    </dgm:pt>
    <dgm:pt modelId="{AF20EC0E-5F54-49D7-9EEC-84086A554579}" type="sibTrans" cxnId="{6373926F-ABFB-4F8E-B5E5-25C919332059}">
      <dgm:prSet/>
      <dgm:spPr/>
      <dgm:t>
        <a:bodyPr/>
        <a:lstStyle/>
        <a:p>
          <a:endParaRPr lang="zh-CN" altLang="en-US"/>
        </a:p>
      </dgm:t>
    </dgm:pt>
    <dgm:pt modelId="{C90CC040-8703-4E25-89EF-FCD94755FEC8}" type="pres">
      <dgm:prSet presAssocID="{6EA7823A-5A74-4D20-8D97-1C5EAABEA70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186648C-3587-4DDF-ABF7-BD5A6961EEC1}" type="pres">
      <dgm:prSet presAssocID="{18A85987-7F73-45FD-8E90-93BF2194121E}" presName="root" presStyleCnt="0">
        <dgm:presLayoutVars>
          <dgm:chMax/>
          <dgm:chPref/>
        </dgm:presLayoutVars>
      </dgm:prSet>
      <dgm:spPr/>
    </dgm:pt>
    <dgm:pt modelId="{A456B27B-67AE-460C-A692-A93986503273}" type="pres">
      <dgm:prSet presAssocID="{18A85987-7F73-45FD-8E90-93BF2194121E}" presName="rootComposite" presStyleCnt="0">
        <dgm:presLayoutVars/>
      </dgm:prSet>
      <dgm:spPr/>
    </dgm:pt>
    <dgm:pt modelId="{190B541A-01B5-4C02-B367-B28F9CF9C79E}" type="pres">
      <dgm:prSet presAssocID="{18A85987-7F73-45FD-8E90-93BF2194121E}" presName="ParentAccent" presStyleLbl="alignNode1" presStyleIdx="0" presStyleCnt="3"/>
      <dgm:spPr/>
    </dgm:pt>
    <dgm:pt modelId="{8B7DEE56-945C-4DA5-917C-D73EAFA2A708}" type="pres">
      <dgm:prSet presAssocID="{18A85987-7F73-45FD-8E90-93BF2194121E}" presName="ParentSmallAccent" presStyleLbl="fgAcc1" presStyleIdx="0" presStyleCnt="3"/>
      <dgm:spPr/>
    </dgm:pt>
    <dgm:pt modelId="{8ADA5312-B857-453F-98CB-27B6E7597BC4}" type="pres">
      <dgm:prSet presAssocID="{18A85987-7F73-45FD-8E90-93BF2194121E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DF5E-D088-441B-B06C-05A4C41064A9}" type="pres">
      <dgm:prSet presAssocID="{18A85987-7F73-45FD-8E90-93BF2194121E}" presName="childShape" presStyleCnt="0">
        <dgm:presLayoutVars>
          <dgm:chMax val="0"/>
          <dgm:chPref val="0"/>
        </dgm:presLayoutVars>
      </dgm:prSet>
      <dgm:spPr/>
    </dgm:pt>
    <dgm:pt modelId="{D326F030-4CE9-401E-8F2F-2298A5487989}" type="pres">
      <dgm:prSet presAssocID="{0E2A5CC5-4951-43D9-9ED0-03376D1108A1}" presName="childComposite" presStyleCnt="0">
        <dgm:presLayoutVars>
          <dgm:chMax val="0"/>
          <dgm:chPref val="0"/>
        </dgm:presLayoutVars>
      </dgm:prSet>
      <dgm:spPr/>
    </dgm:pt>
    <dgm:pt modelId="{58D4F616-D6CE-42FB-8640-61E6FD7C7810}" type="pres">
      <dgm:prSet presAssocID="{0E2A5CC5-4951-43D9-9ED0-03376D1108A1}" presName="ChildAccent" presStyleLbl="solidFgAcc1" presStyleIdx="0" presStyleCnt="11"/>
      <dgm:spPr/>
    </dgm:pt>
    <dgm:pt modelId="{A2B971B2-8FC5-42CB-B836-5540E4CB96AC}" type="pres">
      <dgm:prSet presAssocID="{0E2A5CC5-4951-43D9-9ED0-03376D1108A1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960EEE-139F-4922-B653-BFB8407D9C21}" type="pres">
      <dgm:prSet presAssocID="{18D07447-E2D6-4614-9DA0-DFC9BC03BCF6}" presName="childComposite" presStyleCnt="0">
        <dgm:presLayoutVars>
          <dgm:chMax val="0"/>
          <dgm:chPref val="0"/>
        </dgm:presLayoutVars>
      </dgm:prSet>
      <dgm:spPr/>
    </dgm:pt>
    <dgm:pt modelId="{B6F5240C-1472-4878-B716-B588E70D859E}" type="pres">
      <dgm:prSet presAssocID="{18D07447-E2D6-4614-9DA0-DFC9BC03BCF6}" presName="ChildAccent" presStyleLbl="solidFgAcc1" presStyleIdx="1" presStyleCnt="11"/>
      <dgm:spPr/>
    </dgm:pt>
    <dgm:pt modelId="{9C7DD824-5747-4478-A9A7-30EC84C9F70E}" type="pres">
      <dgm:prSet presAssocID="{18D07447-E2D6-4614-9DA0-DFC9BC03BCF6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C4C725-58A9-4402-A6E6-E7E94A795CA0}" type="pres">
      <dgm:prSet presAssocID="{83885C3B-6971-45A6-8C7B-68E7A5B63A3E}" presName="childComposite" presStyleCnt="0">
        <dgm:presLayoutVars>
          <dgm:chMax val="0"/>
          <dgm:chPref val="0"/>
        </dgm:presLayoutVars>
      </dgm:prSet>
      <dgm:spPr/>
    </dgm:pt>
    <dgm:pt modelId="{41053E7E-2DD6-4004-8D8E-86F7C796A952}" type="pres">
      <dgm:prSet presAssocID="{83885C3B-6971-45A6-8C7B-68E7A5B63A3E}" presName="ChildAccent" presStyleLbl="solidFgAcc1" presStyleIdx="2" presStyleCnt="11"/>
      <dgm:spPr/>
    </dgm:pt>
    <dgm:pt modelId="{24E52888-FB4C-4C3B-BA3B-34A93543D485}" type="pres">
      <dgm:prSet presAssocID="{83885C3B-6971-45A6-8C7B-68E7A5B63A3E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52C89C-60FA-4A13-B1D0-C831FCDFEDF5}" type="pres">
      <dgm:prSet presAssocID="{9D0CC28F-71CA-4F44-BF9E-410AF5F96561}" presName="childComposite" presStyleCnt="0">
        <dgm:presLayoutVars>
          <dgm:chMax val="0"/>
          <dgm:chPref val="0"/>
        </dgm:presLayoutVars>
      </dgm:prSet>
      <dgm:spPr/>
    </dgm:pt>
    <dgm:pt modelId="{3861545A-A023-4861-97C6-7982FE4A29C2}" type="pres">
      <dgm:prSet presAssocID="{9D0CC28F-71CA-4F44-BF9E-410AF5F96561}" presName="ChildAccent" presStyleLbl="solidFgAcc1" presStyleIdx="3" presStyleCnt="11"/>
      <dgm:spPr/>
    </dgm:pt>
    <dgm:pt modelId="{AD2C0CA1-3CD5-4B3B-B1E3-D2E9168DF820}" type="pres">
      <dgm:prSet presAssocID="{9D0CC28F-71CA-4F44-BF9E-410AF5F96561}" presName="Child" presStyleLbl="revTx" presStyleIdx="4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A88B12-9FC1-4463-8CDC-970D97614222}" type="pres">
      <dgm:prSet presAssocID="{4FF501BC-83CA-4F55-B74D-956480621013}" presName="root" presStyleCnt="0">
        <dgm:presLayoutVars>
          <dgm:chMax/>
          <dgm:chPref/>
        </dgm:presLayoutVars>
      </dgm:prSet>
      <dgm:spPr/>
    </dgm:pt>
    <dgm:pt modelId="{FF151F4D-0343-44C2-8020-738630B1EFD1}" type="pres">
      <dgm:prSet presAssocID="{4FF501BC-83CA-4F55-B74D-956480621013}" presName="rootComposite" presStyleCnt="0">
        <dgm:presLayoutVars/>
      </dgm:prSet>
      <dgm:spPr/>
    </dgm:pt>
    <dgm:pt modelId="{09FD7727-0F2D-40F7-9A8C-7595EF78972E}" type="pres">
      <dgm:prSet presAssocID="{4FF501BC-83CA-4F55-B74D-956480621013}" presName="ParentAccent" presStyleLbl="alignNode1" presStyleIdx="1" presStyleCnt="3"/>
      <dgm:spPr/>
    </dgm:pt>
    <dgm:pt modelId="{E6126A02-5613-427B-A294-133D5DE296CE}" type="pres">
      <dgm:prSet presAssocID="{4FF501BC-83CA-4F55-B74D-956480621013}" presName="ParentSmallAccent" presStyleLbl="fgAcc1" presStyleIdx="1" presStyleCnt="3"/>
      <dgm:spPr/>
    </dgm:pt>
    <dgm:pt modelId="{58965AC3-2019-4513-84DD-8541DE1F9961}" type="pres">
      <dgm:prSet presAssocID="{4FF501BC-83CA-4F55-B74D-956480621013}" presName="Parent" presStyleLbl="revTx" presStyleIdx="5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53A756-88F3-4E84-8CF6-FD4B9897C732}" type="pres">
      <dgm:prSet presAssocID="{4FF501BC-83CA-4F55-B74D-956480621013}" presName="childShape" presStyleCnt="0">
        <dgm:presLayoutVars>
          <dgm:chMax val="0"/>
          <dgm:chPref val="0"/>
        </dgm:presLayoutVars>
      </dgm:prSet>
      <dgm:spPr/>
    </dgm:pt>
    <dgm:pt modelId="{E912DFD4-6FD2-4E24-A1C4-F92EAC95B603}" type="pres">
      <dgm:prSet presAssocID="{0B7FB370-F6B7-402A-888E-0F4BE6C1DD94}" presName="childComposite" presStyleCnt="0">
        <dgm:presLayoutVars>
          <dgm:chMax val="0"/>
          <dgm:chPref val="0"/>
        </dgm:presLayoutVars>
      </dgm:prSet>
      <dgm:spPr/>
    </dgm:pt>
    <dgm:pt modelId="{6107B650-5D58-4C0F-9F15-F38F0B880AB6}" type="pres">
      <dgm:prSet presAssocID="{0B7FB370-F6B7-402A-888E-0F4BE6C1DD94}" presName="ChildAccent" presStyleLbl="solidFgAcc1" presStyleIdx="4" presStyleCnt="11"/>
      <dgm:spPr/>
    </dgm:pt>
    <dgm:pt modelId="{064D593C-CDFD-4692-8AAE-29AFD9C3D81D}" type="pres">
      <dgm:prSet presAssocID="{0B7FB370-F6B7-402A-888E-0F4BE6C1DD94}" presName="Child" presStyleLbl="revTx" presStyleIdx="6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FDBA55-5CE3-478B-B998-5A8FA95DAFA3}" type="pres">
      <dgm:prSet presAssocID="{26691742-022C-4B96-AB0F-AF182A57BA44}" presName="childComposite" presStyleCnt="0">
        <dgm:presLayoutVars>
          <dgm:chMax val="0"/>
          <dgm:chPref val="0"/>
        </dgm:presLayoutVars>
      </dgm:prSet>
      <dgm:spPr/>
    </dgm:pt>
    <dgm:pt modelId="{AC294410-C2B4-4D78-BD64-E83BB77DA91F}" type="pres">
      <dgm:prSet presAssocID="{26691742-022C-4B96-AB0F-AF182A57BA44}" presName="ChildAccent" presStyleLbl="solidFgAcc1" presStyleIdx="5" presStyleCnt="11"/>
      <dgm:spPr/>
    </dgm:pt>
    <dgm:pt modelId="{0F0BC139-F0C1-4ACD-9D8C-C82054260879}" type="pres">
      <dgm:prSet presAssocID="{26691742-022C-4B96-AB0F-AF182A57BA44}" presName="Child" presStyleLbl="revTx" presStyleIdx="7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A5DC9B-FE17-405E-8A0F-74462FC13C6E}" type="pres">
      <dgm:prSet presAssocID="{D58CF909-C269-4C99-8310-09BA4ADD2DBA}" presName="childComposite" presStyleCnt="0">
        <dgm:presLayoutVars>
          <dgm:chMax val="0"/>
          <dgm:chPref val="0"/>
        </dgm:presLayoutVars>
      </dgm:prSet>
      <dgm:spPr/>
    </dgm:pt>
    <dgm:pt modelId="{D6DD9A4B-2E51-45EB-BCAF-98DE3671FC10}" type="pres">
      <dgm:prSet presAssocID="{D58CF909-C269-4C99-8310-09BA4ADD2DBA}" presName="ChildAccent" presStyleLbl="solidFgAcc1" presStyleIdx="6" presStyleCnt="11"/>
      <dgm:spPr/>
    </dgm:pt>
    <dgm:pt modelId="{55E26572-2B2E-4503-81E7-C25233F42986}" type="pres">
      <dgm:prSet presAssocID="{D58CF909-C269-4C99-8310-09BA4ADD2DBA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46FBFD-6CC0-49AD-ADBD-1F4D278CC453}" type="pres">
      <dgm:prSet presAssocID="{8B44721E-FF99-4A99-854C-B6E7A35BBB1A}" presName="childComposite" presStyleCnt="0">
        <dgm:presLayoutVars>
          <dgm:chMax val="0"/>
          <dgm:chPref val="0"/>
        </dgm:presLayoutVars>
      </dgm:prSet>
      <dgm:spPr/>
    </dgm:pt>
    <dgm:pt modelId="{BA2D8EC9-6322-4A2A-AF90-5D76C736B365}" type="pres">
      <dgm:prSet presAssocID="{8B44721E-FF99-4A99-854C-B6E7A35BBB1A}" presName="ChildAccent" presStyleLbl="solidFgAcc1" presStyleIdx="7" presStyleCnt="11"/>
      <dgm:spPr/>
    </dgm:pt>
    <dgm:pt modelId="{451F6205-C892-453B-B285-C312D7FE5A55}" type="pres">
      <dgm:prSet presAssocID="{8B44721E-FF99-4A99-854C-B6E7A35BBB1A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058B13-2F7D-4463-BD33-4CDD36DC4434}" type="pres">
      <dgm:prSet presAssocID="{B1A4BDEF-82A4-4F75-B771-A6437ED745F5}" presName="root" presStyleCnt="0">
        <dgm:presLayoutVars>
          <dgm:chMax/>
          <dgm:chPref/>
        </dgm:presLayoutVars>
      </dgm:prSet>
      <dgm:spPr/>
    </dgm:pt>
    <dgm:pt modelId="{82DE52BE-E2DF-4DCB-BF51-EDCF9DCA2C3E}" type="pres">
      <dgm:prSet presAssocID="{B1A4BDEF-82A4-4F75-B771-A6437ED745F5}" presName="rootComposite" presStyleCnt="0">
        <dgm:presLayoutVars/>
      </dgm:prSet>
      <dgm:spPr/>
    </dgm:pt>
    <dgm:pt modelId="{C6EEFA52-C5B1-4AEF-AF55-FDB42B798510}" type="pres">
      <dgm:prSet presAssocID="{B1A4BDEF-82A4-4F75-B771-A6437ED745F5}" presName="ParentAccent" presStyleLbl="alignNode1" presStyleIdx="2" presStyleCnt="3"/>
      <dgm:spPr/>
    </dgm:pt>
    <dgm:pt modelId="{B7AE980F-084C-4D46-A552-46E0C7A08714}" type="pres">
      <dgm:prSet presAssocID="{B1A4BDEF-82A4-4F75-B771-A6437ED745F5}" presName="ParentSmallAccent" presStyleLbl="fgAcc1" presStyleIdx="2" presStyleCnt="3"/>
      <dgm:spPr/>
    </dgm:pt>
    <dgm:pt modelId="{1E73B86C-2D5A-4B74-9CEA-A1E50BEA02F8}" type="pres">
      <dgm:prSet presAssocID="{B1A4BDEF-82A4-4F75-B771-A6437ED745F5}" presName="Parent" presStyleLbl="revTx" presStyleIdx="1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786ED3-2F07-4DE7-BCF6-3A67AC604BBF}" type="pres">
      <dgm:prSet presAssocID="{B1A4BDEF-82A4-4F75-B771-A6437ED745F5}" presName="childShape" presStyleCnt="0">
        <dgm:presLayoutVars>
          <dgm:chMax val="0"/>
          <dgm:chPref val="0"/>
        </dgm:presLayoutVars>
      </dgm:prSet>
      <dgm:spPr/>
    </dgm:pt>
    <dgm:pt modelId="{681AA6C3-F690-4DEC-9428-D252E7F47F15}" type="pres">
      <dgm:prSet presAssocID="{C0CC1233-F0DF-4DDF-B001-BC3900808E4E}" presName="childComposite" presStyleCnt="0">
        <dgm:presLayoutVars>
          <dgm:chMax val="0"/>
          <dgm:chPref val="0"/>
        </dgm:presLayoutVars>
      </dgm:prSet>
      <dgm:spPr/>
    </dgm:pt>
    <dgm:pt modelId="{0417821E-7329-4DEB-82A0-3A240F9349AE}" type="pres">
      <dgm:prSet presAssocID="{C0CC1233-F0DF-4DDF-B001-BC3900808E4E}" presName="ChildAccent" presStyleLbl="solidFgAcc1" presStyleIdx="8" presStyleCnt="11"/>
      <dgm:spPr/>
    </dgm:pt>
    <dgm:pt modelId="{97CB0FCA-5012-46FD-8059-91C56F1F635D}" type="pres">
      <dgm:prSet presAssocID="{C0CC1233-F0DF-4DDF-B001-BC3900808E4E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AE6BC6-FC75-4D85-A8C6-6A09C30BEDAC}" type="pres">
      <dgm:prSet presAssocID="{9D0A9601-C44C-48DD-A161-D3A7C0920B0A}" presName="childComposite" presStyleCnt="0">
        <dgm:presLayoutVars>
          <dgm:chMax val="0"/>
          <dgm:chPref val="0"/>
        </dgm:presLayoutVars>
      </dgm:prSet>
      <dgm:spPr/>
    </dgm:pt>
    <dgm:pt modelId="{0156B8BC-54E5-4FC3-A998-39FEB004CB4E}" type="pres">
      <dgm:prSet presAssocID="{9D0A9601-C44C-48DD-A161-D3A7C0920B0A}" presName="ChildAccent" presStyleLbl="solidFgAcc1" presStyleIdx="9" presStyleCnt="11"/>
      <dgm:spPr/>
    </dgm:pt>
    <dgm:pt modelId="{9D2318CD-AA78-463B-A823-F5D8C8C6C12F}" type="pres">
      <dgm:prSet presAssocID="{9D0A9601-C44C-48DD-A161-D3A7C0920B0A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186CCE-6EEF-4B6B-92C2-8C47DE7E270E}" type="pres">
      <dgm:prSet presAssocID="{9ABEB2AB-8098-4595-9843-DBD43D34FD1E}" presName="childComposite" presStyleCnt="0">
        <dgm:presLayoutVars>
          <dgm:chMax val="0"/>
          <dgm:chPref val="0"/>
        </dgm:presLayoutVars>
      </dgm:prSet>
      <dgm:spPr/>
    </dgm:pt>
    <dgm:pt modelId="{98BD3DB7-18DD-456C-A866-B1B297A7813B}" type="pres">
      <dgm:prSet presAssocID="{9ABEB2AB-8098-4595-9843-DBD43D34FD1E}" presName="ChildAccent" presStyleLbl="solidFgAcc1" presStyleIdx="10" presStyleCnt="11"/>
      <dgm:spPr/>
    </dgm:pt>
    <dgm:pt modelId="{D303668E-FF81-48E1-A531-247E848AE021}" type="pres">
      <dgm:prSet presAssocID="{9ABEB2AB-8098-4595-9843-DBD43D34FD1E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F31BCA5-C681-4FC1-94A5-C19B6E39BE9A}" type="presOf" srcId="{9D0A9601-C44C-48DD-A161-D3A7C0920B0A}" destId="{9D2318CD-AA78-463B-A823-F5D8C8C6C12F}" srcOrd="0" destOrd="0" presId="urn:microsoft.com/office/officeart/2008/layout/SquareAccentList"/>
    <dgm:cxn modelId="{3F1C75B1-05FD-45E8-A0DC-4BA49BEE5AC8}" srcId="{4FF501BC-83CA-4F55-B74D-956480621013}" destId="{D58CF909-C269-4C99-8310-09BA4ADD2DBA}" srcOrd="2" destOrd="0" parTransId="{A6C14E29-70A4-4FAE-A7D4-0B69CCBB0834}" sibTransId="{E94C2F0F-67A4-45BC-98E4-6CFDA53694BF}"/>
    <dgm:cxn modelId="{567DF698-A837-4278-A94F-E8ED7283E786}" srcId="{B1A4BDEF-82A4-4F75-B771-A6437ED745F5}" destId="{C0CC1233-F0DF-4DDF-B001-BC3900808E4E}" srcOrd="0" destOrd="0" parTransId="{3FE871C7-C77C-4037-B73E-4A16ECF19FFC}" sibTransId="{CF399BB0-1131-4E37-AE07-D3282CE3F883}"/>
    <dgm:cxn modelId="{512AC2F1-76A3-421E-832A-AB2E2EB8485F}" type="presOf" srcId="{C0CC1233-F0DF-4DDF-B001-BC3900808E4E}" destId="{97CB0FCA-5012-46FD-8059-91C56F1F635D}" srcOrd="0" destOrd="0" presId="urn:microsoft.com/office/officeart/2008/layout/SquareAccentList"/>
    <dgm:cxn modelId="{9DBF9875-6869-401D-96E7-B87DAEC174AB}" srcId="{4FF501BC-83CA-4F55-B74D-956480621013}" destId="{0B7FB370-F6B7-402A-888E-0F4BE6C1DD94}" srcOrd="0" destOrd="0" parTransId="{936932C9-F089-4D2B-B929-4DEEF55DC468}" sibTransId="{162F4AE8-296E-4E58-868D-71F43CE736D2}"/>
    <dgm:cxn modelId="{F91D6355-3624-41F9-83EB-0D78A99ABA56}" type="presOf" srcId="{4FF501BC-83CA-4F55-B74D-956480621013}" destId="{58965AC3-2019-4513-84DD-8541DE1F9961}" srcOrd="0" destOrd="0" presId="urn:microsoft.com/office/officeart/2008/layout/SquareAccentList"/>
    <dgm:cxn modelId="{45500850-5E2E-4ECA-9274-06406098E022}" srcId="{18A85987-7F73-45FD-8E90-93BF2194121E}" destId="{18D07447-E2D6-4614-9DA0-DFC9BC03BCF6}" srcOrd="1" destOrd="0" parTransId="{A1C4A821-5335-488B-80A5-AD5A70E5D5AA}" sibTransId="{CA886F64-6571-4B2D-9D77-323CFE9D5D6F}"/>
    <dgm:cxn modelId="{8950BE91-16DF-4A6A-AC8E-235BF20ED56C}" type="presOf" srcId="{6EA7823A-5A74-4D20-8D97-1C5EAABEA70B}" destId="{C90CC040-8703-4E25-89EF-FCD94755FEC8}" srcOrd="0" destOrd="0" presId="urn:microsoft.com/office/officeart/2008/layout/SquareAccentList"/>
    <dgm:cxn modelId="{E07DB5F3-0A05-439E-90AB-F5965809A751}" type="presOf" srcId="{9ABEB2AB-8098-4595-9843-DBD43D34FD1E}" destId="{D303668E-FF81-48E1-A531-247E848AE021}" srcOrd="0" destOrd="0" presId="urn:microsoft.com/office/officeart/2008/layout/SquareAccentList"/>
    <dgm:cxn modelId="{EFBB0BBA-2EA0-4D9A-A0C7-23F764ED5360}" srcId="{6EA7823A-5A74-4D20-8D97-1C5EAABEA70B}" destId="{B1A4BDEF-82A4-4F75-B771-A6437ED745F5}" srcOrd="2" destOrd="0" parTransId="{3ED542C9-D5FD-487B-AB2A-71D47DDA4368}" sibTransId="{FD20D89E-8983-466E-812D-B0CA4D31D9C2}"/>
    <dgm:cxn modelId="{A30F70CF-6416-409E-8BE9-52F3C397503D}" srcId="{18A85987-7F73-45FD-8E90-93BF2194121E}" destId="{0E2A5CC5-4951-43D9-9ED0-03376D1108A1}" srcOrd="0" destOrd="0" parTransId="{45D18D1E-67BF-45C4-96B1-5165B329F4FD}" sibTransId="{5208B267-7B98-4F3D-A0C1-3FBBD8DA40B5}"/>
    <dgm:cxn modelId="{CC115913-C1EA-47F1-9371-E01D16538E63}" type="presOf" srcId="{18D07447-E2D6-4614-9DA0-DFC9BC03BCF6}" destId="{9C7DD824-5747-4478-A9A7-30EC84C9F70E}" srcOrd="0" destOrd="0" presId="urn:microsoft.com/office/officeart/2008/layout/SquareAccentList"/>
    <dgm:cxn modelId="{0C847B6A-0272-404C-A9CE-A31F3571F10A}" type="presOf" srcId="{8B44721E-FF99-4A99-854C-B6E7A35BBB1A}" destId="{451F6205-C892-453B-B285-C312D7FE5A55}" srcOrd="0" destOrd="0" presId="urn:microsoft.com/office/officeart/2008/layout/SquareAccentList"/>
    <dgm:cxn modelId="{27C028F8-8FCF-4599-B2F5-D4E8BCB6C708}" type="presOf" srcId="{83885C3B-6971-45A6-8C7B-68E7A5B63A3E}" destId="{24E52888-FB4C-4C3B-BA3B-34A93543D485}" srcOrd="0" destOrd="0" presId="urn:microsoft.com/office/officeart/2008/layout/SquareAccentList"/>
    <dgm:cxn modelId="{0CBB4C54-2082-4EE9-B26A-7562677A8D38}" type="presOf" srcId="{9D0CC28F-71CA-4F44-BF9E-410AF5F96561}" destId="{AD2C0CA1-3CD5-4B3B-B1E3-D2E9168DF820}" srcOrd="0" destOrd="0" presId="urn:microsoft.com/office/officeart/2008/layout/SquareAccentList"/>
    <dgm:cxn modelId="{D9108C9D-D40F-4826-BFF5-A43FB40BB99C}" srcId="{4FF501BC-83CA-4F55-B74D-956480621013}" destId="{26691742-022C-4B96-AB0F-AF182A57BA44}" srcOrd="1" destOrd="0" parTransId="{506E287F-1D38-4018-93C1-6E1BB133F088}" sibTransId="{B5C01212-EF0C-434A-9B50-F881517481C4}"/>
    <dgm:cxn modelId="{14B552E5-8A41-4902-82ED-7D1E08E6685B}" srcId="{18A85987-7F73-45FD-8E90-93BF2194121E}" destId="{83885C3B-6971-45A6-8C7B-68E7A5B63A3E}" srcOrd="2" destOrd="0" parTransId="{71EFC2CF-107E-494C-89A9-DDCF8AE4128B}" sibTransId="{D4CD8086-3D4B-4041-9680-7508D64CB0A9}"/>
    <dgm:cxn modelId="{DC848BFC-C69D-4292-985A-E9BA97A3150A}" srcId="{6EA7823A-5A74-4D20-8D97-1C5EAABEA70B}" destId="{18A85987-7F73-45FD-8E90-93BF2194121E}" srcOrd="0" destOrd="0" parTransId="{8967D1D7-3558-48F5-81B3-D370AB148416}" sibTransId="{25CFD617-47BA-431A-B484-2258F4C0AF5E}"/>
    <dgm:cxn modelId="{E7380094-14ED-409D-AD22-1EFFB6000858}" srcId="{B1A4BDEF-82A4-4F75-B771-A6437ED745F5}" destId="{9D0A9601-C44C-48DD-A161-D3A7C0920B0A}" srcOrd="1" destOrd="0" parTransId="{4BF0767C-154D-4AA6-97E9-911279222616}" sibTransId="{DAA89C5A-F7B7-4E46-A68D-ABBDF159D4AB}"/>
    <dgm:cxn modelId="{99651CAF-B76A-4AAD-8EB9-F6913A3F3B97}" srcId="{6EA7823A-5A74-4D20-8D97-1C5EAABEA70B}" destId="{4FF501BC-83CA-4F55-B74D-956480621013}" srcOrd="1" destOrd="0" parTransId="{5B5D1C35-9C90-4525-A328-CF62699968B4}" sibTransId="{63D51E4C-D9D8-43B4-BDFC-BD0FCE7D21BA}"/>
    <dgm:cxn modelId="{8FA17BFC-0DF4-4A06-9A88-04D0CD6C3A91}" type="presOf" srcId="{0E2A5CC5-4951-43D9-9ED0-03376D1108A1}" destId="{A2B971B2-8FC5-42CB-B836-5540E4CB96AC}" srcOrd="0" destOrd="0" presId="urn:microsoft.com/office/officeart/2008/layout/SquareAccentList"/>
    <dgm:cxn modelId="{322B81AB-FE95-4056-A815-5479B0FF6158}" type="presOf" srcId="{18A85987-7F73-45FD-8E90-93BF2194121E}" destId="{8ADA5312-B857-453F-98CB-27B6E7597BC4}" srcOrd="0" destOrd="0" presId="urn:microsoft.com/office/officeart/2008/layout/SquareAccentList"/>
    <dgm:cxn modelId="{FBA2404C-05F0-46DA-B0A4-414C3A15A4B0}" srcId="{B1A4BDEF-82A4-4F75-B771-A6437ED745F5}" destId="{9ABEB2AB-8098-4595-9843-DBD43D34FD1E}" srcOrd="2" destOrd="0" parTransId="{6BC59D17-F8BA-4FF9-9D97-69424AD4D530}" sibTransId="{58FDD537-2F16-4CE4-93CB-5562490D6AAA}"/>
    <dgm:cxn modelId="{A114BFCE-27DB-4692-94D8-9DC441364AEF}" srcId="{4FF501BC-83CA-4F55-B74D-956480621013}" destId="{8B44721E-FF99-4A99-854C-B6E7A35BBB1A}" srcOrd="3" destOrd="0" parTransId="{63E157FB-FC17-432B-9C27-4DDC10C12269}" sibTransId="{BAD2CEA9-4147-411A-AD5D-C40DCE3185AE}"/>
    <dgm:cxn modelId="{94685286-7D8F-45B6-8C4A-C6B1A3893D24}" type="presOf" srcId="{26691742-022C-4B96-AB0F-AF182A57BA44}" destId="{0F0BC139-F0C1-4ACD-9D8C-C82054260879}" srcOrd="0" destOrd="0" presId="urn:microsoft.com/office/officeart/2008/layout/SquareAccentList"/>
    <dgm:cxn modelId="{F5853761-C6BD-435C-A509-E4334298BB43}" type="presOf" srcId="{B1A4BDEF-82A4-4F75-B771-A6437ED745F5}" destId="{1E73B86C-2D5A-4B74-9CEA-A1E50BEA02F8}" srcOrd="0" destOrd="0" presId="urn:microsoft.com/office/officeart/2008/layout/SquareAccentList"/>
    <dgm:cxn modelId="{E4CA7AE2-43A4-49C7-886A-90930261AA43}" type="presOf" srcId="{D58CF909-C269-4C99-8310-09BA4ADD2DBA}" destId="{55E26572-2B2E-4503-81E7-C25233F42986}" srcOrd="0" destOrd="0" presId="urn:microsoft.com/office/officeart/2008/layout/SquareAccentList"/>
    <dgm:cxn modelId="{6373926F-ABFB-4F8E-B5E5-25C919332059}" srcId="{18A85987-7F73-45FD-8E90-93BF2194121E}" destId="{9D0CC28F-71CA-4F44-BF9E-410AF5F96561}" srcOrd="3" destOrd="0" parTransId="{101EBAAE-8BEF-42C3-BB2B-7A12A9123CA1}" sibTransId="{AF20EC0E-5F54-49D7-9EEC-84086A554579}"/>
    <dgm:cxn modelId="{579E6DAD-5E2E-4A74-B1DE-D56F2EDE10CA}" type="presOf" srcId="{0B7FB370-F6B7-402A-888E-0F4BE6C1DD94}" destId="{064D593C-CDFD-4692-8AAE-29AFD9C3D81D}" srcOrd="0" destOrd="0" presId="urn:microsoft.com/office/officeart/2008/layout/SquareAccentList"/>
    <dgm:cxn modelId="{0E49E49B-6A45-469B-AF13-1FD0C0AA0EBF}" type="presParOf" srcId="{C90CC040-8703-4E25-89EF-FCD94755FEC8}" destId="{2186648C-3587-4DDF-ABF7-BD5A6961EEC1}" srcOrd="0" destOrd="0" presId="urn:microsoft.com/office/officeart/2008/layout/SquareAccentList"/>
    <dgm:cxn modelId="{4FF59BBD-AD48-4864-AA6B-C342671E1709}" type="presParOf" srcId="{2186648C-3587-4DDF-ABF7-BD5A6961EEC1}" destId="{A456B27B-67AE-460C-A692-A93986503273}" srcOrd="0" destOrd="0" presId="urn:microsoft.com/office/officeart/2008/layout/SquareAccentList"/>
    <dgm:cxn modelId="{40248F22-0B86-498A-A170-44144BF01983}" type="presParOf" srcId="{A456B27B-67AE-460C-A692-A93986503273}" destId="{190B541A-01B5-4C02-B367-B28F9CF9C79E}" srcOrd="0" destOrd="0" presId="urn:microsoft.com/office/officeart/2008/layout/SquareAccentList"/>
    <dgm:cxn modelId="{DE3C2CE7-D4BD-4334-B5A2-C8A7580E4BAE}" type="presParOf" srcId="{A456B27B-67AE-460C-A692-A93986503273}" destId="{8B7DEE56-945C-4DA5-917C-D73EAFA2A708}" srcOrd="1" destOrd="0" presId="urn:microsoft.com/office/officeart/2008/layout/SquareAccentList"/>
    <dgm:cxn modelId="{DE76A3B1-B937-4F72-8B43-93EB445ACD34}" type="presParOf" srcId="{A456B27B-67AE-460C-A692-A93986503273}" destId="{8ADA5312-B857-453F-98CB-27B6E7597BC4}" srcOrd="2" destOrd="0" presId="urn:microsoft.com/office/officeart/2008/layout/SquareAccentList"/>
    <dgm:cxn modelId="{5A6975F7-99A9-4E3D-B106-66E5E80E6E35}" type="presParOf" srcId="{2186648C-3587-4DDF-ABF7-BD5A6961EEC1}" destId="{FAFEDF5E-D088-441B-B06C-05A4C41064A9}" srcOrd="1" destOrd="0" presId="urn:microsoft.com/office/officeart/2008/layout/SquareAccentList"/>
    <dgm:cxn modelId="{BD091875-5A2A-4DEC-B368-BCA9603E226C}" type="presParOf" srcId="{FAFEDF5E-D088-441B-B06C-05A4C41064A9}" destId="{D326F030-4CE9-401E-8F2F-2298A5487989}" srcOrd="0" destOrd="0" presId="urn:microsoft.com/office/officeart/2008/layout/SquareAccentList"/>
    <dgm:cxn modelId="{31E172C6-1D72-4DF2-BAFB-41E641609069}" type="presParOf" srcId="{D326F030-4CE9-401E-8F2F-2298A5487989}" destId="{58D4F616-D6CE-42FB-8640-61E6FD7C7810}" srcOrd="0" destOrd="0" presId="urn:microsoft.com/office/officeart/2008/layout/SquareAccentList"/>
    <dgm:cxn modelId="{7F6B5B73-00D7-470D-BA0B-E76FF324B1E7}" type="presParOf" srcId="{D326F030-4CE9-401E-8F2F-2298A5487989}" destId="{A2B971B2-8FC5-42CB-B836-5540E4CB96AC}" srcOrd="1" destOrd="0" presId="urn:microsoft.com/office/officeart/2008/layout/SquareAccentList"/>
    <dgm:cxn modelId="{A463A221-81C5-4CDE-832A-58B6A3883009}" type="presParOf" srcId="{FAFEDF5E-D088-441B-B06C-05A4C41064A9}" destId="{04960EEE-139F-4922-B653-BFB8407D9C21}" srcOrd="1" destOrd="0" presId="urn:microsoft.com/office/officeart/2008/layout/SquareAccentList"/>
    <dgm:cxn modelId="{67558D7C-C293-4266-8BE8-FDB2D7CDD55E}" type="presParOf" srcId="{04960EEE-139F-4922-B653-BFB8407D9C21}" destId="{B6F5240C-1472-4878-B716-B588E70D859E}" srcOrd="0" destOrd="0" presId="urn:microsoft.com/office/officeart/2008/layout/SquareAccentList"/>
    <dgm:cxn modelId="{F9673054-653E-4454-99E0-D0081DE37A51}" type="presParOf" srcId="{04960EEE-139F-4922-B653-BFB8407D9C21}" destId="{9C7DD824-5747-4478-A9A7-30EC84C9F70E}" srcOrd="1" destOrd="0" presId="urn:microsoft.com/office/officeart/2008/layout/SquareAccentList"/>
    <dgm:cxn modelId="{B79B59A9-C582-40E7-A766-6498BE3310AE}" type="presParOf" srcId="{FAFEDF5E-D088-441B-B06C-05A4C41064A9}" destId="{F9C4C725-58A9-4402-A6E6-E7E94A795CA0}" srcOrd="2" destOrd="0" presId="urn:microsoft.com/office/officeart/2008/layout/SquareAccentList"/>
    <dgm:cxn modelId="{1A801C25-B6A8-478D-81B5-6EA904902278}" type="presParOf" srcId="{F9C4C725-58A9-4402-A6E6-E7E94A795CA0}" destId="{41053E7E-2DD6-4004-8D8E-86F7C796A952}" srcOrd="0" destOrd="0" presId="urn:microsoft.com/office/officeart/2008/layout/SquareAccentList"/>
    <dgm:cxn modelId="{F379E781-306A-4B95-9E41-BE332D2AF0D3}" type="presParOf" srcId="{F9C4C725-58A9-4402-A6E6-E7E94A795CA0}" destId="{24E52888-FB4C-4C3B-BA3B-34A93543D485}" srcOrd="1" destOrd="0" presId="urn:microsoft.com/office/officeart/2008/layout/SquareAccentList"/>
    <dgm:cxn modelId="{1BE05EF6-CA9F-4EC5-9C04-89E7BC0B8EB2}" type="presParOf" srcId="{FAFEDF5E-D088-441B-B06C-05A4C41064A9}" destId="{1D52C89C-60FA-4A13-B1D0-C831FCDFEDF5}" srcOrd="3" destOrd="0" presId="urn:microsoft.com/office/officeart/2008/layout/SquareAccentList"/>
    <dgm:cxn modelId="{3F805CF1-3C27-4F1F-B474-D8680998C7AC}" type="presParOf" srcId="{1D52C89C-60FA-4A13-B1D0-C831FCDFEDF5}" destId="{3861545A-A023-4861-97C6-7982FE4A29C2}" srcOrd="0" destOrd="0" presId="urn:microsoft.com/office/officeart/2008/layout/SquareAccentList"/>
    <dgm:cxn modelId="{B1B8709A-9599-40C8-ADF8-39859FBC2F43}" type="presParOf" srcId="{1D52C89C-60FA-4A13-B1D0-C831FCDFEDF5}" destId="{AD2C0CA1-3CD5-4B3B-B1E3-D2E9168DF820}" srcOrd="1" destOrd="0" presId="urn:microsoft.com/office/officeart/2008/layout/SquareAccentList"/>
    <dgm:cxn modelId="{BA97B636-D40B-4209-BBDD-B52E5D7CD325}" type="presParOf" srcId="{C90CC040-8703-4E25-89EF-FCD94755FEC8}" destId="{C0A88B12-9FC1-4463-8CDC-970D97614222}" srcOrd="1" destOrd="0" presId="urn:microsoft.com/office/officeart/2008/layout/SquareAccentList"/>
    <dgm:cxn modelId="{F1ED78AF-1812-43F2-9611-2406CCCB0980}" type="presParOf" srcId="{C0A88B12-9FC1-4463-8CDC-970D97614222}" destId="{FF151F4D-0343-44C2-8020-738630B1EFD1}" srcOrd="0" destOrd="0" presId="urn:microsoft.com/office/officeart/2008/layout/SquareAccentList"/>
    <dgm:cxn modelId="{80908057-1107-45C1-875F-4F0E195EAEA6}" type="presParOf" srcId="{FF151F4D-0343-44C2-8020-738630B1EFD1}" destId="{09FD7727-0F2D-40F7-9A8C-7595EF78972E}" srcOrd="0" destOrd="0" presId="urn:microsoft.com/office/officeart/2008/layout/SquareAccentList"/>
    <dgm:cxn modelId="{C6C0D84A-C411-41C9-BF6F-4312529EB041}" type="presParOf" srcId="{FF151F4D-0343-44C2-8020-738630B1EFD1}" destId="{E6126A02-5613-427B-A294-133D5DE296CE}" srcOrd="1" destOrd="0" presId="urn:microsoft.com/office/officeart/2008/layout/SquareAccentList"/>
    <dgm:cxn modelId="{53A56E2C-295F-4198-AC06-8247DF50FD57}" type="presParOf" srcId="{FF151F4D-0343-44C2-8020-738630B1EFD1}" destId="{58965AC3-2019-4513-84DD-8541DE1F9961}" srcOrd="2" destOrd="0" presId="urn:microsoft.com/office/officeart/2008/layout/SquareAccentList"/>
    <dgm:cxn modelId="{B68CCAD2-1D6F-42A4-A173-125EF362C8BD}" type="presParOf" srcId="{C0A88B12-9FC1-4463-8CDC-970D97614222}" destId="{6853A756-88F3-4E84-8CF6-FD4B9897C732}" srcOrd="1" destOrd="0" presId="urn:microsoft.com/office/officeart/2008/layout/SquareAccentList"/>
    <dgm:cxn modelId="{995BADF5-38E1-437D-943A-85BCB08569B0}" type="presParOf" srcId="{6853A756-88F3-4E84-8CF6-FD4B9897C732}" destId="{E912DFD4-6FD2-4E24-A1C4-F92EAC95B603}" srcOrd="0" destOrd="0" presId="urn:microsoft.com/office/officeart/2008/layout/SquareAccentList"/>
    <dgm:cxn modelId="{A1530511-8EF4-40E9-A4D4-0A808E0ABD96}" type="presParOf" srcId="{E912DFD4-6FD2-4E24-A1C4-F92EAC95B603}" destId="{6107B650-5D58-4C0F-9F15-F38F0B880AB6}" srcOrd="0" destOrd="0" presId="urn:microsoft.com/office/officeart/2008/layout/SquareAccentList"/>
    <dgm:cxn modelId="{74F94E81-C416-47C9-B00D-F979CF5E5FC1}" type="presParOf" srcId="{E912DFD4-6FD2-4E24-A1C4-F92EAC95B603}" destId="{064D593C-CDFD-4692-8AAE-29AFD9C3D81D}" srcOrd="1" destOrd="0" presId="urn:microsoft.com/office/officeart/2008/layout/SquareAccentList"/>
    <dgm:cxn modelId="{F12CA5D1-9E9D-4FAA-ABDB-FFD2EBF6A01F}" type="presParOf" srcId="{6853A756-88F3-4E84-8CF6-FD4B9897C732}" destId="{58FDBA55-5CE3-478B-B998-5A8FA95DAFA3}" srcOrd="1" destOrd="0" presId="urn:microsoft.com/office/officeart/2008/layout/SquareAccentList"/>
    <dgm:cxn modelId="{1EFD3DA6-C593-4FE8-BA15-40E7C3977D77}" type="presParOf" srcId="{58FDBA55-5CE3-478B-B998-5A8FA95DAFA3}" destId="{AC294410-C2B4-4D78-BD64-E83BB77DA91F}" srcOrd="0" destOrd="0" presId="urn:microsoft.com/office/officeart/2008/layout/SquareAccentList"/>
    <dgm:cxn modelId="{5F321F16-B2A0-4435-AF9B-D68A280D4C4E}" type="presParOf" srcId="{58FDBA55-5CE3-478B-B998-5A8FA95DAFA3}" destId="{0F0BC139-F0C1-4ACD-9D8C-C82054260879}" srcOrd="1" destOrd="0" presId="urn:microsoft.com/office/officeart/2008/layout/SquareAccentList"/>
    <dgm:cxn modelId="{AFC82E28-FF37-49DE-9E20-BEDEFEB5505C}" type="presParOf" srcId="{6853A756-88F3-4E84-8CF6-FD4B9897C732}" destId="{4BA5DC9B-FE17-405E-8A0F-74462FC13C6E}" srcOrd="2" destOrd="0" presId="urn:microsoft.com/office/officeart/2008/layout/SquareAccentList"/>
    <dgm:cxn modelId="{A9E910E8-CF07-4C51-8FE2-2D94F7E0756D}" type="presParOf" srcId="{4BA5DC9B-FE17-405E-8A0F-74462FC13C6E}" destId="{D6DD9A4B-2E51-45EB-BCAF-98DE3671FC10}" srcOrd="0" destOrd="0" presId="urn:microsoft.com/office/officeart/2008/layout/SquareAccentList"/>
    <dgm:cxn modelId="{5D13C108-DA72-40A0-8F98-BEC163976FC6}" type="presParOf" srcId="{4BA5DC9B-FE17-405E-8A0F-74462FC13C6E}" destId="{55E26572-2B2E-4503-81E7-C25233F42986}" srcOrd="1" destOrd="0" presId="urn:microsoft.com/office/officeart/2008/layout/SquareAccentList"/>
    <dgm:cxn modelId="{DEF3C212-ADA3-44D8-8F08-4393BA4D98F8}" type="presParOf" srcId="{6853A756-88F3-4E84-8CF6-FD4B9897C732}" destId="{F846FBFD-6CC0-49AD-ADBD-1F4D278CC453}" srcOrd="3" destOrd="0" presId="urn:microsoft.com/office/officeart/2008/layout/SquareAccentList"/>
    <dgm:cxn modelId="{1DD51B4C-9493-4566-AB4B-AD221CDE69EA}" type="presParOf" srcId="{F846FBFD-6CC0-49AD-ADBD-1F4D278CC453}" destId="{BA2D8EC9-6322-4A2A-AF90-5D76C736B365}" srcOrd="0" destOrd="0" presId="urn:microsoft.com/office/officeart/2008/layout/SquareAccentList"/>
    <dgm:cxn modelId="{7F879CCF-B878-445F-92BF-B8666D199C97}" type="presParOf" srcId="{F846FBFD-6CC0-49AD-ADBD-1F4D278CC453}" destId="{451F6205-C892-453B-B285-C312D7FE5A55}" srcOrd="1" destOrd="0" presId="urn:microsoft.com/office/officeart/2008/layout/SquareAccentList"/>
    <dgm:cxn modelId="{EB988E03-BBA9-4784-9B8E-40C093C92A88}" type="presParOf" srcId="{C90CC040-8703-4E25-89EF-FCD94755FEC8}" destId="{19058B13-2F7D-4463-BD33-4CDD36DC4434}" srcOrd="2" destOrd="0" presId="urn:microsoft.com/office/officeart/2008/layout/SquareAccentList"/>
    <dgm:cxn modelId="{EA5E60E4-A8E3-42F6-B976-F91F4E40B6AB}" type="presParOf" srcId="{19058B13-2F7D-4463-BD33-4CDD36DC4434}" destId="{82DE52BE-E2DF-4DCB-BF51-EDCF9DCA2C3E}" srcOrd="0" destOrd="0" presId="urn:microsoft.com/office/officeart/2008/layout/SquareAccentList"/>
    <dgm:cxn modelId="{0492C1CA-A031-4113-A7FA-268F5DF5CF8B}" type="presParOf" srcId="{82DE52BE-E2DF-4DCB-BF51-EDCF9DCA2C3E}" destId="{C6EEFA52-C5B1-4AEF-AF55-FDB42B798510}" srcOrd="0" destOrd="0" presId="urn:microsoft.com/office/officeart/2008/layout/SquareAccentList"/>
    <dgm:cxn modelId="{3A88E4C1-F3BA-41C8-9697-DDDFB2DD3FB5}" type="presParOf" srcId="{82DE52BE-E2DF-4DCB-BF51-EDCF9DCA2C3E}" destId="{B7AE980F-084C-4D46-A552-46E0C7A08714}" srcOrd="1" destOrd="0" presId="urn:microsoft.com/office/officeart/2008/layout/SquareAccentList"/>
    <dgm:cxn modelId="{E9885A79-54C5-4411-8C6A-FF2D43CFA30F}" type="presParOf" srcId="{82DE52BE-E2DF-4DCB-BF51-EDCF9DCA2C3E}" destId="{1E73B86C-2D5A-4B74-9CEA-A1E50BEA02F8}" srcOrd="2" destOrd="0" presId="urn:microsoft.com/office/officeart/2008/layout/SquareAccentList"/>
    <dgm:cxn modelId="{6D95CA12-566D-4111-8AC6-B9984083A43D}" type="presParOf" srcId="{19058B13-2F7D-4463-BD33-4CDD36DC4434}" destId="{75786ED3-2F07-4DE7-BCF6-3A67AC604BBF}" srcOrd="1" destOrd="0" presId="urn:microsoft.com/office/officeart/2008/layout/SquareAccentList"/>
    <dgm:cxn modelId="{9B4EDF0A-679F-4910-9007-1B09141F48C6}" type="presParOf" srcId="{75786ED3-2F07-4DE7-BCF6-3A67AC604BBF}" destId="{681AA6C3-F690-4DEC-9428-D252E7F47F15}" srcOrd="0" destOrd="0" presId="urn:microsoft.com/office/officeart/2008/layout/SquareAccentList"/>
    <dgm:cxn modelId="{FCD0C400-D4A8-4FE7-968E-73505724AF93}" type="presParOf" srcId="{681AA6C3-F690-4DEC-9428-D252E7F47F15}" destId="{0417821E-7329-4DEB-82A0-3A240F9349AE}" srcOrd="0" destOrd="0" presId="urn:microsoft.com/office/officeart/2008/layout/SquareAccentList"/>
    <dgm:cxn modelId="{B9FF8317-4893-47B7-9DF2-FEAD068AD746}" type="presParOf" srcId="{681AA6C3-F690-4DEC-9428-D252E7F47F15}" destId="{97CB0FCA-5012-46FD-8059-91C56F1F635D}" srcOrd="1" destOrd="0" presId="urn:microsoft.com/office/officeart/2008/layout/SquareAccentList"/>
    <dgm:cxn modelId="{6B61149C-4817-4524-8794-B826D40A6A52}" type="presParOf" srcId="{75786ED3-2F07-4DE7-BCF6-3A67AC604BBF}" destId="{A0AE6BC6-FC75-4D85-A8C6-6A09C30BEDAC}" srcOrd="1" destOrd="0" presId="urn:microsoft.com/office/officeart/2008/layout/SquareAccentList"/>
    <dgm:cxn modelId="{74F47E18-AEB6-4D09-AF09-D02C55F22BEC}" type="presParOf" srcId="{A0AE6BC6-FC75-4D85-A8C6-6A09C30BEDAC}" destId="{0156B8BC-54E5-4FC3-A998-39FEB004CB4E}" srcOrd="0" destOrd="0" presId="urn:microsoft.com/office/officeart/2008/layout/SquareAccentList"/>
    <dgm:cxn modelId="{BAFAC759-2E4B-4719-A91F-4B24F83F2923}" type="presParOf" srcId="{A0AE6BC6-FC75-4D85-A8C6-6A09C30BEDAC}" destId="{9D2318CD-AA78-463B-A823-F5D8C8C6C12F}" srcOrd="1" destOrd="0" presId="urn:microsoft.com/office/officeart/2008/layout/SquareAccentList"/>
    <dgm:cxn modelId="{4FD44AE1-C7A3-420C-A006-F1D744A59337}" type="presParOf" srcId="{75786ED3-2F07-4DE7-BCF6-3A67AC604BBF}" destId="{FC186CCE-6EEF-4B6B-92C2-8C47DE7E270E}" srcOrd="2" destOrd="0" presId="urn:microsoft.com/office/officeart/2008/layout/SquareAccentList"/>
    <dgm:cxn modelId="{7CAEE481-FE83-4031-92C8-85B3EF012DA4}" type="presParOf" srcId="{FC186CCE-6EEF-4B6B-92C2-8C47DE7E270E}" destId="{98BD3DB7-18DD-456C-A866-B1B297A7813B}" srcOrd="0" destOrd="0" presId="urn:microsoft.com/office/officeart/2008/layout/SquareAccentList"/>
    <dgm:cxn modelId="{FD8C5C15-97BE-45C1-A9AB-E9EA384E652D}" type="presParOf" srcId="{FC186CCE-6EEF-4B6B-92C2-8C47DE7E270E}" destId="{D303668E-FF81-48E1-A531-247E848AE02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B68F9-BCB8-4569-AF0E-BE68AE60B12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0161C20-012A-4CEA-AE8B-561F85C71008}">
      <dgm:prSet phldrT="[文本]" custT="1"/>
      <dgm:spPr/>
      <dgm:t>
        <a:bodyPr/>
        <a:lstStyle/>
        <a:p>
          <a:r>
            <a:rPr lang="en-US" altLang="zh-CN" sz="1600" dirty="0" smtClean="0"/>
            <a:t> </a:t>
          </a:r>
          <a:endParaRPr lang="zh-CN" altLang="en-US" sz="1600" dirty="0"/>
        </a:p>
      </dgm:t>
    </dgm:pt>
    <dgm:pt modelId="{6B9F3CC1-682E-40B9-96EB-EC67BBAB43E0}" type="parTrans" cxnId="{D7CCA660-7445-422D-8C79-2B9215D8E561}">
      <dgm:prSet/>
      <dgm:spPr/>
      <dgm:t>
        <a:bodyPr/>
        <a:lstStyle/>
        <a:p>
          <a:endParaRPr lang="zh-CN" altLang="en-US" sz="4000"/>
        </a:p>
      </dgm:t>
    </dgm:pt>
    <dgm:pt modelId="{31DB37A0-6AFD-4652-992D-EDF3E2DEAC1C}" type="sibTrans" cxnId="{D7CCA660-7445-422D-8C79-2B9215D8E561}">
      <dgm:prSet/>
      <dgm:spPr/>
      <dgm:t>
        <a:bodyPr/>
        <a:lstStyle/>
        <a:p>
          <a:endParaRPr lang="zh-CN" altLang="en-US" sz="4000"/>
        </a:p>
      </dgm:t>
    </dgm:pt>
    <dgm:pt modelId="{D6418071-37D4-406F-8B1C-077ECA52FD5B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链路长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A473D3-B095-4BA7-BFEE-AE9FCD7D6038}" type="parTrans" cxnId="{37C7AA44-5507-4C37-8B62-7B311EABFF2C}">
      <dgm:prSet/>
      <dgm:spPr/>
      <dgm:t>
        <a:bodyPr/>
        <a:lstStyle/>
        <a:p>
          <a:endParaRPr lang="zh-CN" altLang="en-US" sz="4000"/>
        </a:p>
      </dgm:t>
    </dgm:pt>
    <dgm:pt modelId="{2535EA15-3A3E-4737-9B6E-1E92DF42D0DE}" type="sibTrans" cxnId="{37C7AA44-5507-4C37-8B62-7B311EABFF2C}">
      <dgm:prSet/>
      <dgm:spPr/>
      <dgm:t>
        <a:bodyPr/>
        <a:lstStyle/>
        <a:p>
          <a:endParaRPr lang="zh-CN" altLang="en-US" sz="4000"/>
        </a:p>
      </dgm:t>
    </dgm:pt>
    <dgm:pt modelId="{C63F3026-BF9D-467A-8B6B-74615A684359}">
      <dgm:prSet phldrT="[文本]" custT="1"/>
      <dgm:spPr/>
      <dgm:t>
        <a:bodyPr/>
        <a:lstStyle/>
        <a:p>
          <a:r>
            <a:rPr lang="en-US" altLang="zh-CN" sz="1600" dirty="0" smtClean="0"/>
            <a:t> </a:t>
          </a:r>
          <a:endParaRPr lang="zh-CN" altLang="en-US" sz="1600" dirty="0"/>
        </a:p>
      </dgm:t>
    </dgm:pt>
    <dgm:pt modelId="{D2527E95-29DE-4D12-A1EE-B8338B557AC9}" type="parTrans" cxnId="{F398AF5C-9C7A-4839-ABFE-E2247D992092}">
      <dgm:prSet/>
      <dgm:spPr/>
      <dgm:t>
        <a:bodyPr/>
        <a:lstStyle/>
        <a:p>
          <a:endParaRPr lang="zh-CN" altLang="en-US" sz="4000"/>
        </a:p>
      </dgm:t>
    </dgm:pt>
    <dgm:pt modelId="{218D548C-1DF2-4670-BA8A-CBCF5919B003}" type="sibTrans" cxnId="{F398AF5C-9C7A-4839-ABFE-E2247D992092}">
      <dgm:prSet/>
      <dgm:spPr/>
      <dgm:t>
        <a:bodyPr/>
        <a:lstStyle/>
        <a:p>
          <a:endParaRPr lang="zh-CN" altLang="en-US" sz="4000"/>
        </a:p>
      </dgm:t>
    </dgm:pt>
    <dgm:pt modelId="{8024001A-F1DA-494B-9F5D-320D202A3031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沟通成本高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C8B3B3-7E18-4FA2-8B1E-FC5ED549D0A6}" type="parTrans" cxnId="{73165F2B-BCFA-4B8F-93D7-75EBC9689D70}">
      <dgm:prSet/>
      <dgm:spPr/>
      <dgm:t>
        <a:bodyPr/>
        <a:lstStyle/>
        <a:p>
          <a:endParaRPr lang="zh-CN" altLang="en-US" sz="4000"/>
        </a:p>
      </dgm:t>
    </dgm:pt>
    <dgm:pt modelId="{200C14E2-8621-4171-8A30-8F742581F176}" type="sibTrans" cxnId="{73165F2B-BCFA-4B8F-93D7-75EBC9689D70}">
      <dgm:prSet/>
      <dgm:spPr/>
      <dgm:t>
        <a:bodyPr/>
        <a:lstStyle/>
        <a:p>
          <a:endParaRPr lang="zh-CN" altLang="en-US" sz="4000"/>
        </a:p>
      </dgm:t>
    </dgm:pt>
    <dgm:pt modelId="{75D9FD9B-5BEA-46AC-B20B-EEA307C7C0CD}">
      <dgm:prSet phldrT="[文本]" custT="1"/>
      <dgm:spPr/>
      <dgm:t>
        <a:bodyPr/>
        <a:lstStyle/>
        <a:p>
          <a:r>
            <a:rPr lang="en-US" altLang="zh-CN" sz="1600" dirty="0" smtClean="0"/>
            <a:t> </a:t>
          </a:r>
          <a:endParaRPr lang="zh-CN" altLang="en-US" sz="1600" dirty="0"/>
        </a:p>
      </dgm:t>
    </dgm:pt>
    <dgm:pt modelId="{3CC7B215-992F-488A-9C5B-C6596A69BB38}" type="parTrans" cxnId="{ABD6938C-3E26-4D51-A31E-399891E6C9ED}">
      <dgm:prSet/>
      <dgm:spPr/>
      <dgm:t>
        <a:bodyPr/>
        <a:lstStyle/>
        <a:p>
          <a:endParaRPr lang="zh-CN" altLang="en-US" sz="4000"/>
        </a:p>
      </dgm:t>
    </dgm:pt>
    <dgm:pt modelId="{7CBBF3C2-DE1E-467C-A172-3075EA4621B3}" type="sibTrans" cxnId="{ABD6938C-3E26-4D51-A31E-399891E6C9ED}">
      <dgm:prSet/>
      <dgm:spPr/>
      <dgm:t>
        <a:bodyPr/>
        <a:lstStyle/>
        <a:p>
          <a:endParaRPr lang="zh-CN" altLang="en-US" sz="4000"/>
        </a:p>
      </dgm:t>
    </dgm:pt>
    <dgm:pt modelId="{FFF190A8-EDF4-4F31-84AD-D6951BF2C679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环境复杂</a:t>
          </a:r>
          <a:endParaRPr lang="en-US" altLang="zh-CN" sz="18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13EDD2-5411-4637-8C9E-E1C9BE10AF7C}" type="parTrans" cxnId="{34B5A7B0-8811-4D7D-8400-058C6D3C6D62}">
      <dgm:prSet/>
      <dgm:spPr/>
      <dgm:t>
        <a:bodyPr/>
        <a:lstStyle/>
        <a:p>
          <a:endParaRPr lang="zh-CN" altLang="en-US" sz="4000"/>
        </a:p>
      </dgm:t>
    </dgm:pt>
    <dgm:pt modelId="{1B97DEC8-D23F-48FD-85D0-5A459FEDBA40}" type="sibTrans" cxnId="{34B5A7B0-8811-4D7D-8400-058C6D3C6D62}">
      <dgm:prSet/>
      <dgm:spPr/>
      <dgm:t>
        <a:bodyPr/>
        <a:lstStyle/>
        <a:p>
          <a:endParaRPr lang="zh-CN" altLang="en-US" sz="4000"/>
        </a:p>
      </dgm:t>
    </dgm:pt>
    <dgm:pt modelId="{562C9161-E398-4A6C-8EAB-4A839E7935C8}">
      <dgm:prSet phldrT="[文本]" custT="1"/>
      <dgm:spPr/>
      <dgm:t>
        <a:bodyPr/>
        <a:lstStyle/>
        <a:p>
          <a:r>
            <a:rPr lang="en-US" altLang="zh-CN" sz="1600" dirty="0" smtClean="0"/>
            <a:t> </a:t>
          </a:r>
        </a:p>
      </dgm:t>
    </dgm:pt>
    <dgm:pt modelId="{A7B03CE5-8997-4858-9538-4522CDEF058E}" type="parTrans" cxnId="{1C7E8060-F53F-44AF-BF90-3561E7B31263}">
      <dgm:prSet/>
      <dgm:spPr/>
      <dgm:t>
        <a:bodyPr/>
        <a:lstStyle/>
        <a:p>
          <a:endParaRPr lang="zh-CN" altLang="en-US" sz="4000"/>
        </a:p>
      </dgm:t>
    </dgm:pt>
    <dgm:pt modelId="{39796F9C-5CFE-4444-AA48-EEE852691920}" type="sibTrans" cxnId="{1C7E8060-F53F-44AF-BF90-3561E7B31263}">
      <dgm:prSet/>
      <dgm:spPr/>
      <dgm:t>
        <a:bodyPr/>
        <a:lstStyle/>
        <a:p>
          <a:endParaRPr lang="zh-CN" altLang="en-US" sz="4000"/>
        </a:p>
      </dgm:t>
    </dgm:pt>
    <dgm:pt modelId="{087C746A-CCBB-4420-B9B7-04D382871CDF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测试效率低</a:t>
          </a:r>
          <a:endParaRPr lang="en-US" altLang="zh-CN" sz="18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7D2437-EC12-4ECD-A307-8344ACAFD4E6}" type="parTrans" cxnId="{975FFC44-84C3-4703-8430-21AA33A587A9}">
      <dgm:prSet/>
      <dgm:spPr/>
      <dgm:t>
        <a:bodyPr/>
        <a:lstStyle/>
        <a:p>
          <a:endParaRPr lang="zh-CN" altLang="en-US" sz="4000"/>
        </a:p>
      </dgm:t>
    </dgm:pt>
    <dgm:pt modelId="{44232542-269D-42E1-A5F1-DF767470035B}" type="sibTrans" cxnId="{975FFC44-84C3-4703-8430-21AA33A587A9}">
      <dgm:prSet/>
      <dgm:spPr/>
      <dgm:t>
        <a:bodyPr/>
        <a:lstStyle/>
        <a:p>
          <a:endParaRPr lang="zh-CN" altLang="en-US" sz="4000"/>
        </a:p>
      </dgm:t>
    </dgm:pt>
    <dgm:pt modelId="{170ABAC8-F3EF-43D4-8E42-5A4C963B9E36}">
      <dgm:prSet phldrT="[文本]" custT="1"/>
      <dgm:spPr/>
      <dgm:t>
        <a:bodyPr/>
        <a:lstStyle/>
        <a:p>
          <a:r>
            <a:rPr lang="en-US" altLang="zh-CN" sz="1600" dirty="0" smtClean="0"/>
            <a:t> </a:t>
          </a:r>
        </a:p>
      </dgm:t>
    </dgm:pt>
    <dgm:pt modelId="{478DD8DF-DED9-4D38-9524-B08DB365CDA8}" type="parTrans" cxnId="{ECE3203B-0BDA-4CF7-8675-8A68B0AF7CCC}">
      <dgm:prSet/>
      <dgm:spPr/>
      <dgm:t>
        <a:bodyPr/>
        <a:lstStyle/>
        <a:p>
          <a:endParaRPr lang="zh-CN" altLang="en-US" sz="4000"/>
        </a:p>
      </dgm:t>
    </dgm:pt>
    <dgm:pt modelId="{9A080E3C-100F-4C07-AD45-441368E2E4A8}" type="sibTrans" cxnId="{ECE3203B-0BDA-4CF7-8675-8A68B0AF7CCC}">
      <dgm:prSet/>
      <dgm:spPr/>
      <dgm:t>
        <a:bodyPr/>
        <a:lstStyle/>
        <a:p>
          <a:endParaRPr lang="zh-CN" altLang="en-US" sz="4000"/>
        </a:p>
      </dgm:t>
    </dgm:pt>
    <dgm:pt modelId="{3ED6FA47-05F8-447E-8FFB-EBCB61286FBF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小问题在业务层放大</a:t>
          </a:r>
          <a:endParaRPr lang="en-US" altLang="zh-CN" sz="18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CABA6D-C9F4-495A-BD7E-61D73EC09CEC}" type="parTrans" cxnId="{1D55632C-2F67-44F8-9E43-D6862617DAB8}">
      <dgm:prSet/>
      <dgm:spPr/>
      <dgm:t>
        <a:bodyPr/>
        <a:lstStyle/>
        <a:p>
          <a:endParaRPr lang="zh-CN" altLang="en-US" sz="4000"/>
        </a:p>
      </dgm:t>
    </dgm:pt>
    <dgm:pt modelId="{D6BDBC86-D27D-4BB8-9927-2B70AD92762C}" type="sibTrans" cxnId="{1D55632C-2F67-44F8-9E43-D6862617DAB8}">
      <dgm:prSet/>
      <dgm:spPr/>
      <dgm:t>
        <a:bodyPr/>
        <a:lstStyle/>
        <a:p>
          <a:endParaRPr lang="zh-CN" altLang="en-US" sz="4000"/>
        </a:p>
      </dgm:t>
    </dgm:pt>
    <dgm:pt modelId="{85D38773-D69E-48DC-AD79-4DD8874C4A3E}">
      <dgm:prSet phldrT="[文本]" custT="1"/>
      <dgm:spPr/>
      <dgm:t>
        <a:bodyPr/>
        <a:lstStyle/>
        <a:p>
          <a:r>
            <a:rPr lang="en-US" altLang="zh-CN" sz="1600" dirty="0" smtClean="0"/>
            <a:t> </a:t>
          </a:r>
          <a:endParaRPr lang="zh-CN" altLang="en-US" sz="1600" dirty="0"/>
        </a:p>
      </dgm:t>
    </dgm:pt>
    <dgm:pt modelId="{5FFA9943-7E90-49FE-9662-270D46CF1EC7}" type="parTrans" cxnId="{87E45B71-A5AE-43F5-B65B-D636DEB1383F}">
      <dgm:prSet/>
      <dgm:spPr/>
      <dgm:t>
        <a:bodyPr/>
        <a:lstStyle/>
        <a:p>
          <a:endParaRPr lang="zh-CN" altLang="en-US"/>
        </a:p>
      </dgm:t>
    </dgm:pt>
    <dgm:pt modelId="{B9F842DB-3CA8-4788-83E5-4D7C8627A378}" type="sibTrans" cxnId="{87E45B71-A5AE-43F5-B65B-D636DEB1383F}">
      <dgm:prSet/>
      <dgm:spPr/>
      <dgm:t>
        <a:bodyPr/>
        <a:lstStyle/>
        <a:p>
          <a:endParaRPr lang="zh-CN" altLang="en-US"/>
        </a:p>
      </dgm:t>
    </dgm:pt>
    <dgm:pt modelId="{8DBBFC94-8FC4-4104-9E78-AF8F62229C75}">
      <dgm:prSet phldrT="[文本]" custT="1"/>
      <dgm:spPr/>
      <dgm:t>
        <a:bodyPr/>
        <a:lstStyle/>
        <a:p>
          <a:r>
            <a: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集成测试环境不稳定</a:t>
          </a:r>
          <a:endParaRPr lang="zh-CN" altLang="en-US" sz="1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C1277C-7AC3-48A6-897B-4FD49441B22F}" type="parTrans" cxnId="{5765F32A-585E-4978-8212-2B9BFAFA2867}">
      <dgm:prSet/>
      <dgm:spPr/>
      <dgm:t>
        <a:bodyPr/>
        <a:lstStyle/>
        <a:p>
          <a:endParaRPr lang="zh-CN" altLang="en-US"/>
        </a:p>
      </dgm:t>
    </dgm:pt>
    <dgm:pt modelId="{B6FEFD31-58C6-4C62-B5BE-6B1E56DD8B90}" type="sibTrans" cxnId="{5765F32A-585E-4978-8212-2B9BFAFA2867}">
      <dgm:prSet/>
      <dgm:spPr/>
      <dgm:t>
        <a:bodyPr/>
        <a:lstStyle/>
        <a:p>
          <a:endParaRPr lang="zh-CN" altLang="en-US"/>
        </a:p>
      </dgm:t>
    </dgm:pt>
    <dgm:pt modelId="{455A4802-BEEE-499F-9E40-29B617C66F29}" type="pres">
      <dgm:prSet presAssocID="{27BB68F9-BCB8-4569-AF0E-BE68AE60B12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B214DBBB-1B6C-4691-903A-A73A38747D93}" type="pres">
      <dgm:prSet presAssocID="{40161C20-012A-4CEA-AE8B-561F85C71008}" presName="parenttextcomposite" presStyleCnt="0"/>
      <dgm:spPr/>
    </dgm:pt>
    <dgm:pt modelId="{96489D08-51C1-46DB-ADBB-985BFCD6F0C7}" type="pres">
      <dgm:prSet presAssocID="{40161C20-012A-4CEA-AE8B-561F85C71008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065EF5-7B77-4F82-A408-4ADB13B5228D}" type="pres">
      <dgm:prSet presAssocID="{40161C20-012A-4CEA-AE8B-561F85C71008}" presName="composite" presStyleCnt="0"/>
      <dgm:spPr/>
    </dgm:pt>
    <dgm:pt modelId="{0A5ACAB5-C51A-44E3-8110-D1C1DF981946}" type="pres">
      <dgm:prSet presAssocID="{40161C20-012A-4CEA-AE8B-561F85C71008}" presName="chevron1" presStyleLbl="alignNode1" presStyleIdx="0" presStyleCnt="42"/>
      <dgm:spPr/>
    </dgm:pt>
    <dgm:pt modelId="{3F3417B7-7BBD-4CCD-9219-ECBBCE673F5B}" type="pres">
      <dgm:prSet presAssocID="{40161C20-012A-4CEA-AE8B-561F85C71008}" presName="chevron2" presStyleLbl="alignNode1" presStyleIdx="1" presStyleCnt="42"/>
      <dgm:spPr/>
    </dgm:pt>
    <dgm:pt modelId="{7E4CE360-79E5-4CF7-9E21-1F0F34B470BC}" type="pres">
      <dgm:prSet presAssocID="{40161C20-012A-4CEA-AE8B-561F85C71008}" presName="chevron3" presStyleLbl="alignNode1" presStyleIdx="2" presStyleCnt="42"/>
      <dgm:spPr/>
    </dgm:pt>
    <dgm:pt modelId="{AE079DCA-39F3-4A43-BA3B-5262D08179E8}" type="pres">
      <dgm:prSet presAssocID="{40161C20-012A-4CEA-AE8B-561F85C71008}" presName="chevron4" presStyleLbl="alignNode1" presStyleIdx="3" presStyleCnt="42"/>
      <dgm:spPr/>
    </dgm:pt>
    <dgm:pt modelId="{D38206E8-4C72-4FDE-AE3B-A3490E5B112E}" type="pres">
      <dgm:prSet presAssocID="{40161C20-012A-4CEA-AE8B-561F85C71008}" presName="chevron5" presStyleLbl="alignNode1" presStyleIdx="4" presStyleCnt="42"/>
      <dgm:spPr/>
    </dgm:pt>
    <dgm:pt modelId="{1D2BB8F9-FF5E-46A8-B5FB-BAFD65B28FFB}" type="pres">
      <dgm:prSet presAssocID="{40161C20-012A-4CEA-AE8B-561F85C71008}" presName="chevron6" presStyleLbl="alignNode1" presStyleIdx="5" presStyleCnt="42"/>
      <dgm:spPr/>
    </dgm:pt>
    <dgm:pt modelId="{9FA12273-7CAA-4151-AF87-753EB02B5820}" type="pres">
      <dgm:prSet presAssocID="{40161C20-012A-4CEA-AE8B-561F85C71008}" presName="chevron7" presStyleLbl="alignNode1" presStyleIdx="6" presStyleCnt="42"/>
      <dgm:spPr/>
    </dgm:pt>
    <dgm:pt modelId="{4B0FC90D-E4BC-4DA2-9E1E-65F3CF6B2FC8}" type="pres">
      <dgm:prSet presAssocID="{40161C20-012A-4CEA-AE8B-561F85C71008}" presName="childtext" presStyleLbl="solidFgAcc1" presStyleIdx="0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E02DCB-2E37-4D4D-844B-F744E78AD1AF}" type="pres">
      <dgm:prSet presAssocID="{31DB37A0-6AFD-4652-992D-EDF3E2DEAC1C}" presName="sibTrans" presStyleCnt="0"/>
      <dgm:spPr/>
    </dgm:pt>
    <dgm:pt modelId="{DBE1DFDF-F23C-4D51-9F25-B96CD9F118A6}" type="pres">
      <dgm:prSet presAssocID="{C63F3026-BF9D-467A-8B6B-74615A684359}" presName="parenttextcomposite" presStyleCnt="0"/>
      <dgm:spPr/>
    </dgm:pt>
    <dgm:pt modelId="{0172F16D-233E-4213-BBAE-A58393417A1A}" type="pres">
      <dgm:prSet presAssocID="{C63F3026-BF9D-467A-8B6B-74615A684359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9B682C-259F-4854-BE59-4405EC8DA0F4}" type="pres">
      <dgm:prSet presAssocID="{C63F3026-BF9D-467A-8B6B-74615A684359}" presName="composite" presStyleCnt="0"/>
      <dgm:spPr/>
    </dgm:pt>
    <dgm:pt modelId="{6C432FAE-7E22-4F70-B98A-72174C0942FF}" type="pres">
      <dgm:prSet presAssocID="{C63F3026-BF9D-467A-8B6B-74615A684359}" presName="chevron1" presStyleLbl="alignNode1" presStyleIdx="7" presStyleCnt="42"/>
      <dgm:spPr/>
    </dgm:pt>
    <dgm:pt modelId="{BF72E407-6260-4076-8908-899412985967}" type="pres">
      <dgm:prSet presAssocID="{C63F3026-BF9D-467A-8B6B-74615A684359}" presName="chevron2" presStyleLbl="alignNode1" presStyleIdx="8" presStyleCnt="42"/>
      <dgm:spPr/>
    </dgm:pt>
    <dgm:pt modelId="{0E3A4C89-0F8E-429D-9DFE-D3F5C3BB30AC}" type="pres">
      <dgm:prSet presAssocID="{C63F3026-BF9D-467A-8B6B-74615A684359}" presName="chevron3" presStyleLbl="alignNode1" presStyleIdx="9" presStyleCnt="42"/>
      <dgm:spPr/>
    </dgm:pt>
    <dgm:pt modelId="{5780B09F-45AD-415B-A784-9C5C5E6082B0}" type="pres">
      <dgm:prSet presAssocID="{C63F3026-BF9D-467A-8B6B-74615A684359}" presName="chevron4" presStyleLbl="alignNode1" presStyleIdx="10" presStyleCnt="42"/>
      <dgm:spPr/>
    </dgm:pt>
    <dgm:pt modelId="{AE7C36A8-968D-433D-B9C4-3EFB426FED24}" type="pres">
      <dgm:prSet presAssocID="{C63F3026-BF9D-467A-8B6B-74615A684359}" presName="chevron5" presStyleLbl="alignNode1" presStyleIdx="11" presStyleCnt="42"/>
      <dgm:spPr/>
    </dgm:pt>
    <dgm:pt modelId="{28C3ED43-1229-47DE-8847-3D9BD96DB685}" type="pres">
      <dgm:prSet presAssocID="{C63F3026-BF9D-467A-8B6B-74615A684359}" presName="chevron6" presStyleLbl="alignNode1" presStyleIdx="12" presStyleCnt="42"/>
      <dgm:spPr/>
    </dgm:pt>
    <dgm:pt modelId="{1610E1A7-4AEA-48FF-9E00-503FA072439E}" type="pres">
      <dgm:prSet presAssocID="{C63F3026-BF9D-467A-8B6B-74615A684359}" presName="chevron7" presStyleLbl="alignNode1" presStyleIdx="13" presStyleCnt="42"/>
      <dgm:spPr/>
    </dgm:pt>
    <dgm:pt modelId="{453E9982-EAF2-4B5F-928F-3F3944B892B6}" type="pres">
      <dgm:prSet presAssocID="{C63F3026-BF9D-467A-8B6B-74615A684359}" presName="childtext" presStyleLbl="solidFgAcc1" presStyleIdx="1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FD5B70-B3F6-478A-87FD-5C4F9B7F8134}" type="pres">
      <dgm:prSet presAssocID="{218D548C-1DF2-4670-BA8A-CBCF5919B003}" presName="sibTrans" presStyleCnt="0"/>
      <dgm:spPr/>
    </dgm:pt>
    <dgm:pt modelId="{32AFA586-A59E-4BD1-B8B9-58B539F304E4}" type="pres">
      <dgm:prSet presAssocID="{85D38773-D69E-48DC-AD79-4DD8874C4A3E}" presName="parenttextcomposite" presStyleCnt="0"/>
      <dgm:spPr/>
    </dgm:pt>
    <dgm:pt modelId="{2A5589B9-4B0A-4CAD-9C06-2CAA16B0D907}" type="pres">
      <dgm:prSet presAssocID="{85D38773-D69E-48DC-AD79-4DD8874C4A3E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B9E912-7CF2-4C2C-80F8-67E0924B3F90}" type="pres">
      <dgm:prSet presAssocID="{85D38773-D69E-48DC-AD79-4DD8874C4A3E}" presName="composite" presStyleCnt="0"/>
      <dgm:spPr/>
    </dgm:pt>
    <dgm:pt modelId="{210B69AB-35EA-44FC-946C-BF69E1D40759}" type="pres">
      <dgm:prSet presAssocID="{85D38773-D69E-48DC-AD79-4DD8874C4A3E}" presName="chevron1" presStyleLbl="alignNode1" presStyleIdx="14" presStyleCnt="42"/>
      <dgm:spPr/>
    </dgm:pt>
    <dgm:pt modelId="{0052FA3E-FE80-4822-8D0D-0971BCA69D40}" type="pres">
      <dgm:prSet presAssocID="{85D38773-D69E-48DC-AD79-4DD8874C4A3E}" presName="chevron2" presStyleLbl="alignNode1" presStyleIdx="15" presStyleCnt="42"/>
      <dgm:spPr/>
    </dgm:pt>
    <dgm:pt modelId="{3316FD64-6A53-4532-BF83-5A0F61F332A5}" type="pres">
      <dgm:prSet presAssocID="{85D38773-D69E-48DC-AD79-4DD8874C4A3E}" presName="chevron3" presStyleLbl="alignNode1" presStyleIdx="16" presStyleCnt="42"/>
      <dgm:spPr/>
    </dgm:pt>
    <dgm:pt modelId="{6AC05DFA-F847-4D5F-8D66-DF03B0C0EA10}" type="pres">
      <dgm:prSet presAssocID="{85D38773-D69E-48DC-AD79-4DD8874C4A3E}" presName="chevron4" presStyleLbl="alignNode1" presStyleIdx="17" presStyleCnt="42"/>
      <dgm:spPr/>
    </dgm:pt>
    <dgm:pt modelId="{0C9D9768-DB60-44CD-99D1-DFA90964FEB5}" type="pres">
      <dgm:prSet presAssocID="{85D38773-D69E-48DC-AD79-4DD8874C4A3E}" presName="chevron5" presStyleLbl="alignNode1" presStyleIdx="18" presStyleCnt="42"/>
      <dgm:spPr/>
    </dgm:pt>
    <dgm:pt modelId="{C521E40C-CEDF-479A-924C-3F75CDF9AE67}" type="pres">
      <dgm:prSet presAssocID="{85D38773-D69E-48DC-AD79-4DD8874C4A3E}" presName="chevron6" presStyleLbl="alignNode1" presStyleIdx="19" presStyleCnt="42"/>
      <dgm:spPr/>
    </dgm:pt>
    <dgm:pt modelId="{98425E90-AAFC-4CF6-8E92-2F08A8761CEC}" type="pres">
      <dgm:prSet presAssocID="{85D38773-D69E-48DC-AD79-4DD8874C4A3E}" presName="chevron7" presStyleLbl="alignNode1" presStyleIdx="20" presStyleCnt="42"/>
      <dgm:spPr/>
    </dgm:pt>
    <dgm:pt modelId="{B0622BDE-1806-48C1-A7DF-9054F114743A}" type="pres">
      <dgm:prSet presAssocID="{85D38773-D69E-48DC-AD79-4DD8874C4A3E}" presName="childtext" presStyleLbl="solidFgAcc1" presStyleIdx="2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85B5D2-8938-48E7-98E0-4E8043F36067}" type="pres">
      <dgm:prSet presAssocID="{B9F842DB-3CA8-4788-83E5-4D7C8627A378}" presName="sibTrans" presStyleCnt="0"/>
      <dgm:spPr/>
    </dgm:pt>
    <dgm:pt modelId="{1C20BD98-E38C-4BE1-97B2-2B443A207E95}" type="pres">
      <dgm:prSet presAssocID="{75D9FD9B-5BEA-46AC-B20B-EEA307C7C0CD}" presName="parenttextcomposite" presStyleCnt="0"/>
      <dgm:spPr/>
    </dgm:pt>
    <dgm:pt modelId="{D487658E-34BE-4D30-B557-F2F8DFB053AB}" type="pres">
      <dgm:prSet presAssocID="{75D9FD9B-5BEA-46AC-B20B-EEA307C7C0CD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D50923-50DB-4AF9-BE4A-15FFCB356E01}" type="pres">
      <dgm:prSet presAssocID="{75D9FD9B-5BEA-46AC-B20B-EEA307C7C0CD}" presName="composite" presStyleCnt="0"/>
      <dgm:spPr/>
    </dgm:pt>
    <dgm:pt modelId="{FFB4FD1D-17CE-45E7-AB30-E0B93215A043}" type="pres">
      <dgm:prSet presAssocID="{75D9FD9B-5BEA-46AC-B20B-EEA307C7C0CD}" presName="chevron1" presStyleLbl="alignNode1" presStyleIdx="21" presStyleCnt="42"/>
      <dgm:spPr/>
    </dgm:pt>
    <dgm:pt modelId="{96D39AA1-3514-4166-A206-4EFFF1D488C6}" type="pres">
      <dgm:prSet presAssocID="{75D9FD9B-5BEA-46AC-B20B-EEA307C7C0CD}" presName="chevron2" presStyleLbl="alignNode1" presStyleIdx="22" presStyleCnt="42"/>
      <dgm:spPr/>
    </dgm:pt>
    <dgm:pt modelId="{BB65E55B-0D8B-45D9-9725-E5F74ACF29ED}" type="pres">
      <dgm:prSet presAssocID="{75D9FD9B-5BEA-46AC-B20B-EEA307C7C0CD}" presName="chevron3" presStyleLbl="alignNode1" presStyleIdx="23" presStyleCnt="42"/>
      <dgm:spPr/>
    </dgm:pt>
    <dgm:pt modelId="{92716E42-01DE-4677-A0D9-CF70B986D21C}" type="pres">
      <dgm:prSet presAssocID="{75D9FD9B-5BEA-46AC-B20B-EEA307C7C0CD}" presName="chevron4" presStyleLbl="alignNode1" presStyleIdx="24" presStyleCnt="42"/>
      <dgm:spPr/>
    </dgm:pt>
    <dgm:pt modelId="{D413A8E7-D912-4E63-A260-4F3E8D5DC224}" type="pres">
      <dgm:prSet presAssocID="{75D9FD9B-5BEA-46AC-B20B-EEA307C7C0CD}" presName="chevron5" presStyleLbl="alignNode1" presStyleIdx="25" presStyleCnt="42"/>
      <dgm:spPr/>
    </dgm:pt>
    <dgm:pt modelId="{694C4B33-AEB2-453C-ABD6-81DA3CD43B2D}" type="pres">
      <dgm:prSet presAssocID="{75D9FD9B-5BEA-46AC-B20B-EEA307C7C0CD}" presName="chevron6" presStyleLbl="alignNode1" presStyleIdx="26" presStyleCnt="42"/>
      <dgm:spPr/>
    </dgm:pt>
    <dgm:pt modelId="{5D712A95-689E-4DEA-A184-D57826AD9EA7}" type="pres">
      <dgm:prSet presAssocID="{75D9FD9B-5BEA-46AC-B20B-EEA307C7C0CD}" presName="chevron7" presStyleLbl="alignNode1" presStyleIdx="27" presStyleCnt="42"/>
      <dgm:spPr/>
    </dgm:pt>
    <dgm:pt modelId="{910D9457-DF96-4985-AB19-DB305DE0B404}" type="pres">
      <dgm:prSet presAssocID="{75D9FD9B-5BEA-46AC-B20B-EEA307C7C0CD}" presName="childtext" presStyleLbl="solidFgAcc1" presStyleIdx="3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737191-6753-469D-89FE-2D0A9D3F4F86}" type="pres">
      <dgm:prSet presAssocID="{7CBBF3C2-DE1E-467C-A172-3075EA4621B3}" presName="sibTrans" presStyleCnt="0"/>
      <dgm:spPr/>
    </dgm:pt>
    <dgm:pt modelId="{D26DD15A-BB1F-4A1B-8AF7-DD4E7ACFA34F}" type="pres">
      <dgm:prSet presAssocID="{562C9161-E398-4A6C-8EAB-4A839E7935C8}" presName="parenttextcomposite" presStyleCnt="0"/>
      <dgm:spPr/>
    </dgm:pt>
    <dgm:pt modelId="{8B958EB6-DD96-45FD-84C6-44F063946040}" type="pres">
      <dgm:prSet presAssocID="{562C9161-E398-4A6C-8EAB-4A839E7935C8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D020F4-BFC3-4D31-B9A0-57B42F89B0F1}" type="pres">
      <dgm:prSet presAssocID="{562C9161-E398-4A6C-8EAB-4A839E7935C8}" presName="composite" presStyleCnt="0"/>
      <dgm:spPr/>
    </dgm:pt>
    <dgm:pt modelId="{85A7C2A2-AD2B-4BB5-91AC-ACA3DA62F8BB}" type="pres">
      <dgm:prSet presAssocID="{562C9161-E398-4A6C-8EAB-4A839E7935C8}" presName="chevron1" presStyleLbl="alignNode1" presStyleIdx="28" presStyleCnt="42"/>
      <dgm:spPr/>
    </dgm:pt>
    <dgm:pt modelId="{18522740-9A3C-4A03-96CC-7399239A0A23}" type="pres">
      <dgm:prSet presAssocID="{562C9161-E398-4A6C-8EAB-4A839E7935C8}" presName="chevron2" presStyleLbl="alignNode1" presStyleIdx="29" presStyleCnt="42"/>
      <dgm:spPr/>
    </dgm:pt>
    <dgm:pt modelId="{213D0D34-DBDA-415A-B0FC-E4A513CA7098}" type="pres">
      <dgm:prSet presAssocID="{562C9161-E398-4A6C-8EAB-4A839E7935C8}" presName="chevron3" presStyleLbl="alignNode1" presStyleIdx="30" presStyleCnt="42"/>
      <dgm:spPr/>
    </dgm:pt>
    <dgm:pt modelId="{BB5EF261-285C-4778-A10A-009B0AB9686B}" type="pres">
      <dgm:prSet presAssocID="{562C9161-E398-4A6C-8EAB-4A839E7935C8}" presName="chevron4" presStyleLbl="alignNode1" presStyleIdx="31" presStyleCnt="42"/>
      <dgm:spPr/>
    </dgm:pt>
    <dgm:pt modelId="{4A13EA1F-439B-4097-AEC4-017C2DAB531E}" type="pres">
      <dgm:prSet presAssocID="{562C9161-E398-4A6C-8EAB-4A839E7935C8}" presName="chevron5" presStyleLbl="alignNode1" presStyleIdx="32" presStyleCnt="42"/>
      <dgm:spPr/>
    </dgm:pt>
    <dgm:pt modelId="{53BB8FCF-A1EB-4F81-A034-BAE99E355F99}" type="pres">
      <dgm:prSet presAssocID="{562C9161-E398-4A6C-8EAB-4A839E7935C8}" presName="chevron6" presStyleLbl="alignNode1" presStyleIdx="33" presStyleCnt="42"/>
      <dgm:spPr/>
    </dgm:pt>
    <dgm:pt modelId="{80D5773D-55E4-4E63-B1B8-B496C138DF64}" type="pres">
      <dgm:prSet presAssocID="{562C9161-E398-4A6C-8EAB-4A839E7935C8}" presName="chevron7" presStyleLbl="alignNode1" presStyleIdx="34" presStyleCnt="42"/>
      <dgm:spPr/>
    </dgm:pt>
    <dgm:pt modelId="{8E60C356-BF03-429D-844E-382C805A35F5}" type="pres">
      <dgm:prSet presAssocID="{562C9161-E398-4A6C-8EAB-4A839E7935C8}" presName="childtext" presStyleLbl="solidFgAcc1" presStyleIdx="4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22DE01-4DA0-40C7-84B5-2D638A387647}" type="pres">
      <dgm:prSet presAssocID="{39796F9C-5CFE-4444-AA48-EEE852691920}" presName="sibTrans" presStyleCnt="0"/>
      <dgm:spPr/>
    </dgm:pt>
    <dgm:pt modelId="{81947E04-956F-4481-8A08-A2FE1FCEE1A2}" type="pres">
      <dgm:prSet presAssocID="{170ABAC8-F3EF-43D4-8E42-5A4C963B9E36}" presName="parenttextcomposite" presStyleCnt="0"/>
      <dgm:spPr/>
    </dgm:pt>
    <dgm:pt modelId="{8008D891-17D2-4792-853B-EB9D7A1C1662}" type="pres">
      <dgm:prSet presAssocID="{170ABAC8-F3EF-43D4-8E42-5A4C963B9E36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0E65F3-2BB5-47F1-BBE0-81CB9D04BFA4}" type="pres">
      <dgm:prSet presAssocID="{170ABAC8-F3EF-43D4-8E42-5A4C963B9E36}" presName="composite" presStyleCnt="0"/>
      <dgm:spPr/>
    </dgm:pt>
    <dgm:pt modelId="{162CA140-DAD7-43F3-A092-8A36A7C45666}" type="pres">
      <dgm:prSet presAssocID="{170ABAC8-F3EF-43D4-8E42-5A4C963B9E36}" presName="chevron1" presStyleLbl="alignNode1" presStyleIdx="35" presStyleCnt="42"/>
      <dgm:spPr/>
    </dgm:pt>
    <dgm:pt modelId="{77FA7051-7722-46C6-B62A-15BE6A343AA7}" type="pres">
      <dgm:prSet presAssocID="{170ABAC8-F3EF-43D4-8E42-5A4C963B9E36}" presName="chevron2" presStyleLbl="alignNode1" presStyleIdx="36" presStyleCnt="42"/>
      <dgm:spPr/>
    </dgm:pt>
    <dgm:pt modelId="{3B633296-C03C-4032-936B-1BABCE76DE7C}" type="pres">
      <dgm:prSet presAssocID="{170ABAC8-F3EF-43D4-8E42-5A4C963B9E36}" presName="chevron3" presStyleLbl="alignNode1" presStyleIdx="37" presStyleCnt="42"/>
      <dgm:spPr/>
    </dgm:pt>
    <dgm:pt modelId="{82CC2A99-EF97-47D3-B68D-33319F832E0D}" type="pres">
      <dgm:prSet presAssocID="{170ABAC8-F3EF-43D4-8E42-5A4C963B9E36}" presName="chevron4" presStyleLbl="alignNode1" presStyleIdx="38" presStyleCnt="42"/>
      <dgm:spPr/>
    </dgm:pt>
    <dgm:pt modelId="{2884BA5A-3C8D-4007-B0FD-3D9C4E0B4A16}" type="pres">
      <dgm:prSet presAssocID="{170ABAC8-F3EF-43D4-8E42-5A4C963B9E36}" presName="chevron5" presStyleLbl="alignNode1" presStyleIdx="39" presStyleCnt="42"/>
      <dgm:spPr/>
    </dgm:pt>
    <dgm:pt modelId="{4E1CA7A4-D4D8-46B4-85A7-1A74BD2CBE3F}" type="pres">
      <dgm:prSet presAssocID="{170ABAC8-F3EF-43D4-8E42-5A4C963B9E36}" presName="chevron6" presStyleLbl="alignNode1" presStyleIdx="40" presStyleCnt="42"/>
      <dgm:spPr/>
    </dgm:pt>
    <dgm:pt modelId="{0F509FED-FCB1-4DC1-85BA-FB352BEDAFB8}" type="pres">
      <dgm:prSet presAssocID="{170ABAC8-F3EF-43D4-8E42-5A4C963B9E36}" presName="chevron7" presStyleLbl="alignNode1" presStyleIdx="41" presStyleCnt="42"/>
      <dgm:spPr/>
    </dgm:pt>
    <dgm:pt modelId="{6121DDFD-5F61-4B64-9DB3-50C54C036FB3}" type="pres">
      <dgm:prSet presAssocID="{170ABAC8-F3EF-43D4-8E42-5A4C963B9E36}" presName="childtext" presStyleLbl="solidFgAcc1" presStyleIdx="5" presStyleCnt="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AE2C00-447A-4007-9D05-807255217DC7}" type="presOf" srcId="{087C746A-CCBB-4420-B9B7-04D382871CDF}" destId="{8E60C356-BF03-429D-844E-382C805A35F5}" srcOrd="0" destOrd="0" presId="urn:microsoft.com/office/officeart/2008/layout/VerticalAccentList"/>
    <dgm:cxn modelId="{2CCE5961-79CC-4F30-8773-EDE809E379E2}" type="presOf" srcId="{8DBBFC94-8FC4-4104-9E78-AF8F62229C75}" destId="{453E9982-EAF2-4B5F-928F-3F3944B892B6}" srcOrd="0" destOrd="0" presId="urn:microsoft.com/office/officeart/2008/layout/VerticalAccentList"/>
    <dgm:cxn modelId="{87E45B71-A5AE-43F5-B65B-D636DEB1383F}" srcId="{27BB68F9-BCB8-4569-AF0E-BE68AE60B120}" destId="{85D38773-D69E-48DC-AD79-4DD8874C4A3E}" srcOrd="2" destOrd="0" parTransId="{5FFA9943-7E90-49FE-9662-270D46CF1EC7}" sibTransId="{B9F842DB-3CA8-4788-83E5-4D7C8627A378}"/>
    <dgm:cxn modelId="{A23DEF7E-B3E5-43F9-AE49-BB88D9257F23}" type="presOf" srcId="{75D9FD9B-5BEA-46AC-B20B-EEA307C7C0CD}" destId="{D487658E-34BE-4D30-B557-F2F8DFB053AB}" srcOrd="0" destOrd="0" presId="urn:microsoft.com/office/officeart/2008/layout/VerticalAccentList"/>
    <dgm:cxn modelId="{B7330874-95DE-414A-A7F8-78CF158101F9}" type="presOf" srcId="{FFF190A8-EDF4-4F31-84AD-D6951BF2C679}" destId="{910D9457-DF96-4985-AB19-DB305DE0B404}" srcOrd="0" destOrd="0" presId="urn:microsoft.com/office/officeart/2008/layout/VerticalAccentList"/>
    <dgm:cxn modelId="{148734DB-CDEB-46FD-8F85-38F43686D5B9}" type="presOf" srcId="{40161C20-012A-4CEA-AE8B-561F85C71008}" destId="{96489D08-51C1-46DB-ADBB-985BFCD6F0C7}" srcOrd="0" destOrd="0" presId="urn:microsoft.com/office/officeart/2008/layout/VerticalAccentList"/>
    <dgm:cxn modelId="{B8C9BBA6-DBC2-4CCE-80CA-B6AE045E3D98}" type="presOf" srcId="{85D38773-D69E-48DC-AD79-4DD8874C4A3E}" destId="{2A5589B9-4B0A-4CAD-9C06-2CAA16B0D907}" srcOrd="0" destOrd="0" presId="urn:microsoft.com/office/officeart/2008/layout/VerticalAccentList"/>
    <dgm:cxn modelId="{ABD6938C-3E26-4D51-A31E-399891E6C9ED}" srcId="{27BB68F9-BCB8-4569-AF0E-BE68AE60B120}" destId="{75D9FD9B-5BEA-46AC-B20B-EEA307C7C0CD}" srcOrd="3" destOrd="0" parTransId="{3CC7B215-992F-488A-9C5B-C6596A69BB38}" sibTransId="{7CBBF3C2-DE1E-467C-A172-3075EA4621B3}"/>
    <dgm:cxn modelId="{F398AF5C-9C7A-4839-ABFE-E2247D992092}" srcId="{27BB68F9-BCB8-4569-AF0E-BE68AE60B120}" destId="{C63F3026-BF9D-467A-8B6B-74615A684359}" srcOrd="1" destOrd="0" parTransId="{D2527E95-29DE-4D12-A1EE-B8338B557AC9}" sibTransId="{218D548C-1DF2-4670-BA8A-CBCF5919B003}"/>
    <dgm:cxn modelId="{42FDC3C0-43A4-4E54-B2DF-20812C426014}" type="presOf" srcId="{562C9161-E398-4A6C-8EAB-4A839E7935C8}" destId="{8B958EB6-DD96-45FD-84C6-44F063946040}" srcOrd="0" destOrd="0" presId="urn:microsoft.com/office/officeart/2008/layout/VerticalAccentList"/>
    <dgm:cxn modelId="{020A1ED6-4F47-4BC7-ACE8-5E735276CB7F}" type="presOf" srcId="{3ED6FA47-05F8-447E-8FFB-EBCB61286FBF}" destId="{6121DDFD-5F61-4B64-9DB3-50C54C036FB3}" srcOrd="0" destOrd="0" presId="urn:microsoft.com/office/officeart/2008/layout/VerticalAccentList"/>
    <dgm:cxn modelId="{ECE3203B-0BDA-4CF7-8675-8A68B0AF7CCC}" srcId="{27BB68F9-BCB8-4569-AF0E-BE68AE60B120}" destId="{170ABAC8-F3EF-43D4-8E42-5A4C963B9E36}" srcOrd="5" destOrd="0" parTransId="{478DD8DF-DED9-4D38-9524-B08DB365CDA8}" sibTransId="{9A080E3C-100F-4C07-AD45-441368E2E4A8}"/>
    <dgm:cxn modelId="{1D55632C-2F67-44F8-9E43-D6862617DAB8}" srcId="{170ABAC8-F3EF-43D4-8E42-5A4C963B9E36}" destId="{3ED6FA47-05F8-447E-8FFB-EBCB61286FBF}" srcOrd="0" destOrd="0" parTransId="{29CABA6D-C9F4-495A-BD7E-61D73EC09CEC}" sibTransId="{D6BDBC86-D27D-4BB8-9927-2B70AD92762C}"/>
    <dgm:cxn modelId="{34B5A7B0-8811-4D7D-8400-058C6D3C6D62}" srcId="{75D9FD9B-5BEA-46AC-B20B-EEA307C7C0CD}" destId="{FFF190A8-EDF4-4F31-84AD-D6951BF2C679}" srcOrd="0" destOrd="0" parTransId="{B413EDD2-5411-4637-8C9E-E1C9BE10AF7C}" sibTransId="{1B97DEC8-D23F-48FD-85D0-5A459FEDBA40}"/>
    <dgm:cxn modelId="{D7CCA660-7445-422D-8C79-2B9215D8E561}" srcId="{27BB68F9-BCB8-4569-AF0E-BE68AE60B120}" destId="{40161C20-012A-4CEA-AE8B-561F85C71008}" srcOrd="0" destOrd="0" parTransId="{6B9F3CC1-682E-40B9-96EB-EC67BBAB43E0}" sibTransId="{31DB37A0-6AFD-4652-992D-EDF3E2DEAC1C}"/>
    <dgm:cxn modelId="{5765F32A-585E-4978-8212-2B9BFAFA2867}" srcId="{C63F3026-BF9D-467A-8B6B-74615A684359}" destId="{8DBBFC94-8FC4-4104-9E78-AF8F62229C75}" srcOrd="0" destOrd="0" parTransId="{CCC1277C-7AC3-48A6-897B-4FD49441B22F}" sibTransId="{B6FEFD31-58C6-4C62-B5BE-6B1E56DD8B90}"/>
    <dgm:cxn modelId="{73165F2B-BCFA-4B8F-93D7-75EBC9689D70}" srcId="{85D38773-D69E-48DC-AD79-4DD8874C4A3E}" destId="{8024001A-F1DA-494B-9F5D-320D202A3031}" srcOrd="0" destOrd="0" parTransId="{E5C8B3B3-7E18-4FA2-8B1E-FC5ED549D0A6}" sibTransId="{200C14E2-8621-4171-8A30-8F742581F176}"/>
    <dgm:cxn modelId="{711AB034-F2F3-4D35-BABB-00331C56237B}" type="presOf" srcId="{D6418071-37D4-406F-8B1C-077ECA52FD5B}" destId="{4B0FC90D-E4BC-4DA2-9E1E-65F3CF6B2FC8}" srcOrd="0" destOrd="0" presId="urn:microsoft.com/office/officeart/2008/layout/VerticalAccentList"/>
    <dgm:cxn modelId="{37C7AA44-5507-4C37-8B62-7B311EABFF2C}" srcId="{40161C20-012A-4CEA-AE8B-561F85C71008}" destId="{D6418071-37D4-406F-8B1C-077ECA52FD5B}" srcOrd="0" destOrd="0" parTransId="{3DA473D3-B095-4BA7-BFEE-AE9FCD7D6038}" sibTransId="{2535EA15-3A3E-4737-9B6E-1E92DF42D0DE}"/>
    <dgm:cxn modelId="{E2EC5E85-95DA-452C-9282-E5D81A38AB0D}" type="presOf" srcId="{27BB68F9-BCB8-4569-AF0E-BE68AE60B120}" destId="{455A4802-BEEE-499F-9E40-29B617C66F29}" srcOrd="0" destOrd="0" presId="urn:microsoft.com/office/officeart/2008/layout/VerticalAccentList"/>
    <dgm:cxn modelId="{7C751FBB-11C7-4C65-B76F-6FEB1D5E2515}" type="presOf" srcId="{170ABAC8-F3EF-43D4-8E42-5A4C963B9E36}" destId="{8008D891-17D2-4792-853B-EB9D7A1C1662}" srcOrd="0" destOrd="0" presId="urn:microsoft.com/office/officeart/2008/layout/VerticalAccentList"/>
    <dgm:cxn modelId="{975FFC44-84C3-4703-8430-21AA33A587A9}" srcId="{562C9161-E398-4A6C-8EAB-4A839E7935C8}" destId="{087C746A-CCBB-4420-B9B7-04D382871CDF}" srcOrd="0" destOrd="0" parTransId="{F37D2437-EC12-4ECD-A307-8344ACAFD4E6}" sibTransId="{44232542-269D-42E1-A5F1-DF767470035B}"/>
    <dgm:cxn modelId="{1C7E8060-F53F-44AF-BF90-3561E7B31263}" srcId="{27BB68F9-BCB8-4569-AF0E-BE68AE60B120}" destId="{562C9161-E398-4A6C-8EAB-4A839E7935C8}" srcOrd="4" destOrd="0" parTransId="{A7B03CE5-8997-4858-9538-4522CDEF058E}" sibTransId="{39796F9C-5CFE-4444-AA48-EEE852691920}"/>
    <dgm:cxn modelId="{4B3AE4FE-138A-4B01-8324-CF4A609F9989}" type="presOf" srcId="{8024001A-F1DA-494B-9F5D-320D202A3031}" destId="{B0622BDE-1806-48C1-A7DF-9054F114743A}" srcOrd="0" destOrd="0" presId="urn:microsoft.com/office/officeart/2008/layout/VerticalAccentList"/>
    <dgm:cxn modelId="{31F9F184-751F-4E85-8814-5C0E3E045BD9}" type="presOf" srcId="{C63F3026-BF9D-467A-8B6B-74615A684359}" destId="{0172F16D-233E-4213-BBAE-A58393417A1A}" srcOrd="0" destOrd="0" presId="urn:microsoft.com/office/officeart/2008/layout/VerticalAccentList"/>
    <dgm:cxn modelId="{5C7C5D2D-BB8A-46F6-AA25-795741CC7397}" type="presParOf" srcId="{455A4802-BEEE-499F-9E40-29B617C66F29}" destId="{B214DBBB-1B6C-4691-903A-A73A38747D93}" srcOrd="0" destOrd="0" presId="urn:microsoft.com/office/officeart/2008/layout/VerticalAccentList"/>
    <dgm:cxn modelId="{25BDAC2E-3CC0-42EC-9436-4F80C3002738}" type="presParOf" srcId="{B214DBBB-1B6C-4691-903A-A73A38747D93}" destId="{96489D08-51C1-46DB-ADBB-985BFCD6F0C7}" srcOrd="0" destOrd="0" presId="urn:microsoft.com/office/officeart/2008/layout/VerticalAccentList"/>
    <dgm:cxn modelId="{EC34E15A-766B-4F64-8D8C-88D0518EB0C5}" type="presParOf" srcId="{455A4802-BEEE-499F-9E40-29B617C66F29}" destId="{FC065EF5-7B77-4F82-A408-4ADB13B5228D}" srcOrd="1" destOrd="0" presId="urn:microsoft.com/office/officeart/2008/layout/VerticalAccentList"/>
    <dgm:cxn modelId="{C9DED1FD-A9D3-462E-A219-B80AFE91F3B4}" type="presParOf" srcId="{FC065EF5-7B77-4F82-A408-4ADB13B5228D}" destId="{0A5ACAB5-C51A-44E3-8110-D1C1DF981946}" srcOrd="0" destOrd="0" presId="urn:microsoft.com/office/officeart/2008/layout/VerticalAccentList"/>
    <dgm:cxn modelId="{4F84E1AC-ADF6-4660-9E30-1467E2AC86DC}" type="presParOf" srcId="{FC065EF5-7B77-4F82-A408-4ADB13B5228D}" destId="{3F3417B7-7BBD-4CCD-9219-ECBBCE673F5B}" srcOrd="1" destOrd="0" presId="urn:microsoft.com/office/officeart/2008/layout/VerticalAccentList"/>
    <dgm:cxn modelId="{7BA6FBB3-9C9C-4B37-BE4E-50CA4C9CF944}" type="presParOf" srcId="{FC065EF5-7B77-4F82-A408-4ADB13B5228D}" destId="{7E4CE360-79E5-4CF7-9E21-1F0F34B470BC}" srcOrd="2" destOrd="0" presId="urn:microsoft.com/office/officeart/2008/layout/VerticalAccentList"/>
    <dgm:cxn modelId="{645948B8-09BC-4CB9-8821-04F9B7365003}" type="presParOf" srcId="{FC065EF5-7B77-4F82-A408-4ADB13B5228D}" destId="{AE079DCA-39F3-4A43-BA3B-5262D08179E8}" srcOrd="3" destOrd="0" presId="urn:microsoft.com/office/officeart/2008/layout/VerticalAccentList"/>
    <dgm:cxn modelId="{3A507064-00BC-49F6-80D4-F9EA97C97807}" type="presParOf" srcId="{FC065EF5-7B77-4F82-A408-4ADB13B5228D}" destId="{D38206E8-4C72-4FDE-AE3B-A3490E5B112E}" srcOrd="4" destOrd="0" presId="urn:microsoft.com/office/officeart/2008/layout/VerticalAccentList"/>
    <dgm:cxn modelId="{311DDECF-5210-45D7-B31D-9612B432B659}" type="presParOf" srcId="{FC065EF5-7B77-4F82-A408-4ADB13B5228D}" destId="{1D2BB8F9-FF5E-46A8-B5FB-BAFD65B28FFB}" srcOrd="5" destOrd="0" presId="urn:microsoft.com/office/officeart/2008/layout/VerticalAccentList"/>
    <dgm:cxn modelId="{058F7AB3-3689-407F-B343-C5F5DEE74372}" type="presParOf" srcId="{FC065EF5-7B77-4F82-A408-4ADB13B5228D}" destId="{9FA12273-7CAA-4151-AF87-753EB02B5820}" srcOrd="6" destOrd="0" presId="urn:microsoft.com/office/officeart/2008/layout/VerticalAccentList"/>
    <dgm:cxn modelId="{4C3BB9B5-558E-4263-AA3D-30B52F272DF0}" type="presParOf" srcId="{FC065EF5-7B77-4F82-A408-4ADB13B5228D}" destId="{4B0FC90D-E4BC-4DA2-9E1E-65F3CF6B2FC8}" srcOrd="7" destOrd="0" presId="urn:microsoft.com/office/officeart/2008/layout/VerticalAccentList"/>
    <dgm:cxn modelId="{D8E35D43-5121-444B-B689-F7AA0BF5641E}" type="presParOf" srcId="{455A4802-BEEE-499F-9E40-29B617C66F29}" destId="{98E02DCB-2E37-4D4D-844B-F744E78AD1AF}" srcOrd="2" destOrd="0" presId="urn:microsoft.com/office/officeart/2008/layout/VerticalAccentList"/>
    <dgm:cxn modelId="{E3329898-3531-4CA6-B687-42B5FF8D244F}" type="presParOf" srcId="{455A4802-BEEE-499F-9E40-29B617C66F29}" destId="{DBE1DFDF-F23C-4D51-9F25-B96CD9F118A6}" srcOrd="3" destOrd="0" presId="urn:microsoft.com/office/officeart/2008/layout/VerticalAccentList"/>
    <dgm:cxn modelId="{B5194EEA-C541-497B-829C-10856DD9F128}" type="presParOf" srcId="{DBE1DFDF-F23C-4D51-9F25-B96CD9F118A6}" destId="{0172F16D-233E-4213-BBAE-A58393417A1A}" srcOrd="0" destOrd="0" presId="urn:microsoft.com/office/officeart/2008/layout/VerticalAccentList"/>
    <dgm:cxn modelId="{3C977895-AE15-4EA0-B83D-10E686969AFA}" type="presParOf" srcId="{455A4802-BEEE-499F-9E40-29B617C66F29}" destId="{379B682C-259F-4854-BE59-4405EC8DA0F4}" srcOrd="4" destOrd="0" presId="urn:microsoft.com/office/officeart/2008/layout/VerticalAccentList"/>
    <dgm:cxn modelId="{D3B99AAF-ED17-4767-BF37-8B3A9C9FE244}" type="presParOf" srcId="{379B682C-259F-4854-BE59-4405EC8DA0F4}" destId="{6C432FAE-7E22-4F70-B98A-72174C0942FF}" srcOrd="0" destOrd="0" presId="urn:microsoft.com/office/officeart/2008/layout/VerticalAccentList"/>
    <dgm:cxn modelId="{F15B3C7A-D45A-4808-80E2-1DA11BA6D8DB}" type="presParOf" srcId="{379B682C-259F-4854-BE59-4405EC8DA0F4}" destId="{BF72E407-6260-4076-8908-899412985967}" srcOrd="1" destOrd="0" presId="urn:microsoft.com/office/officeart/2008/layout/VerticalAccentList"/>
    <dgm:cxn modelId="{343C3247-7C16-4983-9843-0062BC98863F}" type="presParOf" srcId="{379B682C-259F-4854-BE59-4405EC8DA0F4}" destId="{0E3A4C89-0F8E-429D-9DFE-D3F5C3BB30AC}" srcOrd="2" destOrd="0" presId="urn:microsoft.com/office/officeart/2008/layout/VerticalAccentList"/>
    <dgm:cxn modelId="{7666EA05-5A4E-459E-89FC-E8B6A3AD1B5E}" type="presParOf" srcId="{379B682C-259F-4854-BE59-4405EC8DA0F4}" destId="{5780B09F-45AD-415B-A784-9C5C5E6082B0}" srcOrd="3" destOrd="0" presId="urn:microsoft.com/office/officeart/2008/layout/VerticalAccentList"/>
    <dgm:cxn modelId="{96DF662D-409D-489B-9AA8-B8FC6B317A89}" type="presParOf" srcId="{379B682C-259F-4854-BE59-4405EC8DA0F4}" destId="{AE7C36A8-968D-433D-B9C4-3EFB426FED24}" srcOrd="4" destOrd="0" presId="urn:microsoft.com/office/officeart/2008/layout/VerticalAccentList"/>
    <dgm:cxn modelId="{BAEE6E66-9636-4ADD-864D-77BD8FD3A30E}" type="presParOf" srcId="{379B682C-259F-4854-BE59-4405EC8DA0F4}" destId="{28C3ED43-1229-47DE-8847-3D9BD96DB685}" srcOrd="5" destOrd="0" presId="urn:microsoft.com/office/officeart/2008/layout/VerticalAccentList"/>
    <dgm:cxn modelId="{6C877911-6EDC-4008-B96A-DA5409BF4B23}" type="presParOf" srcId="{379B682C-259F-4854-BE59-4405EC8DA0F4}" destId="{1610E1A7-4AEA-48FF-9E00-503FA072439E}" srcOrd="6" destOrd="0" presId="urn:microsoft.com/office/officeart/2008/layout/VerticalAccentList"/>
    <dgm:cxn modelId="{4086FA9B-F288-49A7-918C-EFAF1E4B3149}" type="presParOf" srcId="{379B682C-259F-4854-BE59-4405EC8DA0F4}" destId="{453E9982-EAF2-4B5F-928F-3F3944B892B6}" srcOrd="7" destOrd="0" presId="urn:microsoft.com/office/officeart/2008/layout/VerticalAccentList"/>
    <dgm:cxn modelId="{A168F7EE-5E7E-45C4-8B34-A5E14279411C}" type="presParOf" srcId="{455A4802-BEEE-499F-9E40-29B617C66F29}" destId="{62FD5B70-B3F6-478A-87FD-5C4F9B7F8134}" srcOrd="5" destOrd="0" presId="urn:microsoft.com/office/officeart/2008/layout/VerticalAccentList"/>
    <dgm:cxn modelId="{6D6E6455-75AF-47E6-919A-83382BCCD4D0}" type="presParOf" srcId="{455A4802-BEEE-499F-9E40-29B617C66F29}" destId="{32AFA586-A59E-4BD1-B8B9-58B539F304E4}" srcOrd="6" destOrd="0" presId="urn:microsoft.com/office/officeart/2008/layout/VerticalAccentList"/>
    <dgm:cxn modelId="{A08ED37D-B6A2-477B-9B2E-55FEB0205327}" type="presParOf" srcId="{32AFA586-A59E-4BD1-B8B9-58B539F304E4}" destId="{2A5589B9-4B0A-4CAD-9C06-2CAA16B0D907}" srcOrd="0" destOrd="0" presId="urn:microsoft.com/office/officeart/2008/layout/VerticalAccentList"/>
    <dgm:cxn modelId="{BEC2CBFC-D74B-40EA-BEA7-A69C66C24C7E}" type="presParOf" srcId="{455A4802-BEEE-499F-9E40-29B617C66F29}" destId="{54B9E912-7CF2-4C2C-80F8-67E0924B3F90}" srcOrd="7" destOrd="0" presId="urn:microsoft.com/office/officeart/2008/layout/VerticalAccentList"/>
    <dgm:cxn modelId="{8BFC58BF-D8A9-45B9-AFF1-4259A9A94B3E}" type="presParOf" srcId="{54B9E912-7CF2-4C2C-80F8-67E0924B3F90}" destId="{210B69AB-35EA-44FC-946C-BF69E1D40759}" srcOrd="0" destOrd="0" presId="urn:microsoft.com/office/officeart/2008/layout/VerticalAccentList"/>
    <dgm:cxn modelId="{73FB3ABA-B112-443D-BE3F-E7E4B199D034}" type="presParOf" srcId="{54B9E912-7CF2-4C2C-80F8-67E0924B3F90}" destId="{0052FA3E-FE80-4822-8D0D-0971BCA69D40}" srcOrd="1" destOrd="0" presId="urn:microsoft.com/office/officeart/2008/layout/VerticalAccentList"/>
    <dgm:cxn modelId="{62A20EC9-ACB5-4816-AFEB-DB5A0C38B9F0}" type="presParOf" srcId="{54B9E912-7CF2-4C2C-80F8-67E0924B3F90}" destId="{3316FD64-6A53-4532-BF83-5A0F61F332A5}" srcOrd="2" destOrd="0" presId="urn:microsoft.com/office/officeart/2008/layout/VerticalAccentList"/>
    <dgm:cxn modelId="{94AE509C-91B1-4374-BB7B-5BE171628B3B}" type="presParOf" srcId="{54B9E912-7CF2-4C2C-80F8-67E0924B3F90}" destId="{6AC05DFA-F847-4D5F-8D66-DF03B0C0EA10}" srcOrd="3" destOrd="0" presId="urn:microsoft.com/office/officeart/2008/layout/VerticalAccentList"/>
    <dgm:cxn modelId="{ADA12D1C-7AFB-43B2-B1C2-3FD4F1549172}" type="presParOf" srcId="{54B9E912-7CF2-4C2C-80F8-67E0924B3F90}" destId="{0C9D9768-DB60-44CD-99D1-DFA90964FEB5}" srcOrd="4" destOrd="0" presId="urn:microsoft.com/office/officeart/2008/layout/VerticalAccentList"/>
    <dgm:cxn modelId="{B0FC435B-304E-48B2-810F-FED48A28F552}" type="presParOf" srcId="{54B9E912-7CF2-4C2C-80F8-67E0924B3F90}" destId="{C521E40C-CEDF-479A-924C-3F75CDF9AE67}" srcOrd="5" destOrd="0" presId="urn:microsoft.com/office/officeart/2008/layout/VerticalAccentList"/>
    <dgm:cxn modelId="{28202AFA-D65D-4ADA-8030-BE1D58E57119}" type="presParOf" srcId="{54B9E912-7CF2-4C2C-80F8-67E0924B3F90}" destId="{98425E90-AAFC-4CF6-8E92-2F08A8761CEC}" srcOrd="6" destOrd="0" presId="urn:microsoft.com/office/officeart/2008/layout/VerticalAccentList"/>
    <dgm:cxn modelId="{448EF3E2-16A1-48B0-B637-432C20035479}" type="presParOf" srcId="{54B9E912-7CF2-4C2C-80F8-67E0924B3F90}" destId="{B0622BDE-1806-48C1-A7DF-9054F114743A}" srcOrd="7" destOrd="0" presId="urn:microsoft.com/office/officeart/2008/layout/VerticalAccentList"/>
    <dgm:cxn modelId="{F5A1906B-53A4-4A9D-9373-00FD55D67D1E}" type="presParOf" srcId="{455A4802-BEEE-499F-9E40-29B617C66F29}" destId="{7785B5D2-8938-48E7-98E0-4E8043F36067}" srcOrd="8" destOrd="0" presId="urn:microsoft.com/office/officeart/2008/layout/VerticalAccentList"/>
    <dgm:cxn modelId="{06CDA016-66CB-4B26-B41C-D8A255470A81}" type="presParOf" srcId="{455A4802-BEEE-499F-9E40-29B617C66F29}" destId="{1C20BD98-E38C-4BE1-97B2-2B443A207E95}" srcOrd="9" destOrd="0" presId="urn:microsoft.com/office/officeart/2008/layout/VerticalAccentList"/>
    <dgm:cxn modelId="{D3859B8D-87D6-4E67-8F9D-0B74E7498B25}" type="presParOf" srcId="{1C20BD98-E38C-4BE1-97B2-2B443A207E95}" destId="{D487658E-34BE-4D30-B557-F2F8DFB053AB}" srcOrd="0" destOrd="0" presId="urn:microsoft.com/office/officeart/2008/layout/VerticalAccentList"/>
    <dgm:cxn modelId="{AE56D252-6FB6-424A-BDE7-C983E034D020}" type="presParOf" srcId="{455A4802-BEEE-499F-9E40-29B617C66F29}" destId="{E2D50923-50DB-4AF9-BE4A-15FFCB356E01}" srcOrd="10" destOrd="0" presId="urn:microsoft.com/office/officeart/2008/layout/VerticalAccentList"/>
    <dgm:cxn modelId="{EAED6664-F3EE-44D3-98A5-4D3D77F9A654}" type="presParOf" srcId="{E2D50923-50DB-4AF9-BE4A-15FFCB356E01}" destId="{FFB4FD1D-17CE-45E7-AB30-E0B93215A043}" srcOrd="0" destOrd="0" presId="urn:microsoft.com/office/officeart/2008/layout/VerticalAccentList"/>
    <dgm:cxn modelId="{EAF84006-6008-47F2-9DDE-8D653DD00D9A}" type="presParOf" srcId="{E2D50923-50DB-4AF9-BE4A-15FFCB356E01}" destId="{96D39AA1-3514-4166-A206-4EFFF1D488C6}" srcOrd="1" destOrd="0" presId="urn:microsoft.com/office/officeart/2008/layout/VerticalAccentList"/>
    <dgm:cxn modelId="{57E1BFD2-CF71-442D-A7D0-189CA77DF489}" type="presParOf" srcId="{E2D50923-50DB-4AF9-BE4A-15FFCB356E01}" destId="{BB65E55B-0D8B-45D9-9725-E5F74ACF29ED}" srcOrd="2" destOrd="0" presId="urn:microsoft.com/office/officeart/2008/layout/VerticalAccentList"/>
    <dgm:cxn modelId="{4FC2B12B-8157-48E7-BEC9-33454FB90142}" type="presParOf" srcId="{E2D50923-50DB-4AF9-BE4A-15FFCB356E01}" destId="{92716E42-01DE-4677-A0D9-CF70B986D21C}" srcOrd="3" destOrd="0" presId="urn:microsoft.com/office/officeart/2008/layout/VerticalAccentList"/>
    <dgm:cxn modelId="{CCA1CB09-9CE6-43A0-A43A-FBCC0E52D85D}" type="presParOf" srcId="{E2D50923-50DB-4AF9-BE4A-15FFCB356E01}" destId="{D413A8E7-D912-4E63-A260-4F3E8D5DC224}" srcOrd="4" destOrd="0" presId="urn:microsoft.com/office/officeart/2008/layout/VerticalAccentList"/>
    <dgm:cxn modelId="{E7434AC9-2476-48BB-9F39-E4CF5B633D6A}" type="presParOf" srcId="{E2D50923-50DB-4AF9-BE4A-15FFCB356E01}" destId="{694C4B33-AEB2-453C-ABD6-81DA3CD43B2D}" srcOrd="5" destOrd="0" presId="urn:microsoft.com/office/officeart/2008/layout/VerticalAccentList"/>
    <dgm:cxn modelId="{AFECAD3E-6A6E-4F8F-9D9D-C4FB9FA8ED55}" type="presParOf" srcId="{E2D50923-50DB-4AF9-BE4A-15FFCB356E01}" destId="{5D712A95-689E-4DEA-A184-D57826AD9EA7}" srcOrd="6" destOrd="0" presId="urn:microsoft.com/office/officeart/2008/layout/VerticalAccentList"/>
    <dgm:cxn modelId="{CF49FB0C-1779-476E-BC29-7DE90E9FDD4E}" type="presParOf" srcId="{E2D50923-50DB-4AF9-BE4A-15FFCB356E01}" destId="{910D9457-DF96-4985-AB19-DB305DE0B404}" srcOrd="7" destOrd="0" presId="urn:microsoft.com/office/officeart/2008/layout/VerticalAccentList"/>
    <dgm:cxn modelId="{04AFF99D-CB7D-442C-90E8-8D5E6B261DEA}" type="presParOf" srcId="{455A4802-BEEE-499F-9E40-29B617C66F29}" destId="{D4737191-6753-469D-89FE-2D0A9D3F4F86}" srcOrd="11" destOrd="0" presId="urn:microsoft.com/office/officeart/2008/layout/VerticalAccentList"/>
    <dgm:cxn modelId="{78EBDFC4-A95A-49C2-A4C4-0CBE64E05B24}" type="presParOf" srcId="{455A4802-BEEE-499F-9E40-29B617C66F29}" destId="{D26DD15A-BB1F-4A1B-8AF7-DD4E7ACFA34F}" srcOrd="12" destOrd="0" presId="urn:microsoft.com/office/officeart/2008/layout/VerticalAccentList"/>
    <dgm:cxn modelId="{13EC7E33-05D4-49AE-BC90-18EB09B7EFA5}" type="presParOf" srcId="{D26DD15A-BB1F-4A1B-8AF7-DD4E7ACFA34F}" destId="{8B958EB6-DD96-45FD-84C6-44F063946040}" srcOrd="0" destOrd="0" presId="urn:microsoft.com/office/officeart/2008/layout/VerticalAccentList"/>
    <dgm:cxn modelId="{4476907F-8E83-4130-8748-E87BE4B53332}" type="presParOf" srcId="{455A4802-BEEE-499F-9E40-29B617C66F29}" destId="{57D020F4-BFC3-4D31-B9A0-57B42F89B0F1}" srcOrd="13" destOrd="0" presId="urn:microsoft.com/office/officeart/2008/layout/VerticalAccentList"/>
    <dgm:cxn modelId="{18D08DE5-827A-457E-B1F5-F360657290D5}" type="presParOf" srcId="{57D020F4-BFC3-4D31-B9A0-57B42F89B0F1}" destId="{85A7C2A2-AD2B-4BB5-91AC-ACA3DA62F8BB}" srcOrd="0" destOrd="0" presId="urn:microsoft.com/office/officeart/2008/layout/VerticalAccentList"/>
    <dgm:cxn modelId="{F736B991-5F6A-404F-A9A5-AE23957FD15B}" type="presParOf" srcId="{57D020F4-BFC3-4D31-B9A0-57B42F89B0F1}" destId="{18522740-9A3C-4A03-96CC-7399239A0A23}" srcOrd="1" destOrd="0" presId="urn:microsoft.com/office/officeart/2008/layout/VerticalAccentList"/>
    <dgm:cxn modelId="{4DE79931-B42D-4178-9F66-639E5C42C5AD}" type="presParOf" srcId="{57D020F4-BFC3-4D31-B9A0-57B42F89B0F1}" destId="{213D0D34-DBDA-415A-B0FC-E4A513CA7098}" srcOrd="2" destOrd="0" presId="urn:microsoft.com/office/officeart/2008/layout/VerticalAccentList"/>
    <dgm:cxn modelId="{A4F4DBEF-C85B-4A58-8DB2-D709099F1EEF}" type="presParOf" srcId="{57D020F4-BFC3-4D31-B9A0-57B42F89B0F1}" destId="{BB5EF261-285C-4778-A10A-009B0AB9686B}" srcOrd="3" destOrd="0" presId="urn:microsoft.com/office/officeart/2008/layout/VerticalAccentList"/>
    <dgm:cxn modelId="{950292A6-7E26-407E-9B52-58494D96F616}" type="presParOf" srcId="{57D020F4-BFC3-4D31-B9A0-57B42F89B0F1}" destId="{4A13EA1F-439B-4097-AEC4-017C2DAB531E}" srcOrd="4" destOrd="0" presId="urn:microsoft.com/office/officeart/2008/layout/VerticalAccentList"/>
    <dgm:cxn modelId="{AAAA387C-E76E-44CF-BA81-5C6C34587670}" type="presParOf" srcId="{57D020F4-BFC3-4D31-B9A0-57B42F89B0F1}" destId="{53BB8FCF-A1EB-4F81-A034-BAE99E355F99}" srcOrd="5" destOrd="0" presId="urn:microsoft.com/office/officeart/2008/layout/VerticalAccentList"/>
    <dgm:cxn modelId="{D8204539-C41E-44E8-A4F8-ED9AF262C805}" type="presParOf" srcId="{57D020F4-BFC3-4D31-B9A0-57B42F89B0F1}" destId="{80D5773D-55E4-4E63-B1B8-B496C138DF64}" srcOrd="6" destOrd="0" presId="urn:microsoft.com/office/officeart/2008/layout/VerticalAccentList"/>
    <dgm:cxn modelId="{31F300C1-5B8F-4744-888D-C8B31178597D}" type="presParOf" srcId="{57D020F4-BFC3-4D31-B9A0-57B42F89B0F1}" destId="{8E60C356-BF03-429D-844E-382C805A35F5}" srcOrd="7" destOrd="0" presId="urn:microsoft.com/office/officeart/2008/layout/VerticalAccentList"/>
    <dgm:cxn modelId="{1454D896-DB0A-4DE0-A0E2-F26FBA7CF1D4}" type="presParOf" srcId="{455A4802-BEEE-499F-9E40-29B617C66F29}" destId="{F922DE01-4DA0-40C7-84B5-2D638A387647}" srcOrd="14" destOrd="0" presId="urn:microsoft.com/office/officeart/2008/layout/VerticalAccentList"/>
    <dgm:cxn modelId="{A92FB6F1-9A6E-418C-83C8-FF27E4A736E8}" type="presParOf" srcId="{455A4802-BEEE-499F-9E40-29B617C66F29}" destId="{81947E04-956F-4481-8A08-A2FE1FCEE1A2}" srcOrd="15" destOrd="0" presId="urn:microsoft.com/office/officeart/2008/layout/VerticalAccentList"/>
    <dgm:cxn modelId="{75BFDC37-9B9F-438E-A9F9-0FB28F3430B0}" type="presParOf" srcId="{81947E04-956F-4481-8A08-A2FE1FCEE1A2}" destId="{8008D891-17D2-4792-853B-EB9D7A1C1662}" srcOrd="0" destOrd="0" presId="urn:microsoft.com/office/officeart/2008/layout/VerticalAccentList"/>
    <dgm:cxn modelId="{72D7484A-7076-4911-A290-2ECE70B2749A}" type="presParOf" srcId="{455A4802-BEEE-499F-9E40-29B617C66F29}" destId="{020E65F3-2BB5-47F1-BBE0-81CB9D04BFA4}" srcOrd="16" destOrd="0" presId="urn:microsoft.com/office/officeart/2008/layout/VerticalAccentList"/>
    <dgm:cxn modelId="{83515113-3DE1-44EE-B7E6-CF7156ADE69B}" type="presParOf" srcId="{020E65F3-2BB5-47F1-BBE0-81CB9D04BFA4}" destId="{162CA140-DAD7-43F3-A092-8A36A7C45666}" srcOrd="0" destOrd="0" presId="urn:microsoft.com/office/officeart/2008/layout/VerticalAccentList"/>
    <dgm:cxn modelId="{442496DE-EC10-44D9-B724-716A9F8F1F40}" type="presParOf" srcId="{020E65F3-2BB5-47F1-BBE0-81CB9D04BFA4}" destId="{77FA7051-7722-46C6-B62A-15BE6A343AA7}" srcOrd="1" destOrd="0" presId="urn:microsoft.com/office/officeart/2008/layout/VerticalAccentList"/>
    <dgm:cxn modelId="{A887DA63-FB04-4A25-89CD-CB0144892CCB}" type="presParOf" srcId="{020E65F3-2BB5-47F1-BBE0-81CB9D04BFA4}" destId="{3B633296-C03C-4032-936B-1BABCE76DE7C}" srcOrd="2" destOrd="0" presId="urn:microsoft.com/office/officeart/2008/layout/VerticalAccentList"/>
    <dgm:cxn modelId="{61CF4421-DC20-4954-AD18-97871AAB447E}" type="presParOf" srcId="{020E65F3-2BB5-47F1-BBE0-81CB9D04BFA4}" destId="{82CC2A99-EF97-47D3-B68D-33319F832E0D}" srcOrd="3" destOrd="0" presId="urn:microsoft.com/office/officeart/2008/layout/VerticalAccentList"/>
    <dgm:cxn modelId="{62CBA8F3-1167-47BC-91C1-CDDBAE8C987D}" type="presParOf" srcId="{020E65F3-2BB5-47F1-BBE0-81CB9D04BFA4}" destId="{2884BA5A-3C8D-4007-B0FD-3D9C4E0B4A16}" srcOrd="4" destOrd="0" presId="urn:microsoft.com/office/officeart/2008/layout/VerticalAccentList"/>
    <dgm:cxn modelId="{7DB82551-2C82-44F2-8968-A6FFC1D7E2CE}" type="presParOf" srcId="{020E65F3-2BB5-47F1-BBE0-81CB9D04BFA4}" destId="{4E1CA7A4-D4D8-46B4-85A7-1A74BD2CBE3F}" srcOrd="5" destOrd="0" presId="urn:microsoft.com/office/officeart/2008/layout/VerticalAccentList"/>
    <dgm:cxn modelId="{FA976943-A5B3-4F37-8319-CE65EA0CC9B0}" type="presParOf" srcId="{020E65F3-2BB5-47F1-BBE0-81CB9D04BFA4}" destId="{0F509FED-FCB1-4DC1-85BA-FB352BEDAFB8}" srcOrd="6" destOrd="0" presId="urn:microsoft.com/office/officeart/2008/layout/VerticalAccentList"/>
    <dgm:cxn modelId="{3255CB72-C33F-4325-B29A-E21BB71C967F}" type="presParOf" srcId="{020E65F3-2BB5-47F1-BBE0-81CB9D04BFA4}" destId="{6121DDFD-5F61-4B64-9DB3-50C54C036FB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B541A-01B5-4C02-B367-B28F9CF9C79E}">
      <dsp:nvSpPr>
        <dsp:cNvPr id="0" name=""/>
        <dsp:cNvSpPr/>
      </dsp:nvSpPr>
      <dsp:spPr>
        <a:xfrm>
          <a:off x="3340" y="600883"/>
          <a:ext cx="2843158" cy="334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DEE56-945C-4DA5-917C-D73EAFA2A708}">
      <dsp:nvSpPr>
        <dsp:cNvPr id="0" name=""/>
        <dsp:cNvSpPr/>
      </dsp:nvSpPr>
      <dsp:spPr>
        <a:xfrm>
          <a:off x="3340" y="726503"/>
          <a:ext cx="208868" cy="208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A5312-B857-453F-98CB-27B6E7597BC4}">
      <dsp:nvSpPr>
        <dsp:cNvPr id="0" name=""/>
        <dsp:cNvSpPr/>
      </dsp:nvSpPr>
      <dsp:spPr>
        <a:xfrm>
          <a:off x="3340" y="0"/>
          <a:ext cx="2843158" cy="60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什么是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E2E?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40" y="0"/>
        <a:ext cx="2843158" cy="600883"/>
      </dsp:txXfrm>
    </dsp:sp>
    <dsp:sp modelId="{58D4F616-D6CE-42FB-8640-61E6FD7C7810}">
      <dsp:nvSpPr>
        <dsp:cNvPr id="0" name=""/>
        <dsp:cNvSpPr/>
      </dsp:nvSpPr>
      <dsp:spPr>
        <a:xfrm>
          <a:off x="3340" y="1213370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971B2-8FC5-42CB-B836-5540E4CB96AC}">
      <dsp:nvSpPr>
        <dsp:cNvPr id="0" name=""/>
        <dsp:cNvSpPr/>
      </dsp:nvSpPr>
      <dsp:spPr>
        <a:xfrm>
          <a:off x="202361" y="1074371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用户感知到机器感知</a:t>
          </a:r>
          <a:endParaRPr lang="zh-CN" altLang="en-US" sz="1400" kern="1200" dirty="0"/>
        </a:p>
      </dsp:txBody>
      <dsp:txXfrm>
        <a:off x="202361" y="1074371"/>
        <a:ext cx="2644137" cy="486861"/>
      </dsp:txXfrm>
    </dsp:sp>
    <dsp:sp modelId="{B6F5240C-1472-4878-B716-B588E70D859E}">
      <dsp:nvSpPr>
        <dsp:cNvPr id="0" name=""/>
        <dsp:cNvSpPr/>
      </dsp:nvSpPr>
      <dsp:spPr>
        <a:xfrm>
          <a:off x="3340" y="1700231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DD824-5747-4478-A9A7-30EC84C9F70E}">
      <dsp:nvSpPr>
        <dsp:cNvPr id="0" name=""/>
        <dsp:cNvSpPr/>
      </dsp:nvSpPr>
      <dsp:spPr>
        <a:xfrm>
          <a:off x="202361" y="1561232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从用户场景出发</a:t>
          </a:r>
          <a:endParaRPr lang="zh-CN" altLang="en-US" sz="1400" kern="1200" dirty="0"/>
        </a:p>
      </dsp:txBody>
      <dsp:txXfrm>
        <a:off x="202361" y="1561232"/>
        <a:ext cx="2644137" cy="486861"/>
      </dsp:txXfrm>
    </dsp:sp>
    <dsp:sp modelId="{41053E7E-2DD6-4004-8D8E-86F7C796A952}">
      <dsp:nvSpPr>
        <dsp:cNvPr id="0" name=""/>
        <dsp:cNvSpPr/>
      </dsp:nvSpPr>
      <dsp:spPr>
        <a:xfrm>
          <a:off x="3340" y="2187093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52888-FB4C-4C3B-BA3B-34A93543D485}">
      <dsp:nvSpPr>
        <dsp:cNvPr id="0" name=""/>
        <dsp:cNvSpPr/>
      </dsp:nvSpPr>
      <dsp:spPr>
        <a:xfrm>
          <a:off x="202361" y="2048094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机器上的任务执行、分析</a:t>
          </a:r>
          <a:endParaRPr lang="en-US" altLang="zh-CN" sz="1400" kern="1200" dirty="0" smtClean="0"/>
        </a:p>
      </dsp:txBody>
      <dsp:txXfrm>
        <a:off x="202361" y="2048094"/>
        <a:ext cx="2644137" cy="486861"/>
      </dsp:txXfrm>
    </dsp:sp>
    <dsp:sp modelId="{3861545A-A023-4861-97C6-7982FE4A29C2}">
      <dsp:nvSpPr>
        <dsp:cNvPr id="0" name=""/>
        <dsp:cNvSpPr/>
      </dsp:nvSpPr>
      <dsp:spPr>
        <a:xfrm>
          <a:off x="3340" y="2673954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C0CA1-3CD5-4B3B-B1E3-D2E9168DF820}">
      <dsp:nvSpPr>
        <dsp:cNvPr id="0" name=""/>
        <dsp:cNvSpPr/>
      </dsp:nvSpPr>
      <dsp:spPr>
        <a:xfrm>
          <a:off x="202361" y="2534955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再次回到用户可感知到的验证</a:t>
          </a:r>
          <a:endParaRPr lang="en-US" altLang="zh-CN" sz="1400" kern="1200" dirty="0" smtClean="0"/>
        </a:p>
      </dsp:txBody>
      <dsp:txXfrm>
        <a:off x="202361" y="2534955"/>
        <a:ext cx="2644137" cy="486861"/>
      </dsp:txXfrm>
    </dsp:sp>
    <dsp:sp modelId="{09FD7727-0F2D-40F7-9A8C-7595EF78972E}">
      <dsp:nvSpPr>
        <dsp:cNvPr id="0" name=""/>
        <dsp:cNvSpPr/>
      </dsp:nvSpPr>
      <dsp:spPr>
        <a:xfrm>
          <a:off x="2988656" y="600883"/>
          <a:ext cx="2843158" cy="33448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26A02-5613-427B-A294-133D5DE296CE}">
      <dsp:nvSpPr>
        <dsp:cNvPr id="0" name=""/>
        <dsp:cNvSpPr/>
      </dsp:nvSpPr>
      <dsp:spPr>
        <a:xfrm>
          <a:off x="2988656" y="726503"/>
          <a:ext cx="208868" cy="208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65AC3-2019-4513-84DD-8541DE1F9961}">
      <dsp:nvSpPr>
        <dsp:cNvPr id="0" name=""/>
        <dsp:cNvSpPr/>
      </dsp:nvSpPr>
      <dsp:spPr>
        <a:xfrm>
          <a:off x="2988656" y="0"/>
          <a:ext cx="2843158" cy="60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为什么要做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E2E?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88656" y="0"/>
        <a:ext cx="2843158" cy="600883"/>
      </dsp:txXfrm>
    </dsp:sp>
    <dsp:sp modelId="{6107B650-5D58-4C0F-9F15-F38F0B880AB6}">
      <dsp:nvSpPr>
        <dsp:cNvPr id="0" name=""/>
        <dsp:cNvSpPr/>
      </dsp:nvSpPr>
      <dsp:spPr>
        <a:xfrm>
          <a:off x="2988656" y="1213370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D593C-CDFD-4692-8AAE-29AFD9C3D81D}">
      <dsp:nvSpPr>
        <dsp:cNvPr id="0" name=""/>
        <dsp:cNvSpPr/>
      </dsp:nvSpPr>
      <dsp:spPr>
        <a:xfrm>
          <a:off x="3187677" y="1074371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系统链路随着系统庞大变的庞杂</a:t>
          </a:r>
          <a:endParaRPr lang="zh-CN" altLang="en-US" sz="1400" kern="1200" dirty="0"/>
        </a:p>
      </dsp:txBody>
      <dsp:txXfrm>
        <a:off x="3187677" y="1074371"/>
        <a:ext cx="2644137" cy="486861"/>
      </dsp:txXfrm>
    </dsp:sp>
    <dsp:sp modelId="{AC294410-C2B4-4D78-BD64-E83BB77DA91F}">
      <dsp:nvSpPr>
        <dsp:cNvPr id="0" name=""/>
        <dsp:cNvSpPr/>
      </dsp:nvSpPr>
      <dsp:spPr>
        <a:xfrm>
          <a:off x="2988656" y="1700231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BC139-F0C1-4ACD-9D8C-C82054260879}">
      <dsp:nvSpPr>
        <dsp:cNvPr id="0" name=""/>
        <dsp:cNvSpPr/>
      </dsp:nvSpPr>
      <dsp:spPr>
        <a:xfrm>
          <a:off x="3187677" y="1561232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用户场景的关键路径变的不好界定</a:t>
          </a:r>
          <a:endParaRPr lang="zh-CN" altLang="en-US" sz="1400" kern="1200" dirty="0"/>
        </a:p>
      </dsp:txBody>
      <dsp:txXfrm>
        <a:off x="3187677" y="1561232"/>
        <a:ext cx="2644137" cy="486861"/>
      </dsp:txXfrm>
    </dsp:sp>
    <dsp:sp modelId="{D6DD9A4B-2E51-45EB-BCAF-98DE3671FC10}">
      <dsp:nvSpPr>
        <dsp:cNvPr id="0" name=""/>
        <dsp:cNvSpPr/>
      </dsp:nvSpPr>
      <dsp:spPr>
        <a:xfrm>
          <a:off x="2988656" y="2187093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26572-2B2E-4503-81E7-C25233F42986}">
      <dsp:nvSpPr>
        <dsp:cNvPr id="0" name=""/>
        <dsp:cNvSpPr/>
      </dsp:nvSpPr>
      <dsp:spPr>
        <a:xfrm>
          <a:off x="3187677" y="2048094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多样化访问：</a:t>
          </a:r>
          <a:r>
            <a:rPr lang="en-US" altLang="zh-CN" sz="1400" kern="1200" dirty="0" err="1" smtClean="0"/>
            <a:t>OpenAPI</a:t>
          </a:r>
          <a:r>
            <a:rPr lang="zh-CN" altLang="en-US" sz="1400" kern="1200" dirty="0" smtClean="0"/>
            <a:t>、控制台、数据链路、机器登录后的控制</a:t>
          </a:r>
          <a:r>
            <a:rPr lang="en-US" altLang="zh-CN" sz="1400" kern="1200" dirty="0" smtClean="0"/>
            <a:t>…</a:t>
          </a:r>
        </a:p>
      </dsp:txBody>
      <dsp:txXfrm>
        <a:off x="3187677" y="2048094"/>
        <a:ext cx="2644137" cy="486861"/>
      </dsp:txXfrm>
    </dsp:sp>
    <dsp:sp modelId="{BA2D8EC9-6322-4A2A-AF90-5D76C736B365}">
      <dsp:nvSpPr>
        <dsp:cNvPr id="0" name=""/>
        <dsp:cNvSpPr/>
      </dsp:nvSpPr>
      <dsp:spPr>
        <a:xfrm>
          <a:off x="2988656" y="2673954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F6205-C892-453B-B285-C312D7FE5A55}">
      <dsp:nvSpPr>
        <dsp:cNvPr id="0" name=""/>
        <dsp:cNvSpPr/>
      </dsp:nvSpPr>
      <dsp:spPr>
        <a:xfrm>
          <a:off x="3187677" y="2534955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产品线间的交互越来越多</a:t>
          </a:r>
          <a:endParaRPr lang="en-US" altLang="zh-CN" sz="1400" kern="1200" dirty="0" smtClean="0"/>
        </a:p>
      </dsp:txBody>
      <dsp:txXfrm>
        <a:off x="3187677" y="2534955"/>
        <a:ext cx="2644137" cy="486861"/>
      </dsp:txXfrm>
    </dsp:sp>
    <dsp:sp modelId="{C6EEFA52-C5B1-4AEF-AF55-FDB42B798510}">
      <dsp:nvSpPr>
        <dsp:cNvPr id="0" name=""/>
        <dsp:cNvSpPr/>
      </dsp:nvSpPr>
      <dsp:spPr>
        <a:xfrm>
          <a:off x="5973973" y="600883"/>
          <a:ext cx="2843158" cy="3344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E980F-084C-4D46-A552-46E0C7A08714}">
      <dsp:nvSpPr>
        <dsp:cNvPr id="0" name=""/>
        <dsp:cNvSpPr/>
      </dsp:nvSpPr>
      <dsp:spPr>
        <a:xfrm>
          <a:off x="5973973" y="726503"/>
          <a:ext cx="208868" cy="2088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3B86C-2D5A-4B74-9CEA-A1E50BEA02F8}">
      <dsp:nvSpPr>
        <dsp:cNvPr id="0" name=""/>
        <dsp:cNvSpPr/>
      </dsp:nvSpPr>
      <dsp:spPr>
        <a:xfrm>
          <a:off x="5973973" y="0"/>
          <a:ext cx="2843158" cy="60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E2E</a:t>
          </a: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的目标是什么</a:t>
          </a:r>
          <a:r>
            <a:rPr lang="en-US" alt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?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73973" y="0"/>
        <a:ext cx="2843158" cy="600883"/>
      </dsp:txXfrm>
    </dsp:sp>
    <dsp:sp modelId="{0417821E-7329-4DEB-82A0-3A240F9349AE}">
      <dsp:nvSpPr>
        <dsp:cNvPr id="0" name=""/>
        <dsp:cNvSpPr/>
      </dsp:nvSpPr>
      <dsp:spPr>
        <a:xfrm>
          <a:off x="5973973" y="1213370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B0FCA-5012-46FD-8059-91C56F1F635D}">
      <dsp:nvSpPr>
        <dsp:cNvPr id="0" name=""/>
        <dsp:cNvSpPr/>
      </dsp:nvSpPr>
      <dsp:spPr>
        <a:xfrm>
          <a:off x="6172994" y="1074371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从用户入手进行快速验证</a:t>
          </a:r>
          <a:endParaRPr lang="zh-CN" altLang="en-US" sz="1400" kern="1200" dirty="0"/>
        </a:p>
      </dsp:txBody>
      <dsp:txXfrm>
        <a:off x="6172994" y="1074371"/>
        <a:ext cx="2644137" cy="486861"/>
      </dsp:txXfrm>
    </dsp:sp>
    <dsp:sp modelId="{0156B8BC-54E5-4FC3-A998-39FEB004CB4E}">
      <dsp:nvSpPr>
        <dsp:cNvPr id="0" name=""/>
        <dsp:cNvSpPr/>
      </dsp:nvSpPr>
      <dsp:spPr>
        <a:xfrm>
          <a:off x="5973973" y="1700231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318CD-AA78-463B-A823-F5D8C8C6C12F}">
      <dsp:nvSpPr>
        <dsp:cNvPr id="0" name=""/>
        <dsp:cNvSpPr/>
      </dsp:nvSpPr>
      <dsp:spPr>
        <a:xfrm>
          <a:off x="6172994" y="1561232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产品间改动问题的快速定位</a:t>
          </a:r>
          <a:endParaRPr lang="zh-CN" altLang="en-US" sz="1400" kern="1200" dirty="0"/>
        </a:p>
      </dsp:txBody>
      <dsp:txXfrm>
        <a:off x="6172994" y="1561232"/>
        <a:ext cx="2644137" cy="486861"/>
      </dsp:txXfrm>
    </dsp:sp>
    <dsp:sp modelId="{98BD3DB7-18DD-456C-A866-B1B297A7813B}">
      <dsp:nvSpPr>
        <dsp:cNvPr id="0" name=""/>
        <dsp:cNvSpPr/>
      </dsp:nvSpPr>
      <dsp:spPr>
        <a:xfrm>
          <a:off x="5973973" y="2187093"/>
          <a:ext cx="208863" cy="20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3668E-FF81-48E1-A531-247E848AE021}">
      <dsp:nvSpPr>
        <dsp:cNvPr id="0" name=""/>
        <dsp:cNvSpPr/>
      </dsp:nvSpPr>
      <dsp:spPr>
        <a:xfrm>
          <a:off x="6172994" y="2048094"/>
          <a:ext cx="2644137" cy="48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尽早识别故障</a:t>
          </a:r>
          <a:endParaRPr lang="zh-CN" altLang="en-US" sz="1400" kern="1200" dirty="0"/>
        </a:p>
      </dsp:txBody>
      <dsp:txXfrm>
        <a:off x="6172994" y="2048094"/>
        <a:ext cx="2644137" cy="486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9D08-51C1-46DB-ADBB-985BFCD6F0C7}">
      <dsp:nvSpPr>
        <dsp:cNvPr id="0" name=""/>
        <dsp:cNvSpPr/>
      </dsp:nvSpPr>
      <dsp:spPr>
        <a:xfrm>
          <a:off x="67769" y="874"/>
          <a:ext cx="2212875" cy="20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</a:t>
          </a:r>
          <a:endParaRPr lang="zh-CN" altLang="en-US" sz="1600" kern="1200" dirty="0"/>
        </a:p>
      </dsp:txBody>
      <dsp:txXfrm>
        <a:off x="67769" y="874"/>
        <a:ext cx="2212875" cy="201170"/>
      </dsp:txXfrm>
    </dsp:sp>
    <dsp:sp modelId="{0A5ACAB5-C51A-44E3-8110-D1C1DF981946}">
      <dsp:nvSpPr>
        <dsp:cNvPr id="0" name=""/>
        <dsp:cNvSpPr/>
      </dsp:nvSpPr>
      <dsp:spPr>
        <a:xfrm>
          <a:off x="67769" y="20204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417B7-7BBD-4CCD-9219-ECBBCE673F5B}">
      <dsp:nvSpPr>
        <dsp:cNvPr id="0" name=""/>
        <dsp:cNvSpPr/>
      </dsp:nvSpPr>
      <dsp:spPr>
        <a:xfrm>
          <a:off x="378801" y="20204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242290"/>
            <a:satOff val="971"/>
            <a:lumOff val="210"/>
            <a:alphaOff val="0"/>
          </a:schemeClr>
        </a:solidFill>
        <a:ln w="25400" cap="flat" cmpd="sng" algn="ctr">
          <a:solidFill>
            <a:schemeClr val="accent5">
              <a:hueOff val="-242290"/>
              <a:satOff val="971"/>
              <a:lumOff val="2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CE360-79E5-4CF7-9E21-1F0F34B470BC}">
      <dsp:nvSpPr>
        <dsp:cNvPr id="0" name=""/>
        <dsp:cNvSpPr/>
      </dsp:nvSpPr>
      <dsp:spPr>
        <a:xfrm>
          <a:off x="690079" y="20204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484579"/>
            <a:satOff val="1942"/>
            <a:lumOff val="421"/>
            <a:alphaOff val="0"/>
          </a:schemeClr>
        </a:solidFill>
        <a:ln w="25400" cap="flat" cmpd="sng" algn="ctr">
          <a:solidFill>
            <a:schemeClr val="accent5">
              <a:hueOff val="-484579"/>
              <a:satOff val="1942"/>
              <a:lumOff val="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79DCA-39F3-4A43-BA3B-5262D08179E8}">
      <dsp:nvSpPr>
        <dsp:cNvPr id="0" name=""/>
        <dsp:cNvSpPr/>
      </dsp:nvSpPr>
      <dsp:spPr>
        <a:xfrm>
          <a:off x="1001111" y="20204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726869"/>
            <a:satOff val="2913"/>
            <a:lumOff val="631"/>
            <a:alphaOff val="0"/>
          </a:schemeClr>
        </a:solidFill>
        <a:ln w="25400" cap="flat" cmpd="sng" algn="ctr">
          <a:solidFill>
            <a:schemeClr val="accent5">
              <a:hueOff val="-726869"/>
              <a:satOff val="2913"/>
              <a:lumOff val="6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206E8-4C72-4FDE-AE3B-A3490E5B112E}">
      <dsp:nvSpPr>
        <dsp:cNvPr id="0" name=""/>
        <dsp:cNvSpPr/>
      </dsp:nvSpPr>
      <dsp:spPr>
        <a:xfrm>
          <a:off x="1312388" y="20204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969159"/>
            <a:satOff val="3884"/>
            <a:lumOff val="842"/>
            <a:alphaOff val="0"/>
          </a:schemeClr>
        </a:solidFill>
        <a:ln w="25400" cap="flat" cmpd="sng" algn="ctr">
          <a:solidFill>
            <a:schemeClr val="accent5">
              <a:hueOff val="-969159"/>
              <a:satOff val="3884"/>
              <a:lumOff val="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BB8F9-FF5E-46A8-B5FB-BAFD65B28FFB}">
      <dsp:nvSpPr>
        <dsp:cNvPr id="0" name=""/>
        <dsp:cNvSpPr/>
      </dsp:nvSpPr>
      <dsp:spPr>
        <a:xfrm>
          <a:off x="1623420" y="20204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1211448"/>
            <a:satOff val="4855"/>
            <a:lumOff val="1052"/>
            <a:alphaOff val="0"/>
          </a:schemeClr>
        </a:solidFill>
        <a:ln w="25400" cap="flat" cmpd="sng" algn="ctr">
          <a:solidFill>
            <a:schemeClr val="accent5">
              <a:hueOff val="-1211448"/>
              <a:satOff val="4855"/>
              <a:lumOff val="1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12273-7CAA-4151-AF87-753EB02B5820}">
      <dsp:nvSpPr>
        <dsp:cNvPr id="0" name=""/>
        <dsp:cNvSpPr/>
      </dsp:nvSpPr>
      <dsp:spPr>
        <a:xfrm>
          <a:off x="1934698" y="20204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1453738"/>
            <a:satOff val="5826"/>
            <a:lumOff val="1263"/>
            <a:alphaOff val="0"/>
          </a:schemeClr>
        </a:solidFill>
        <a:ln w="25400" cap="flat" cmpd="sng" algn="ctr">
          <a:solidFill>
            <a:schemeClr val="accent5">
              <a:hueOff val="-1453738"/>
              <a:satOff val="5826"/>
              <a:lumOff val="12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C90D-E4BC-4DA2-9E1E-65F3CF6B2FC8}">
      <dsp:nvSpPr>
        <dsp:cNvPr id="0" name=""/>
        <dsp:cNvSpPr/>
      </dsp:nvSpPr>
      <dsp:spPr>
        <a:xfrm>
          <a:off x="67769" y="243023"/>
          <a:ext cx="2241643" cy="327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链路长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769" y="243023"/>
        <a:ext cx="2241643" cy="327833"/>
      </dsp:txXfrm>
    </dsp:sp>
    <dsp:sp modelId="{0172F16D-233E-4213-BBAE-A58393417A1A}">
      <dsp:nvSpPr>
        <dsp:cNvPr id="0" name=""/>
        <dsp:cNvSpPr/>
      </dsp:nvSpPr>
      <dsp:spPr>
        <a:xfrm>
          <a:off x="67769" y="691131"/>
          <a:ext cx="2212875" cy="20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</a:t>
          </a:r>
          <a:endParaRPr lang="zh-CN" altLang="en-US" sz="1600" kern="1200" dirty="0"/>
        </a:p>
      </dsp:txBody>
      <dsp:txXfrm>
        <a:off x="67769" y="691131"/>
        <a:ext cx="2212875" cy="201170"/>
      </dsp:txXfrm>
    </dsp:sp>
    <dsp:sp modelId="{6C432FAE-7E22-4F70-B98A-72174C0942FF}">
      <dsp:nvSpPr>
        <dsp:cNvPr id="0" name=""/>
        <dsp:cNvSpPr/>
      </dsp:nvSpPr>
      <dsp:spPr>
        <a:xfrm>
          <a:off x="67769" y="892302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1696028"/>
            <a:satOff val="6797"/>
            <a:lumOff val="1473"/>
            <a:alphaOff val="0"/>
          </a:schemeClr>
        </a:solidFill>
        <a:ln w="25400" cap="flat" cmpd="sng" algn="ctr">
          <a:solidFill>
            <a:schemeClr val="accent5">
              <a:hueOff val="-1696028"/>
              <a:satOff val="6797"/>
              <a:lumOff val="14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2E407-6260-4076-8908-899412985967}">
      <dsp:nvSpPr>
        <dsp:cNvPr id="0" name=""/>
        <dsp:cNvSpPr/>
      </dsp:nvSpPr>
      <dsp:spPr>
        <a:xfrm>
          <a:off x="378801" y="892302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1938317"/>
            <a:satOff val="7768"/>
            <a:lumOff val="1684"/>
            <a:alphaOff val="0"/>
          </a:schemeClr>
        </a:solidFill>
        <a:ln w="25400" cap="flat" cmpd="sng" algn="ctr">
          <a:solidFill>
            <a:schemeClr val="accent5">
              <a:hueOff val="-1938317"/>
              <a:satOff val="7768"/>
              <a:lumOff val="1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A4C89-0F8E-429D-9DFE-D3F5C3BB30AC}">
      <dsp:nvSpPr>
        <dsp:cNvPr id="0" name=""/>
        <dsp:cNvSpPr/>
      </dsp:nvSpPr>
      <dsp:spPr>
        <a:xfrm>
          <a:off x="690079" y="892302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2180607"/>
            <a:satOff val="8739"/>
            <a:lumOff val="1894"/>
            <a:alphaOff val="0"/>
          </a:schemeClr>
        </a:solidFill>
        <a:ln w="25400" cap="flat" cmpd="sng" algn="ctr">
          <a:solidFill>
            <a:schemeClr val="accent5">
              <a:hueOff val="-2180607"/>
              <a:satOff val="8739"/>
              <a:lumOff val="18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B09F-45AD-415B-A784-9C5C5E6082B0}">
      <dsp:nvSpPr>
        <dsp:cNvPr id="0" name=""/>
        <dsp:cNvSpPr/>
      </dsp:nvSpPr>
      <dsp:spPr>
        <a:xfrm>
          <a:off x="1001111" y="892302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2422897"/>
            <a:satOff val="9710"/>
            <a:lumOff val="2104"/>
            <a:alphaOff val="0"/>
          </a:schemeClr>
        </a:solidFill>
        <a:ln w="25400" cap="flat" cmpd="sng" algn="ctr">
          <a:solidFill>
            <a:schemeClr val="accent5">
              <a:hueOff val="-2422897"/>
              <a:satOff val="9710"/>
              <a:lumOff val="21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C36A8-968D-433D-B9C4-3EFB426FED24}">
      <dsp:nvSpPr>
        <dsp:cNvPr id="0" name=""/>
        <dsp:cNvSpPr/>
      </dsp:nvSpPr>
      <dsp:spPr>
        <a:xfrm>
          <a:off x="1312388" y="892302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2665186"/>
            <a:satOff val="10681"/>
            <a:lumOff val="2315"/>
            <a:alphaOff val="0"/>
          </a:schemeClr>
        </a:solidFill>
        <a:ln w="25400" cap="flat" cmpd="sng" algn="ctr">
          <a:solidFill>
            <a:schemeClr val="accent5">
              <a:hueOff val="-2665186"/>
              <a:satOff val="10681"/>
              <a:lumOff val="2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3ED43-1229-47DE-8847-3D9BD96DB685}">
      <dsp:nvSpPr>
        <dsp:cNvPr id="0" name=""/>
        <dsp:cNvSpPr/>
      </dsp:nvSpPr>
      <dsp:spPr>
        <a:xfrm>
          <a:off x="1623420" y="892302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2907476"/>
            <a:satOff val="11652"/>
            <a:lumOff val="2525"/>
            <a:alphaOff val="0"/>
          </a:schemeClr>
        </a:solidFill>
        <a:ln w="25400" cap="flat" cmpd="sng" algn="ctr">
          <a:solidFill>
            <a:schemeClr val="accent5">
              <a:hueOff val="-2907476"/>
              <a:satOff val="11652"/>
              <a:lumOff val="25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0E1A7-4AEA-48FF-9E00-503FA072439E}">
      <dsp:nvSpPr>
        <dsp:cNvPr id="0" name=""/>
        <dsp:cNvSpPr/>
      </dsp:nvSpPr>
      <dsp:spPr>
        <a:xfrm>
          <a:off x="1934698" y="892302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3149766"/>
            <a:satOff val="12623"/>
            <a:lumOff val="2736"/>
            <a:alphaOff val="0"/>
          </a:schemeClr>
        </a:solidFill>
        <a:ln w="25400" cap="flat" cmpd="sng" algn="ctr">
          <a:solidFill>
            <a:schemeClr val="accent5">
              <a:hueOff val="-3149766"/>
              <a:satOff val="12623"/>
              <a:lumOff val="2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E9982-EAF2-4B5F-928F-3F3944B892B6}">
      <dsp:nvSpPr>
        <dsp:cNvPr id="0" name=""/>
        <dsp:cNvSpPr/>
      </dsp:nvSpPr>
      <dsp:spPr>
        <a:xfrm>
          <a:off x="67769" y="933281"/>
          <a:ext cx="2241643" cy="327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集成测试环境不稳定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769" y="933281"/>
        <a:ext cx="2241643" cy="327833"/>
      </dsp:txXfrm>
    </dsp:sp>
    <dsp:sp modelId="{2A5589B9-4B0A-4CAD-9C06-2CAA16B0D907}">
      <dsp:nvSpPr>
        <dsp:cNvPr id="0" name=""/>
        <dsp:cNvSpPr/>
      </dsp:nvSpPr>
      <dsp:spPr>
        <a:xfrm>
          <a:off x="67769" y="1381389"/>
          <a:ext cx="2212875" cy="20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</a:t>
          </a:r>
          <a:endParaRPr lang="zh-CN" altLang="en-US" sz="1600" kern="1200" dirty="0"/>
        </a:p>
      </dsp:txBody>
      <dsp:txXfrm>
        <a:off x="67769" y="1381389"/>
        <a:ext cx="2212875" cy="201170"/>
      </dsp:txXfrm>
    </dsp:sp>
    <dsp:sp modelId="{210B69AB-35EA-44FC-946C-BF69E1D40759}">
      <dsp:nvSpPr>
        <dsp:cNvPr id="0" name=""/>
        <dsp:cNvSpPr/>
      </dsp:nvSpPr>
      <dsp:spPr>
        <a:xfrm>
          <a:off x="67769" y="1582560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3392055"/>
            <a:satOff val="13594"/>
            <a:lumOff val="2946"/>
            <a:alphaOff val="0"/>
          </a:schemeClr>
        </a:solidFill>
        <a:ln w="25400" cap="flat" cmpd="sng" algn="ctr">
          <a:solidFill>
            <a:schemeClr val="accent5">
              <a:hueOff val="-3392055"/>
              <a:satOff val="13594"/>
              <a:lumOff val="29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2FA3E-FE80-4822-8D0D-0971BCA69D40}">
      <dsp:nvSpPr>
        <dsp:cNvPr id="0" name=""/>
        <dsp:cNvSpPr/>
      </dsp:nvSpPr>
      <dsp:spPr>
        <a:xfrm>
          <a:off x="378801" y="1582560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3634345"/>
            <a:satOff val="14565"/>
            <a:lumOff val="3157"/>
            <a:alphaOff val="0"/>
          </a:schemeClr>
        </a:solidFill>
        <a:ln w="25400" cap="flat" cmpd="sng" algn="ctr">
          <a:solidFill>
            <a:schemeClr val="accent5">
              <a:hueOff val="-3634345"/>
              <a:satOff val="14565"/>
              <a:lumOff val="3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6FD64-6A53-4532-BF83-5A0F61F332A5}">
      <dsp:nvSpPr>
        <dsp:cNvPr id="0" name=""/>
        <dsp:cNvSpPr/>
      </dsp:nvSpPr>
      <dsp:spPr>
        <a:xfrm>
          <a:off x="690079" y="1582560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3876634"/>
            <a:satOff val="15536"/>
            <a:lumOff val="3367"/>
            <a:alphaOff val="0"/>
          </a:schemeClr>
        </a:solidFill>
        <a:ln w="25400" cap="flat" cmpd="sng" algn="ctr">
          <a:solidFill>
            <a:schemeClr val="accent5">
              <a:hueOff val="-3876634"/>
              <a:satOff val="15536"/>
              <a:lumOff val="3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05DFA-F847-4D5F-8D66-DF03B0C0EA10}">
      <dsp:nvSpPr>
        <dsp:cNvPr id="0" name=""/>
        <dsp:cNvSpPr/>
      </dsp:nvSpPr>
      <dsp:spPr>
        <a:xfrm>
          <a:off x="1001111" y="1582560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4118924"/>
            <a:satOff val="16507"/>
            <a:lumOff val="3577"/>
            <a:alphaOff val="0"/>
          </a:schemeClr>
        </a:solidFill>
        <a:ln w="25400" cap="flat" cmpd="sng" algn="ctr">
          <a:solidFill>
            <a:schemeClr val="accent5">
              <a:hueOff val="-4118924"/>
              <a:satOff val="16507"/>
              <a:lumOff val="35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D9768-DB60-44CD-99D1-DFA90964FEB5}">
      <dsp:nvSpPr>
        <dsp:cNvPr id="0" name=""/>
        <dsp:cNvSpPr/>
      </dsp:nvSpPr>
      <dsp:spPr>
        <a:xfrm>
          <a:off x="1312388" y="1582560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4361214"/>
            <a:satOff val="17478"/>
            <a:lumOff val="3788"/>
            <a:alphaOff val="0"/>
          </a:schemeClr>
        </a:solidFill>
        <a:ln w="25400" cap="flat" cmpd="sng" algn="ctr">
          <a:solidFill>
            <a:schemeClr val="accent5">
              <a:hueOff val="-4361214"/>
              <a:satOff val="17478"/>
              <a:lumOff val="3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1E40C-CEDF-479A-924C-3F75CDF9AE67}">
      <dsp:nvSpPr>
        <dsp:cNvPr id="0" name=""/>
        <dsp:cNvSpPr/>
      </dsp:nvSpPr>
      <dsp:spPr>
        <a:xfrm>
          <a:off x="1623420" y="1582560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4603504"/>
            <a:satOff val="18449"/>
            <a:lumOff val="3998"/>
            <a:alphaOff val="0"/>
          </a:schemeClr>
        </a:solidFill>
        <a:ln w="25400" cap="flat" cmpd="sng" algn="ctr">
          <a:solidFill>
            <a:schemeClr val="accent5">
              <a:hueOff val="-4603504"/>
              <a:satOff val="18449"/>
              <a:lumOff val="3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25E90-AAFC-4CF6-8E92-2F08A8761CEC}">
      <dsp:nvSpPr>
        <dsp:cNvPr id="0" name=""/>
        <dsp:cNvSpPr/>
      </dsp:nvSpPr>
      <dsp:spPr>
        <a:xfrm>
          <a:off x="1934698" y="1582560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4845793"/>
            <a:satOff val="19420"/>
            <a:lumOff val="4209"/>
            <a:alphaOff val="0"/>
          </a:schemeClr>
        </a:solidFill>
        <a:ln w="25400" cap="flat" cmpd="sng" algn="ctr">
          <a:solidFill>
            <a:schemeClr val="accent5">
              <a:hueOff val="-4845793"/>
              <a:satOff val="19420"/>
              <a:lumOff val="4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22BDE-1806-48C1-A7DF-9054F114743A}">
      <dsp:nvSpPr>
        <dsp:cNvPr id="0" name=""/>
        <dsp:cNvSpPr/>
      </dsp:nvSpPr>
      <dsp:spPr>
        <a:xfrm>
          <a:off x="67769" y="1623539"/>
          <a:ext cx="2241643" cy="327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沟通成本高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769" y="1623539"/>
        <a:ext cx="2241643" cy="327833"/>
      </dsp:txXfrm>
    </dsp:sp>
    <dsp:sp modelId="{D487658E-34BE-4D30-B557-F2F8DFB053AB}">
      <dsp:nvSpPr>
        <dsp:cNvPr id="0" name=""/>
        <dsp:cNvSpPr/>
      </dsp:nvSpPr>
      <dsp:spPr>
        <a:xfrm>
          <a:off x="67769" y="2071647"/>
          <a:ext cx="2212875" cy="20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</a:t>
          </a:r>
          <a:endParaRPr lang="zh-CN" altLang="en-US" sz="1600" kern="1200" dirty="0"/>
        </a:p>
      </dsp:txBody>
      <dsp:txXfrm>
        <a:off x="67769" y="2071647"/>
        <a:ext cx="2212875" cy="201170"/>
      </dsp:txXfrm>
    </dsp:sp>
    <dsp:sp modelId="{FFB4FD1D-17CE-45E7-AB30-E0B93215A043}">
      <dsp:nvSpPr>
        <dsp:cNvPr id="0" name=""/>
        <dsp:cNvSpPr/>
      </dsp:nvSpPr>
      <dsp:spPr>
        <a:xfrm>
          <a:off x="67769" y="2272818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5088083"/>
            <a:satOff val="20391"/>
            <a:lumOff val="4419"/>
            <a:alphaOff val="0"/>
          </a:schemeClr>
        </a:solidFill>
        <a:ln w="25400" cap="flat" cmpd="sng" algn="ctr">
          <a:solidFill>
            <a:schemeClr val="accent5">
              <a:hueOff val="-5088083"/>
              <a:satOff val="20391"/>
              <a:lumOff val="4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39AA1-3514-4166-A206-4EFFF1D488C6}">
      <dsp:nvSpPr>
        <dsp:cNvPr id="0" name=""/>
        <dsp:cNvSpPr/>
      </dsp:nvSpPr>
      <dsp:spPr>
        <a:xfrm>
          <a:off x="378801" y="2272818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5330373"/>
            <a:satOff val="21362"/>
            <a:lumOff val="4630"/>
            <a:alphaOff val="0"/>
          </a:schemeClr>
        </a:solidFill>
        <a:ln w="25400" cap="flat" cmpd="sng" algn="ctr">
          <a:solidFill>
            <a:schemeClr val="accent5">
              <a:hueOff val="-5330373"/>
              <a:satOff val="21362"/>
              <a:lumOff val="46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5E55B-0D8B-45D9-9725-E5F74ACF29ED}">
      <dsp:nvSpPr>
        <dsp:cNvPr id="0" name=""/>
        <dsp:cNvSpPr/>
      </dsp:nvSpPr>
      <dsp:spPr>
        <a:xfrm>
          <a:off x="690079" y="2272818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5572663"/>
            <a:satOff val="22333"/>
            <a:lumOff val="4840"/>
            <a:alphaOff val="0"/>
          </a:schemeClr>
        </a:solidFill>
        <a:ln w="25400" cap="flat" cmpd="sng" algn="ctr">
          <a:solidFill>
            <a:schemeClr val="accent5">
              <a:hueOff val="-5572663"/>
              <a:satOff val="22333"/>
              <a:lumOff val="4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16E42-01DE-4677-A0D9-CF70B986D21C}">
      <dsp:nvSpPr>
        <dsp:cNvPr id="0" name=""/>
        <dsp:cNvSpPr/>
      </dsp:nvSpPr>
      <dsp:spPr>
        <a:xfrm>
          <a:off x="1001111" y="2272818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5814952"/>
            <a:satOff val="23304"/>
            <a:lumOff val="5051"/>
            <a:alphaOff val="0"/>
          </a:schemeClr>
        </a:solidFill>
        <a:ln w="25400" cap="flat" cmpd="sng" algn="ctr">
          <a:solidFill>
            <a:schemeClr val="accent5">
              <a:hueOff val="-5814952"/>
              <a:satOff val="23304"/>
              <a:lumOff val="5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A8E7-D912-4E63-A260-4F3E8D5DC224}">
      <dsp:nvSpPr>
        <dsp:cNvPr id="0" name=""/>
        <dsp:cNvSpPr/>
      </dsp:nvSpPr>
      <dsp:spPr>
        <a:xfrm>
          <a:off x="1312388" y="2272818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6057242"/>
            <a:satOff val="24275"/>
            <a:lumOff val="5261"/>
            <a:alphaOff val="0"/>
          </a:schemeClr>
        </a:solidFill>
        <a:ln w="25400" cap="flat" cmpd="sng" algn="ctr">
          <a:solidFill>
            <a:schemeClr val="accent5">
              <a:hueOff val="-6057242"/>
              <a:satOff val="24275"/>
              <a:lumOff val="5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C4B33-AEB2-453C-ABD6-81DA3CD43B2D}">
      <dsp:nvSpPr>
        <dsp:cNvPr id="0" name=""/>
        <dsp:cNvSpPr/>
      </dsp:nvSpPr>
      <dsp:spPr>
        <a:xfrm>
          <a:off x="1623420" y="2272818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6299531"/>
            <a:satOff val="25246"/>
            <a:lumOff val="5471"/>
            <a:alphaOff val="0"/>
          </a:schemeClr>
        </a:solidFill>
        <a:ln w="25400" cap="flat" cmpd="sng" algn="ctr">
          <a:solidFill>
            <a:schemeClr val="accent5">
              <a:hueOff val="-6299531"/>
              <a:satOff val="25246"/>
              <a:lumOff val="5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12A95-689E-4DEA-A184-D57826AD9EA7}">
      <dsp:nvSpPr>
        <dsp:cNvPr id="0" name=""/>
        <dsp:cNvSpPr/>
      </dsp:nvSpPr>
      <dsp:spPr>
        <a:xfrm>
          <a:off x="1934698" y="2272818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6541821"/>
            <a:satOff val="26217"/>
            <a:lumOff val="5682"/>
            <a:alphaOff val="0"/>
          </a:schemeClr>
        </a:solidFill>
        <a:ln w="25400" cap="flat" cmpd="sng" algn="ctr">
          <a:solidFill>
            <a:schemeClr val="accent5">
              <a:hueOff val="-6541821"/>
              <a:satOff val="26217"/>
              <a:lumOff val="5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D9457-DF96-4985-AB19-DB305DE0B404}">
      <dsp:nvSpPr>
        <dsp:cNvPr id="0" name=""/>
        <dsp:cNvSpPr/>
      </dsp:nvSpPr>
      <dsp:spPr>
        <a:xfrm>
          <a:off x="67769" y="2313797"/>
          <a:ext cx="2241643" cy="327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环境复杂</a:t>
          </a:r>
          <a:endParaRPr lang="en-US" altLang="zh-CN" sz="18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769" y="2313797"/>
        <a:ext cx="2241643" cy="327833"/>
      </dsp:txXfrm>
    </dsp:sp>
    <dsp:sp modelId="{8B958EB6-DD96-45FD-84C6-44F063946040}">
      <dsp:nvSpPr>
        <dsp:cNvPr id="0" name=""/>
        <dsp:cNvSpPr/>
      </dsp:nvSpPr>
      <dsp:spPr>
        <a:xfrm>
          <a:off x="67769" y="2761905"/>
          <a:ext cx="2212875" cy="20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</a:t>
          </a:r>
        </a:p>
      </dsp:txBody>
      <dsp:txXfrm>
        <a:off x="67769" y="2761905"/>
        <a:ext cx="2212875" cy="201170"/>
      </dsp:txXfrm>
    </dsp:sp>
    <dsp:sp modelId="{85A7C2A2-AD2B-4BB5-91AC-ACA3DA62F8BB}">
      <dsp:nvSpPr>
        <dsp:cNvPr id="0" name=""/>
        <dsp:cNvSpPr/>
      </dsp:nvSpPr>
      <dsp:spPr>
        <a:xfrm>
          <a:off x="67769" y="2963076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6784111"/>
            <a:satOff val="27188"/>
            <a:lumOff val="5892"/>
            <a:alphaOff val="0"/>
          </a:schemeClr>
        </a:solidFill>
        <a:ln w="25400" cap="flat" cmpd="sng" algn="ctr">
          <a:solidFill>
            <a:schemeClr val="accent5">
              <a:hueOff val="-6784111"/>
              <a:satOff val="27188"/>
              <a:lumOff val="58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22740-9A3C-4A03-96CC-7399239A0A23}">
      <dsp:nvSpPr>
        <dsp:cNvPr id="0" name=""/>
        <dsp:cNvSpPr/>
      </dsp:nvSpPr>
      <dsp:spPr>
        <a:xfrm>
          <a:off x="378801" y="2963076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7026400"/>
            <a:satOff val="28159"/>
            <a:lumOff val="6103"/>
            <a:alphaOff val="0"/>
          </a:schemeClr>
        </a:solidFill>
        <a:ln w="25400" cap="flat" cmpd="sng" algn="ctr">
          <a:solidFill>
            <a:schemeClr val="accent5">
              <a:hueOff val="-7026400"/>
              <a:satOff val="28159"/>
              <a:lumOff val="6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D0D34-DBDA-415A-B0FC-E4A513CA7098}">
      <dsp:nvSpPr>
        <dsp:cNvPr id="0" name=""/>
        <dsp:cNvSpPr/>
      </dsp:nvSpPr>
      <dsp:spPr>
        <a:xfrm>
          <a:off x="690079" y="2963076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7268690"/>
            <a:satOff val="29130"/>
            <a:lumOff val="6313"/>
            <a:alphaOff val="0"/>
          </a:schemeClr>
        </a:solidFill>
        <a:ln w="25400" cap="flat" cmpd="sng" algn="ctr">
          <a:solidFill>
            <a:schemeClr val="accent5">
              <a:hueOff val="-7268690"/>
              <a:satOff val="29130"/>
              <a:lumOff val="6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EF261-285C-4778-A10A-009B0AB9686B}">
      <dsp:nvSpPr>
        <dsp:cNvPr id="0" name=""/>
        <dsp:cNvSpPr/>
      </dsp:nvSpPr>
      <dsp:spPr>
        <a:xfrm>
          <a:off x="1001111" y="2963076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7510979"/>
            <a:satOff val="30101"/>
            <a:lumOff val="6524"/>
            <a:alphaOff val="0"/>
          </a:schemeClr>
        </a:solidFill>
        <a:ln w="25400" cap="flat" cmpd="sng" algn="ctr">
          <a:solidFill>
            <a:schemeClr val="accent5">
              <a:hueOff val="-7510979"/>
              <a:satOff val="30101"/>
              <a:lumOff val="65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3EA1F-439B-4097-AEC4-017C2DAB531E}">
      <dsp:nvSpPr>
        <dsp:cNvPr id="0" name=""/>
        <dsp:cNvSpPr/>
      </dsp:nvSpPr>
      <dsp:spPr>
        <a:xfrm>
          <a:off x="1312388" y="2963076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7753269"/>
            <a:satOff val="31072"/>
            <a:lumOff val="6734"/>
            <a:alphaOff val="0"/>
          </a:schemeClr>
        </a:solidFill>
        <a:ln w="25400" cap="flat" cmpd="sng" algn="ctr">
          <a:solidFill>
            <a:schemeClr val="accent5">
              <a:hueOff val="-7753269"/>
              <a:satOff val="31072"/>
              <a:lumOff val="6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B8FCF-A1EB-4F81-A034-BAE99E355F99}">
      <dsp:nvSpPr>
        <dsp:cNvPr id="0" name=""/>
        <dsp:cNvSpPr/>
      </dsp:nvSpPr>
      <dsp:spPr>
        <a:xfrm>
          <a:off x="1623420" y="2963076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7995559"/>
            <a:satOff val="32043"/>
            <a:lumOff val="6944"/>
            <a:alphaOff val="0"/>
          </a:schemeClr>
        </a:solidFill>
        <a:ln w="25400" cap="flat" cmpd="sng" algn="ctr">
          <a:solidFill>
            <a:schemeClr val="accent5">
              <a:hueOff val="-7995559"/>
              <a:satOff val="32043"/>
              <a:lumOff val="69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5773D-55E4-4E63-B1B8-B496C138DF64}">
      <dsp:nvSpPr>
        <dsp:cNvPr id="0" name=""/>
        <dsp:cNvSpPr/>
      </dsp:nvSpPr>
      <dsp:spPr>
        <a:xfrm>
          <a:off x="1934698" y="2963076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8237848"/>
            <a:satOff val="33014"/>
            <a:lumOff val="7155"/>
            <a:alphaOff val="0"/>
          </a:schemeClr>
        </a:solidFill>
        <a:ln w="25400" cap="flat" cmpd="sng" algn="ctr">
          <a:solidFill>
            <a:schemeClr val="accent5">
              <a:hueOff val="-8237848"/>
              <a:satOff val="33014"/>
              <a:lumOff val="7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0C356-BF03-429D-844E-382C805A35F5}">
      <dsp:nvSpPr>
        <dsp:cNvPr id="0" name=""/>
        <dsp:cNvSpPr/>
      </dsp:nvSpPr>
      <dsp:spPr>
        <a:xfrm>
          <a:off x="67769" y="3004055"/>
          <a:ext cx="2241643" cy="327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测试效率低</a:t>
          </a:r>
          <a:endParaRPr lang="en-US" altLang="zh-CN" sz="18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769" y="3004055"/>
        <a:ext cx="2241643" cy="327833"/>
      </dsp:txXfrm>
    </dsp:sp>
    <dsp:sp modelId="{8008D891-17D2-4792-853B-EB9D7A1C1662}">
      <dsp:nvSpPr>
        <dsp:cNvPr id="0" name=""/>
        <dsp:cNvSpPr/>
      </dsp:nvSpPr>
      <dsp:spPr>
        <a:xfrm>
          <a:off x="67769" y="3452163"/>
          <a:ext cx="2212875" cy="20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 </a:t>
          </a:r>
        </a:p>
      </dsp:txBody>
      <dsp:txXfrm>
        <a:off x="67769" y="3452163"/>
        <a:ext cx="2212875" cy="201170"/>
      </dsp:txXfrm>
    </dsp:sp>
    <dsp:sp modelId="{162CA140-DAD7-43F3-A092-8A36A7C45666}">
      <dsp:nvSpPr>
        <dsp:cNvPr id="0" name=""/>
        <dsp:cNvSpPr/>
      </dsp:nvSpPr>
      <dsp:spPr>
        <a:xfrm>
          <a:off x="67769" y="365333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8480139"/>
            <a:satOff val="33985"/>
            <a:lumOff val="7365"/>
            <a:alphaOff val="0"/>
          </a:schemeClr>
        </a:solidFill>
        <a:ln w="25400" cap="flat" cmpd="sng" algn="ctr">
          <a:solidFill>
            <a:schemeClr val="accent5">
              <a:hueOff val="-8480139"/>
              <a:satOff val="33985"/>
              <a:lumOff val="7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A7051-7722-46C6-B62A-15BE6A343AA7}">
      <dsp:nvSpPr>
        <dsp:cNvPr id="0" name=""/>
        <dsp:cNvSpPr/>
      </dsp:nvSpPr>
      <dsp:spPr>
        <a:xfrm>
          <a:off x="378801" y="365333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8722428"/>
            <a:satOff val="34956"/>
            <a:lumOff val="7576"/>
            <a:alphaOff val="0"/>
          </a:schemeClr>
        </a:solidFill>
        <a:ln w="25400" cap="flat" cmpd="sng" algn="ctr">
          <a:solidFill>
            <a:schemeClr val="accent5">
              <a:hueOff val="-8722428"/>
              <a:satOff val="34956"/>
              <a:lumOff val="7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33296-C03C-4032-936B-1BABCE76DE7C}">
      <dsp:nvSpPr>
        <dsp:cNvPr id="0" name=""/>
        <dsp:cNvSpPr/>
      </dsp:nvSpPr>
      <dsp:spPr>
        <a:xfrm>
          <a:off x="690079" y="365333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8964717"/>
            <a:satOff val="35927"/>
            <a:lumOff val="7786"/>
            <a:alphaOff val="0"/>
          </a:schemeClr>
        </a:solidFill>
        <a:ln w="25400" cap="flat" cmpd="sng" algn="ctr">
          <a:solidFill>
            <a:schemeClr val="accent5">
              <a:hueOff val="-8964717"/>
              <a:satOff val="35927"/>
              <a:lumOff val="77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C2A99-EF97-47D3-B68D-33319F832E0D}">
      <dsp:nvSpPr>
        <dsp:cNvPr id="0" name=""/>
        <dsp:cNvSpPr/>
      </dsp:nvSpPr>
      <dsp:spPr>
        <a:xfrm>
          <a:off x="1001111" y="365333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9207007"/>
            <a:satOff val="36898"/>
            <a:lumOff val="7997"/>
            <a:alphaOff val="0"/>
          </a:schemeClr>
        </a:solidFill>
        <a:ln w="25400" cap="flat" cmpd="sng" algn="ctr">
          <a:solidFill>
            <a:schemeClr val="accent5">
              <a:hueOff val="-9207007"/>
              <a:satOff val="36898"/>
              <a:lumOff val="79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4BA5A-3C8D-4007-B0FD-3D9C4E0B4A16}">
      <dsp:nvSpPr>
        <dsp:cNvPr id="0" name=""/>
        <dsp:cNvSpPr/>
      </dsp:nvSpPr>
      <dsp:spPr>
        <a:xfrm>
          <a:off x="1312388" y="365333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9449297"/>
            <a:satOff val="37869"/>
            <a:lumOff val="8207"/>
            <a:alphaOff val="0"/>
          </a:schemeClr>
        </a:solidFill>
        <a:ln w="25400" cap="flat" cmpd="sng" algn="ctr">
          <a:solidFill>
            <a:schemeClr val="accent5">
              <a:hueOff val="-9449297"/>
              <a:satOff val="37869"/>
              <a:lumOff val="82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CA7A4-D4D8-46B4-85A7-1A74BD2CBE3F}">
      <dsp:nvSpPr>
        <dsp:cNvPr id="0" name=""/>
        <dsp:cNvSpPr/>
      </dsp:nvSpPr>
      <dsp:spPr>
        <a:xfrm>
          <a:off x="1623420" y="365333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9691587"/>
            <a:satOff val="38840"/>
            <a:lumOff val="8418"/>
            <a:alphaOff val="0"/>
          </a:schemeClr>
        </a:solidFill>
        <a:ln w="25400" cap="flat" cmpd="sng" algn="ctr">
          <a:solidFill>
            <a:schemeClr val="accent5">
              <a:hueOff val="-9691587"/>
              <a:satOff val="38840"/>
              <a:lumOff val="8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09FED-FCB1-4DC1-85BA-FB352BEDAFB8}">
      <dsp:nvSpPr>
        <dsp:cNvPr id="0" name=""/>
        <dsp:cNvSpPr/>
      </dsp:nvSpPr>
      <dsp:spPr>
        <a:xfrm>
          <a:off x="1934698" y="3653334"/>
          <a:ext cx="517812" cy="409791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1DDFD-5F61-4B64-9DB3-50C54C036FB3}">
      <dsp:nvSpPr>
        <dsp:cNvPr id="0" name=""/>
        <dsp:cNvSpPr/>
      </dsp:nvSpPr>
      <dsp:spPr>
        <a:xfrm>
          <a:off x="67769" y="3694313"/>
          <a:ext cx="2241643" cy="327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小问题在业务层放大</a:t>
          </a:r>
          <a:endParaRPr lang="en-US" altLang="zh-CN" sz="1800" kern="1200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7769" y="3694313"/>
        <a:ext cx="2241643" cy="32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BE260-1B17-4EA2-BA17-51C8DEFB1491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04B4E-5EB2-4FAE-BF7E-07EF62DA01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81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外网</a:t>
            </a:r>
            <a:r>
              <a:rPr lang="en-US" altLang="zh-CN" dirty="0" smtClean="0"/>
              <a:t>IP</a:t>
            </a:r>
            <a:r>
              <a:rPr lang="zh-CN" altLang="en-US" dirty="0" smtClean="0"/>
              <a:t>的</a:t>
            </a:r>
            <a:r>
              <a:rPr lang="zh-CN" altLang="en-US" smtClean="0"/>
              <a:t>问题，产品间配合问题，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4B4E-5EB2-4FAE-BF7E-07EF62DA01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93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873628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515410"/>
            <a:ext cx="6400800" cy="60486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7092280" y="1728944"/>
            <a:ext cx="2177300" cy="24198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20封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" y="21022"/>
            <a:ext cx="913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 bwMode="auto">
          <a:xfrm>
            <a:off x="4716016" y="750303"/>
            <a:ext cx="4870302" cy="5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 bwMode="auto">
          <a:xfrm>
            <a:off x="4716016" y="750303"/>
            <a:ext cx="4870302" cy="5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 bwMode="auto">
          <a:xfrm>
            <a:off x="4716016" y="750303"/>
            <a:ext cx="4870302" cy="5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95941"/>
            <a:ext cx="4038600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95941"/>
            <a:ext cx="4038600" cy="518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 bwMode="auto">
          <a:xfrm>
            <a:off x="4716016" y="750303"/>
            <a:ext cx="4870302" cy="5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181" y="109594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787217"/>
            <a:ext cx="4040188" cy="43389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009" y="109594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787217"/>
            <a:ext cx="4041775" cy="43389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决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 bwMode="auto">
          <a:xfrm>
            <a:off x="4716016" y="750303"/>
            <a:ext cx="4870302" cy="5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关于。。。事项的决策建议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38533" y="836712"/>
            <a:ext cx="806591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背景说明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9553" y="1315161"/>
            <a:ext cx="8065915" cy="7776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538532" y="2172865"/>
            <a:ext cx="806591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分析与判断</a:t>
            </a:r>
          </a:p>
        </p:txBody>
      </p:sp>
      <p:sp>
        <p:nvSpPr>
          <p:cNvPr id="13" name="内容占位符 3"/>
          <p:cNvSpPr>
            <a:spLocks noGrp="1"/>
          </p:cNvSpPr>
          <p:nvPr>
            <p:ph sz="half" idx="14"/>
          </p:nvPr>
        </p:nvSpPr>
        <p:spPr>
          <a:xfrm>
            <a:off x="539551" y="2651314"/>
            <a:ext cx="8065915" cy="7776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539553" y="3515410"/>
            <a:ext cx="2717953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备选方案</a:t>
            </a:r>
          </a:p>
        </p:txBody>
      </p:sp>
      <p:sp>
        <p:nvSpPr>
          <p:cNvPr id="15" name="内容占位符 3"/>
          <p:cNvSpPr>
            <a:spLocks noGrp="1"/>
          </p:cNvSpPr>
          <p:nvPr>
            <p:ph sz="half" idx="16"/>
          </p:nvPr>
        </p:nvSpPr>
        <p:spPr>
          <a:xfrm>
            <a:off x="540571" y="3993857"/>
            <a:ext cx="2717953" cy="24594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7" hasCustomPrompt="1"/>
          </p:nvPr>
        </p:nvSpPr>
        <p:spPr>
          <a:xfrm>
            <a:off x="3344238" y="3515410"/>
            <a:ext cx="258537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利弊分析</a:t>
            </a:r>
          </a:p>
        </p:txBody>
      </p:sp>
      <p:sp>
        <p:nvSpPr>
          <p:cNvPr id="17" name="内容占位符 3"/>
          <p:cNvSpPr>
            <a:spLocks noGrp="1"/>
          </p:cNvSpPr>
          <p:nvPr>
            <p:ph sz="half" idx="18"/>
          </p:nvPr>
        </p:nvSpPr>
        <p:spPr>
          <a:xfrm>
            <a:off x="3345257" y="3993857"/>
            <a:ext cx="2585370" cy="24594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20" name="文本占位符 2"/>
          <p:cNvSpPr>
            <a:spLocks noGrp="1"/>
          </p:cNvSpPr>
          <p:nvPr>
            <p:ph type="body" idx="19" hasCustomPrompt="1"/>
          </p:nvPr>
        </p:nvSpPr>
        <p:spPr>
          <a:xfrm>
            <a:off x="6021685" y="3515410"/>
            <a:ext cx="258537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决策建议</a:t>
            </a:r>
          </a:p>
        </p:txBody>
      </p:sp>
      <p:sp>
        <p:nvSpPr>
          <p:cNvPr id="21" name="内容占位符 3"/>
          <p:cNvSpPr>
            <a:spLocks noGrp="1"/>
          </p:cNvSpPr>
          <p:nvPr>
            <p:ph sz="half" idx="20"/>
          </p:nvPr>
        </p:nvSpPr>
        <p:spPr>
          <a:xfrm>
            <a:off x="6022704" y="3993857"/>
            <a:ext cx="2585370" cy="245947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 bwMode="auto">
          <a:xfrm>
            <a:off x="4716016" y="750303"/>
            <a:ext cx="4870302" cy="5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ehong.liu\AppData\Local\Microsoft\Windows\Temporary Internet Files\Content.Outlook\BRT1G19T\云LOGO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 bwMode="auto">
          <a:xfrm>
            <a:off x="4716016" y="750303"/>
            <a:ext cx="4870302" cy="54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背景结束页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51520" y="145435"/>
            <a:ext cx="7920880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520" y="923122"/>
            <a:ext cx="8640960" cy="5443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617244"/>
            <a:ext cx="2133600" cy="240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3C3DB845-E0FD-4D5B-94D3-80BC730B3A89}" type="datetimeFigureOut">
              <a:rPr lang="zh-CN" altLang="en-US" smtClean="0"/>
              <a:t>2015/1/15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617244"/>
            <a:ext cx="2895600" cy="240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617244"/>
            <a:ext cx="2133600" cy="240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5895B0E-B75C-425A-994C-9A452059D3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PPTLOGO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66226" y="231845"/>
            <a:ext cx="873698" cy="345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云</a:t>
            </a:r>
            <a:r>
              <a:rPr lang="zh-CN" altLang="en-US" dirty="0" smtClean="0"/>
              <a:t>产品</a:t>
            </a:r>
            <a:r>
              <a:rPr lang="en-US" altLang="zh-CN" dirty="0" smtClean="0"/>
              <a:t>E2E</a:t>
            </a:r>
            <a:r>
              <a:rPr lang="zh-CN" altLang="en-US" dirty="0" smtClean="0"/>
              <a:t>测试</a:t>
            </a:r>
            <a:r>
              <a:rPr lang="zh-CN" altLang="en-US" dirty="0"/>
              <a:t>初探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/>
              <a:t>陈</a:t>
            </a:r>
            <a:r>
              <a:rPr lang="zh-CN" altLang="en-US" smtClean="0"/>
              <a:t>雷（</a:t>
            </a:r>
            <a:r>
              <a:rPr lang="zh-CN" altLang="en-US" smtClean="0"/>
              <a:t>九宸）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03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799335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步骤低耦合、重用性高、自由组合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稳定性、并行、可构造随机性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设计要点：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尽可能借鉴以前的代码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步骤可存在的重用性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步骤细化的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日志管理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页面的自动化稳定性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我们的解决方案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上的步骤重用性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步骤函数、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可以单独复用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实现上引入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TBBPM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保证可以单独运行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扩展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的数据驱动框架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保证多语言运行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一致性、日志统一格式输出汇报，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TBBPM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步骤也可以串联运行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稳定性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使用之前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AutomanX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的页面积累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CommonLib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半绕开：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实现了一个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WebDriver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Cookie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抽取，发送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AJAX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请求实现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Tx/>
              <a:buChar char="-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自动化设计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25" y="707389"/>
            <a:ext cx="4392488" cy="247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1" y="3183155"/>
            <a:ext cx="8892480" cy="348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2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的运行机制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任务调用流程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麻雀平台</a:t>
            </a:r>
            <a:r>
              <a:rPr lang="zh-CN" altLang="en-US" dirty="0"/>
              <a:t>结构</a:t>
            </a:r>
            <a:r>
              <a:rPr lang="zh-CN" altLang="en-US" dirty="0" smtClean="0"/>
              <a:t>简图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1883320" y="3094800"/>
            <a:ext cx="5654758" cy="3392174"/>
            <a:chOff x="524762" y="1272179"/>
            <a:chExt cx="8253445" cy="4533085"/>
          </a:xfrm>
        </p:grpSpPr>
        <p:sp>
          <p:nvSpPr>
            <p:cNvPr id="6" name="椭圆 5"/>
            <p:cNvSpPr/>
            <p:nvPr/>
          </p:nvSpPr>
          <p:spPr>
            <a:xfrm>
              <a:off x="5246307" y="2332767"/>
              <a:ext cx="2035783" cy="6873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05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全链路集</a:t>
              </a:r>
              <a:r>
                <a:rPr kumimoji="1" lang="zh-CN" altLang="en-US" sz="1050" b="1" dirty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测试环境</a:t>
              </a:r>
              <a:endParaRPr kumimoji="1" lang="en-US" altLang="zh-CN" sz="105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en-US" altLang="zh-CN" sz="1050" b="1" dirty="0" smtClean="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(Sparrow)</a:t>
              </a:r>
            </a:p>
          </p:txBody>
        </p:sp>
        <p:cxnSp>
          <p:nvCxnSpPr>
            <p:cNvPr id="7" name="直线箭头连接符 7"/>
            <p:cNvCxnSpPr>
              <a:stCxn id="22" idx="0"/>
              <a:endCxn id="10" idx="1"/>
            </p:cNvCxnSpPr>
            <p:nvPr/>
          </p:nvCxnSpPr>
          <p:spPr>
            <a:xfrm>
              <a:off x="2119620" y="1960961"/>
              <a:ext cx="72119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516752" y="3735339"/>
              <a:ext cx="1494893" cy="55079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dirty="0" smtClean="0"/>
            </a:p>
            <a:p>
              <a:pPr algn="ctr"/>
              <a:r>
                <a:rPr lang="zh-CN" altLang="en-US" sz="1050" b="1" dirty="0">
                  <a:solidFill>
                    <a:schemeClr val="bg1"/>
                  </a:solidFill>
                </a:rPr>
                <a:t>持续执行</a:t>
              </a:r>
              <a:r>
                <a:rPr lang="zh-CN" altLang="en-US" sz="1050" b="1" dirty="0" smtClean="0">
                  <a:solidFill>
                    <a:schemeClr val="bg1"/>
                  </a:solidFill>
                </a:rPr>
                <a:t>测试</a:t>
              </a:r>
              <a:endParaRPr lang="en-US" altLang="zh-CN" sz="1050" b="1" dirty="0">
                <a:solidFill>
                  <a:schemeClr val="bg1"/>
                </a:solidFill>
              </a:endParaRPr>
            </a:p>
            <a:p>
              <a:pPr algn="ctr"/>
              <a:endParaRPr kumimoji="1" lang="zh-CN" altLang="en-US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474581" y="4989090"/>
              <a:ext cx="1579236" cy="792088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测试例管理系统</a:t>
              </a: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840813" y="1564917"/>
              <a:ext cx="1579236" cy="792088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发布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(</a:t>
              </a:r>
              <a:r>
                <a:rPr lang="zh-CN" altLang="en-US" sz="12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回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滚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)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管理系统</a:t>
              </a:r>
              <a:endParaRPr lang="zh-CN" altLang="en-US" sz="1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cxnSp>
          <p:nvCxnSpPr>
            <p:cNvPr id="11" name="直线箭头连接符 7"/>
            <p:cNvCxnSpPr>
              <a:stCxn id="10" idx="3"/>
              <a:endCxn id="6" idx="1"/>
            </p:cNvCxnSpPr>
            <p:nvPr/>
          </p:nvCxnSpPr>
          <p:spPr>
            <a:xfrm>
              <a:off x="4420049" y="1960961"/>
              <a:ext cx="1124392" cy="47245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箭头连接符 7"/>
            <p:cNvCxnSpPr>
              <a:stCxn id="8" idx="0"/>
              <a:endCxn id="6" idx="4"/>
            </p:cNvCxnSpPr>
            <p:nvPr/>
          </p:nvCxnSpPr>
          <p:spPr>
            <a:xfrm flipV="1">
              <a:off x="6264199" y="3020070"/>
              <a:ext cx="0" cy="71526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箭头连接符 7"/>
            <p:cNvCxnSpPr>
              <a:stCxn id="9" idx="0"/>
              <a:endCxn id="8" idx="4"/>
            </p:cNvCxnSpPr>
            <p:nvPr/>
          </p:nvCxnSpPr>
          <p:spPr>
            <a:xfrm flipV="1">
              <a:off x="6264199" y="4286132"/>
              <a:ext cx="0" cy="7029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剪去单角的矩形 13"/>
            <p:cNvSpPr/>
            <p:nvPr/>
          </p:nvSpPr>
          <p:spPr>
            <a:xfrm>
              <a:off x="3092143" y="4550424"/>
              <a:ext cx="1075477" cy="69578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测试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结果 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DB</a:t>
              </a:r>
              <a:endParaRPr lang="zh-CN" altLang="en-US" sz="1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5" name="剪去单角的矩形 14"/>
            <p:cNvSpPr/>
            <p:nvPr/>
          </p:nvSpPr>
          <p:spPr>
            <a:xfrm>
              <a:off x="7482613" y="4989090"/>
              <a:ext cx="1295594" cy="792088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测试例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库</a:t>
              </a:r>
              <a:endParaRPr lang="zh-CN" altLang="en-US" sz="1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zh-CN" altLang="en-US" sz="1400" dirty="0"/>
            </a:p>
          </p:txBody>
        </p:sp>
        <p:cxnSp>
          <p:nvCxnSpPr>
            <p:cNvPr id="16" name="直线箭头连接符 7"/>
            <p:cNvCxnSpPr>
              <a:stCxn id="15" idx="2"/>
              <a:endCxn id="9" idx="3"/>
            </p:cNvCxnSpPr>
            <p:nvPr/>
          </p:nvCxnSpPr>
          <p:spPr>
            <a:xfrm flipH="1">
              <a:off x="7053817" y="5385134"/>
              <a:ext cx="428796" cy="0"/>
            </a:xfrm>
            <a:prstGeom prst="straightConnector1">
              <a:avLst/>
            </a:prstGeom>
            <a:ln w="38100" cmpd="sng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箭头连接符 7"/>
            <p:cNvCxnSpPr>
              <a:stCxn id="8" idx="3"/>
            </p:cNvCxnSpPr>
            <p:nvPr/>
          </p:nvCxnSpPr>
          <p:spPr>
            <a:xfrm flipH="1">
              <a:off x="4167620" y="4205470"/>
              <a:ext cx="1568054" cy="567596"/>
            </a:xfrm>
            <a:prstGeom prst="straightConnector1">
              <a:avLst/>
            </a:prstGeom>
            <a:ln w="38100" cmpd="sng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圆角矩形 17"/>
            <p:cNvSpPr/>
            <p:nvPr/>
          </p:nvSpPr>
          <p:spPr>
            <a:xfrm>
              <a:off x="524762" y="5013176"/>
              <a:ext cx="1579236" cy="792088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Sparrow</a:t>
              </a:r>
            </a:p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 Portal</a:t>
              </a:r>
              <a:endParaRPr lang="zh-CN" altLang="en-US" sz="14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cxnSp>
          <p:nvCxnSpPr>
            <p:cNvPr id="19" name="直线箭头连接符 7"/>
            <p:cNvCxnSpPr>
              <a:endCxn id="18" idx="3"/>
            </p:cNvCxnSpPr>
            <p:nvPr/>
          </p:nvCxnSpPr>
          <p:spPr>
            <a:xfrm flipH="1">
              <a:off x="2103998" y="5061098"/>
              <a:ext cx="988145" cy="348122"/>
            </a:xfrm>
            <a:prstGeom prst="straightConnector1">
              <a:avLst/>
            </a:prstGeom>
            <a:ln w="38100" cmpd="sng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剪去对角的矩形 19"/>
            <p:cNvSpPr/>
            <p:nvPr/>
          </p:nvSpPr>
          <p:spPr>
            <a:xfrm>
              <a:off x="524762" y="1272179"/>
              <a:ext cx="1403265" cy="792088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服务单元  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A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发布包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剪去对角的矩形 20"/>
            <p:cNvSpPr/>
            <p:nvPr/>
          </p:nvSpPr>
          <p:spPr>
            <a:xfrm>
              <a:off x="612747" y="1405102"/>
              <a:ext cx="1403265" cy="792088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服务单元  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A</a:t>
              </a:r>
              <a:r>
                <a:rPr lang="zh-CN" altLang="en-US" sz="1200" b="1" dirty="0">
                  <a:solidFill>
                    <a:schemeClr val="bg1"/>
                  </a:solidFill>
                </a:rPr>
                <a:t>发布包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剪去对角的矩形 21"/>
            <p:cNvSpPr/>
            <p:nvPr/>
          </p:nvSpPr>
          <p:spPr>
            <a:xfrm>
              <a:off x="716355" y="1564917"/>
              <a:ext cx="1403265" cy="792088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服务单元  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发布</a:t>
              </a:r>
              <a:r>
                <a:rPr lang="zh-CN" altLang="en-US" sz="12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包</a:t>
              </a:r>
              <a:endParaRPr lang="en-US" altLang="zh-CN" sz="1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3" name="剪去单角的矩形 22"/>
            <p:cNvSpPr/>
            <p:nvPr/>
          </p:nvSpPr>
          <p:spPr>
            <a:xfrm>
              <a:off x="3092143" y="3377704"/>
              <a:ext cx="1076575" cy="792088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发布</a:t>
              </a:r>
              <a:r>
                <a:rPr lang="en-US" altLang="zh-CN" sz="11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(</a:t>
              </a:r>
              <a:r>
                <a:rPr lang="zh-CN" altLang="en-US" sz="11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回</a:t>
              </a:r>
              <a:r>
                <a:rPr lang="zh-CN" altLang="en-US" sz="11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滚</a:t>
              </a:r>
              <a:r>
                <a:rPr lang="en-US" altLang="zh-CN" sz="11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)</a:t>
              </a:r>
              <a:r>
                <a:rPr lang="zh-CN" altLang="en-US" sz="1100" b="1" dirty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历史</a:t>
              </a:r>
            </a:p>
          </p:txBody>
        </p:sp>
        <p:cxnSp>
          <p:nvCxnSpPr>
            <p:cNvPr id="24" name="直线箭头连接符 7"/>
            <p:cNvCxnSpPr>
              <a:stCxn id="10" idx="2"/>
              <a:endCxn id="23" idx="3"/>
            </p:cNvCxnSpPr>
            <p:nvPr/>
          </p:nvCxnSpPr>
          <p:spPr>
            <a:xfrm>
              <a:off x="3630431" y="2357005"/>
              <a:ext cx="0" cy="1020699"/>
            </a:xfrm>
            <a:prstGeom prst="straightConnector1">
              <a:avLst/>
            </a:prstGeom>
            <a:ln w="38100" cmpd="sng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7"/>
            <p:cNvCxnSpPr/>
            <p:nvPr/>
          </p:nvCxnSpPr>
          <p:spPr>
            <a:xfrm flipH="1">
              <a:off x="1622987" y="4169792"/>
              <a:ext cx="1508852" cy="819298"/>
            </a:xfrm>
            <a:prstGeom prst="straightConnector1">
              <a:avLst/>
            </a:prstGeom>
            <a:ln w="38100" cmpd="sng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圆角矩形 25"/>
            <p:cNvSpPr/>
            <p:nvPr/>
          </p:nvSpPr>
          <p:spPr>
            <a:xfrm>
              <a:off x="7451111" y="3614691"/>
              <a:ext cx="1327096" cy="792088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Dog Food Solutions</a:t>
              </a:r>
              <a:endParaRPr lang="zh-CN" altLang="en-US" sz="12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cxnSp>
          <p:nvCxnSpPr>
            <p:cNvPr id="27" name="直线箭头连接符 7"/>
            <p:cNvCxnSpPr>
              <a:stCxn id="8" idx="6"/>
              <a:endCxn id="26" idx="1"/>
            </p:cNvCxnSpPr>
            <p:nvPr/>
          </p:nvCxnSpPr>
          <p:spPr>
            <a:xfrm flipV="1">
              <a:off x="7011645" y="4010735"/>
              <a:ext cx="439466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箭头连接符 7"/>
            <p:cNvCxnSpPr>
              <a:stCxn id="26" idx="0"/>
            </p:cNvCxnSpPr>
            <p:nvPr/>
          </p:nvCxnSpPr>
          <p:spPr>
            <a:xfrm flipH="1" flipV="1">
              <a:off x="6983957" y="2919417"/>
              <a:ext cx="1130702" cy="69527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箭头连接符 7"/>
            <p:cNvCxnSpPr/>
            <p:nvPr/>
          </p:nvCxnSpPr>
          <p:spPr>
            <a:xfrm flipV="1">
              <a:off x="1073994" y="2332767"/>
              <a:ext cx="2057846" cy="2680409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箭头连接符 7"/>
            <p:cNvCxnSpPr/>
            <p:nvPr/>
          </p:nvCxnSpPr>
          <p:spPr>
            <a:xfrm>
              <a:off x="2119620" y="5459734"/>
              <a:ext cx="3354961" cy="1910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1352719" y="1412776"/>
            <a:ext cx="10429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麻雀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65335" y="1062923"/>
            <a:ext cx="10429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65335" y="1772816"/>
            <a:ext cx="10429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Toast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16435" y="1448780"/>
            <a:ext cx="10429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57404" y="1464241"/>
            <a:ext cx="10429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箭头连接符 37"/>
          <p:cNvCxnSpPr>
            <a:stCxn id="32" idx="3"/>
            <a:endCxn id="33" idx="1"/>
          </p:cNvCxnSpPr>
          <p:nvPr/>
        </p:nvCxnSpPr>
        <p:spPr>
          <a:xfrm flipV="1">
            <a:off x="2395707" y="1386959"/>
            <a:ext cx="1069628" cy="349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32" idx="3"/>
            <a:endCxn id="34" idx="1"/>
          </p:cNvCxnSpPr>
          <p:nvPr/>
        </p:nvCxnSpPr>
        <p:spPr>
          <a:xfrm>
            <a:off x="2395707" y="1736812"/>
            <a:ext cx="10696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34" idx="3"/>
            <a:endCxn id="35" idx="1"/>
          </p:cNvCxnSpPr>
          <p:nvPr/>
        </p:nvCxnSpPr>
        <p:spPr>
          <a:xfrm flipV="1">
            <a:off x="4508323" y="1772816"/>
            <a:ext cx="100811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3" idx="3"/>
            <a:endCxn id="35" idx="1"/>
          </p:cNvCxnSpPr>
          <p:nvPr/>
        </p:nvCxnSpPr>
        <p:spPr>
          <a:xfrm>
            <a:off x="4508323" y="1386959"/>
            <a:ext cx="1008112" cy="385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35" idx="3"/>
            <a:endCxn id="36" idx="1"/>
          </p:cNvCxnSpPr>
          <p:nvPr/>
        </p:nvCxnSpPr>
        <p:spPr>
          <a:xfrm>
            <a:off x="6559423" y="1772816"/>
            <a:ext cx="497981" cy="15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stCxn id="36" idx="2"/>
            <a:endCxn id="32" idx="2"/>
          </p:cNvCxnSpPr>
          <p:nvPr/>
        </p:nvCxnSpPr>
        <p:spPr>
          <a:xfrm rot="5400000" flipH="1">
            <a:off x="4700823" y="-765761"/>
            <a:ext cx="51465" cy="5704685"/>
          </a:xfrm>
          <a:prstGeom prst="bentConnector3">
            <a:avLst>
              <a:gd name="adj1" fmla="val -83901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0" y="836712"/>
            <a:ext cx="81534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麻雀平台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81138"/>
            <a:ext cx="87058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4864"/>
            <a:ext cx="8839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9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日志数据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1" y="923122"/>
            <a:ext cx="4104456" cy="5443805"/>
          </a:xfrm>
        </p:spPr>
        <p:txBody>
          <a:bodyPr/>
          <a:lstStyle/>
          <a:p>
            <a:r>
              <a:rPr lang="zh-CN" altLang="en-US" dirty="0" smtClean="0"/>
              <a:t>日志系统以及数据分析：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支持不同云产品的分类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7</a:t>
            </a:r>
            <a:r>
              <a:rPr lang="zh-CN" altLang="en-US" dirty="0" smtClean="0"/>
              <a:t>天等发布的测试数据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发布耗时分析：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发布耗时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部署耗时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测试耗时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用例耗时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数据分析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每个步骤的耗时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历史记录分析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27" y="980728"/>
            <a:ext cx="4542531" cy="212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0" y="3645024"/>
            <a:ext cx="4645068" cy="21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的测试架构总结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的测试架构图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5" y="1484784"/>
            <a:ext cx="844259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Aliyun</a:t>
            </a:r>
            <a:r>
              <a:rPr lang="zh-CN" altLang="en-US" dirty="0"/>
              <a:t>的</a:t>
            </a:r>
            <a:r>
              <a:rPr lang="en-US" altLang="zh-CN" dirty="0"/>
              <a:t>E2E</a:t>
            </a:r>
            <a:r>
              <a:rPr lang="zh-CN" altLang="en-US" dirty="0"/>
              <a:t>总结和展望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55576" y="1124744"/>
            <a:ext cx="2325295" cy="777599"/>
            <a:chOff x="277122" y="82873"/>
            <a:chExt cx="2325295" cy="777599"/>
          </a:xfrm>
        </p:grpSpPr>
        <p:sp>
          <p:nvSpPr>
            <p:cNvPr id="11" name="圆角矩形 10"/>
            <p:cNvSpPr/>
            <p:nvPr/>
          </p:nvSpPr>
          <p:spPr>
            <a:xfrm>
              <a:off x="277122" y="82873"/>
              <a:ext cx="2325295" cy="7775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/>
            <p:nvPr/>
          </p:nvSpPr>
          <p:spPr>
            <a:xfrm>
              <a:off x="277122" y="82873"/>
              <a:ext cx="2325295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/>
                <a:t>E2E</a:t>
              </a:r>
              <a:r>
                <a:rPr lang="zh-CN" altLang="en-US" sz="2400" kern="1200" dirty="0" smtClean="0"/>
                <a:t>现状</a:t>
              </a:r>
              <a:endParaRPr lang="zh-CN" sz="2400" kern="12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95050" y="1177622"/>
            <a:ext cx="1302057" cy="578931"/>
            <a:chOff x="3216596" y="52608"/>
            <a:chExt cx="1302057" cy="578931"/>
          </a:xfrm>
        </p:grpSpPr>
        <p:sp>
          <p:nvSpPr>
            <p:cNvPr id="9" name="右箭头 8"/>
            <p:cNvSpPr/>
            <p:nvPr/>
          </p:nvSpPr>
          <p:spPr>
            <a:xfrm>
              <a:off x="3216596" y="52608"/>
              <a:ext cx="1302057" cy="5789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右箭头 6"/>
            <p:cNvSpPr/>
            <p:nvPr/>
          </p:nvSpPr>
          <p:spPr>
            <a:xfrm>
              <a:off x="3216596" y="168394"/>
              <a:ext cx="1128378" cy="347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kern="12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537584" y="1124744"/>
            <a:ext cx="2325295" cy="777599"/>
            <a:chOff x="5059130" y="82873"/>
            <a:chExt cx="2325295" cy="777599"/>
          </a:xfrm>
        </p:grpSpPr>
        <p:sp>
          <p:nvSpPr>
            <p:cNvPr id="7" name="圆角矩形 6"/>
            <p:cNvSpPr/>
            <p:nvPr/>
          </p:nvSpPr>
          <p:spPr>
            <a:xfrm>
              <a:off x="5059130" y="82873"/>
              <a:ext cx="2325295" cy="7775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圆角矩形 8"/>
            <p:cNvSpPr/>
            <p:nvPr/>
          </p:nvSpPr>
          <p:spPr>
            <a:xfrm>
              <a:off x="5059130" y="82873"/>
              <a:ext cx="2325295" cy="51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/>
                <a:t>规划后续发展</a:t>
              </a:r>
              <a:endParaRPr lang="zh-CN" sz="2400" kern="12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02509" y="2044005"/>
            <a:ext cx="5588639" cy="584775"/>
            <a:chOff x="1302509" y="2044005"/>
            <a:chExt cx="5588639" cy="584775"/>
          </a:xfrm>
        </p:grpSpPr>
        <p:sp>
          <p:nvSpPr>
            <p:cNvPr id="14" name="矩形 13"/>
            <p:cNvSpPr/>
            <p:nvPr/>
          </p:nvSpPr>
          <p:spPr>
            <a:xfrm>
              <a:off x="1302509" y="2044005"/>
              <a:ext cx="8066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en-US" altLang="zh-CN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10+</a:t>
              </a:r>
              <a:endParaRPr lang="zh-CN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16200000">
              <a:off x="4161086" y="2170404"/>
              <a:ext cx="480788" cy="227990"/>
              <a:chOff x="3216596" y="52608"/>
              <a:chExt cx="1302057" cy="578931"/>
            </a:xfrm>
            <a:solidFill>
              <a:srgbClr val="FFC000"/>
            </a:solidFill>
          </p:grpSpPr>
          <p:sp>
            <p:nvSpPr>
              <p:cNvPr id="16" name="右箭头 15"/>
              <p:cNvSpPr/>
              <p:nvPr/>
            </p:nvSpPr>
            <p:spPr>
              <a:xfrm>
                <a:off x="3216596" y="52608"/>
                <a:ext cx="1302057" cy="57893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右箭头 6"/>
              <p:cNvSpPr/>
              <p:nvPr/>
            </p:nvSpPr>
            <p:spPr>
              <a:xfrm>
                <a:off x="3216596" y="168394"/>
                <a:ext cx="1128378" cy="3473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400" kern="120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084517" y="2044005"/>
              <a:ext cx="8066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en-US" altLang="zh-CN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25+</a:t>
              </a:r>
              <a:endParaRPr lang="zh-CN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43608" y="3024613"/>
            <a:ext cx="6676998" cy="626666"/>
            <a:chOff x="1043608" y="3024613"/>
            <a:chExt cx="6676998" cy="626666"/>
          </a:xfrm>
        </p:grpSpPr>
        <p:sp>
          <p:nvSpPr>
            <p:cNvPr id="19" name="矩形 18"/>
            <p:cNvSpPr/>
            <p:nvPr/>
          </p:nvSpPr>
          <p:spPr>
            <a:xfrm>
              <a:off x="1043608" y="3066504"/>
              <a:ext cx="15215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en-US" altLang="zh-CN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1 Hour</a:t>
              </a:r>
              <a:endParaRPr lang="zh-CN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 rot="5400000">
              <a:off x="4157766" y="3143304"/>
              <a:ext cx="474576" cy="240837"/>
              <a:chOff x="3216596" y="52608"/>
              <a:chExt cx="1302057" cy="578931"/>
            </a:xfrm>
            <a:solidFill>
              <a:srgbClr val="00B050"/>
            </a:solidFill>
          </p:grpSpPr>
          <p:sp>
            <p:nvSpPr>
              <p:cNvPr id="21" name="右箭头 20"/>
              <p:cNvSpPr/>
              <p:nvPr/>
            </p:nvSpPr>
            <p:spPr>
              <a:xfrm>
                <a:off x="3216596" y="52608"/>
                <a:ext cx="1302057" cy="57893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右箭头 6"/>
              <p:cNvSpPr/>
              <p:nvPr/>
            </p:nvSpPr>
            <p:spPr>
              <a:xfrm>
                <a:off x="3216596" y="168394"/>
                <a:ext cx="1128378" cy="3473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200" kern="1200"/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5425619" y="3024613"/>
              <a:ext cx="229498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en-US" altLang="zh-CN" sz="32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15 minutes</a:t>
              </a:r>
              <a:endParaRPr lang="zh-CN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7751" y="4149080"/>
            <a:ext cx="7828383" cy="1194869"/>
            <a:chOff x="897751" y="4149080"/>
            <a:chExt cx="7828383" cy="1194869"/>
          </a:xfrm>
        </p:grpSpPr>
        <p:sp>
          <p:nvSpPr>
            <p:cNvPr id="24" name="矩形 23"/>
            <p:cNvSpPr/>
            <p:nvPr/>
          </p:nvSpPr>
          <p:spPr>
            <a:xfrm>
              <a:off x="897751" y="4149080"/>
              <a:ext cx="204094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zh-CN" altLang="en-US" sz="2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用例日志分析</a:t>
              </a:r>
              <a:endParaRPr lang="zh-CN" altLang="zh-CN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26082" y="4163758"/>
              <a:ext cx="370005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zh-CN" altLang="en-US" sz="2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基于</a:t>
              </a:r>
              <a:r>
                <a:rPr lang="en-US" altLang="zh-CN" sz="2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SLS</a:t>
              </a:r>
              <a:r>
                <a:rPr lang="zh-CN" altLang="en-US" sz="24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的全链路日志分析</a:t>
              </a:r>
              <a:endParaRPr lang="zh-CN" altLang="zh-CN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054056" y="4636063"/>
              <a:ext cx="3672078" cy="7078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/>
              <a:r>
                <a:rPr lang="zh-CN" altLang="en-US" sz="20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+mj-ea"/>
                  <a:ea typeface="+mj-ea"/>
                </a:rPr>
                <a:t>快速模块错误定位</a:t>
              </a:r>
              <a:endParaRPr lang="zh-CN" altLang="zh-CN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ea"/>
                <a:ea typeface="+mj-ea"/>
              </a:endParaRPr>
            </a:p>
            <a:p>
              <a:pPr lvl="0"/>
              <a:r>
                <a:rPr lang="zh-CN" altLang="en-US" sz="20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+mj-ea"/>
                  <a:ea typeface="+mj-ea"/>
                </a:rPr>
                <a:t>快速单元化部署验证</a:t>
              </a:r>
              <a:endParaRPr lang="zh-CN" altLang="zh-CN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ea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189791" y="4280628"/>
              <a:ext cx="474576" cy="240837"/>
              <a:chOff x="3216596" y="52608"/>
              <a:chExt cx="1302057" cy="578931"/>
            </a:xfrm>
            <a:solidFill>
              <a:srgbClr val="7030A0"/>
            </a:solidFill>
          </p:grpSpPr>
          <p:sp>
            <p:nvSpPr>
              <p:cNvPr id="28" name="右箭头 27"/>
              <p:cNvSpPr/>
              <p:nvPr/>
            </p:nvSpPr>
            <p:spPr>
              <a:xfrm>
                <a:off x="3216596" y="52608"/>
                <a:ext cx="1302057" cy="57893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右箭头 6"/>
              <p:cNvSpPr/>
              <p:nvPr/>
            </p:nvSpPr>
            <p:spPr>
              <a:xfrm>
                <a:off x="3216596" y="168394"/>
                <a:ext cx="1128378" cy="3473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12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75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5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616" y="836712"/>
            <a:ext cx="8640960" cy="544380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做个调查：</a:t>
            </a:r>
            <a:r>
              <a:rPr lang="zh-CN" altLang="en-US" dirty="0" smtClean="0"/>
              <a:t>在座各位有没有使用过阿里云云产品？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阿里云的云产品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首先</a:t>
            </a:r>
            <a:endParaRPr lang="zh-CN" altLang="en-US" dirty="0"/>
          </a:p>
        </p:txBody>
      </p:sp>
      <p:sp>
        <p:nvSpPr>
          <p:cNvPr id="6" name="六边形 5"/>
          <p:cNvSpPr/>
          <p:nvPr/>
        </p:nvSpPr>
        <p:spPr>
          <a:xfrm>
            <a:off x="3465751" y="3238451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RDS</a:t>
            </a:r>
            <a:endParaRPr lang="zh-CN" altLang="en-US" dirty="0"/>
          </a:p>
        </p:txBody>
      </p:sp>
      <p:sp>
        <p:nvSpPr>
          <p:cNvPr id="8" name="六边形 7"/>
          <p:cNvSpPr/>
          <p:nvPr/>
        </p:nvSpPr>
        <p:spPr>
          <a:xfrm>
            <a:off x="3457377" y="2374355"/>
            <a:ext cx="1066345" cy="82026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ECS</a:t>
            </a:r>
            <a:endParaRPr lang="zh-CN" altLang="en-US" dirty="0"/>
          </a:p>
        </p:txBody>
      </p:sp>
      <p:sp>
        <p:nvSpPr>
          <p:cNvPr id="15" name="六边形 14"/>
          <p:cNvSpPr/>
          <p:nvPr/>
        </p:nvSpPr>
        <p:spPr>
          <a:xfrm>
            <a:off x="3465751" y="4115070"/>
            <a:ext cx="1066345" cy="82026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DRDS</a:t>
            </a:r>
            <a:endParaRPr lang="zh-CN" altLang="en-US" dirty="0"/>
          </a:p>
        </p:txBody>
      </p:sp>
      <p:sp>
        <p:nvSpPr>
          <p:cNvPr id="16" name="六边形 15"/>
          <p:cNvSpPr/>
          <p:nvPr/>
        </p:nvSpPr>
        <p:spPr>
          <a:xfrm>
            <a:off x="4401852" y="1964222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SLB</a:t>
            </a:r>
            <a:endParaRPr lang="zh-CN" altLang="en-US" dirty="0"/>
          </a:p>
        </p:txBody>
      </p:sp>
      <p:sp>
        <p:nvSpPr>
          <p:cNvPr id="17" name="六边形 16"/>
          <p:cNvSpPr/>
          <p:nvPr/>
        </p:nvSpPr>
        <p:spPr>
          <a:xfrm>
            <a:off x="5337957" y="2339319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ESS</a:t>
            </a:r>
            <a:endParaRPr lang="zh-CN" altLang="en-US" dirty="0"/>
          </a:p>
        </p:txBody>
      </p:sp>
      <p:sp>
        <p:nvSpPr>
          <p:cNvPr id="18" name="六边形 17"/>
          <p:cNvSpPr/>
          <p:nvPr/>
        </p:nvSpPr>
        <p:spPr>
          <a:xfrm>
            <a:off x="6244946" y="1929186"/>
            <a:ext cx="1066345" cy="82026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VPC</a:t>
            </a:r>
            <a:endParaRPr lang="zh-CN" altLang="en-US" dirty="0"/>
          </a:p>
        </p:txBody>
      </p:sp>
      <p:sp>
        <p:nvSpPr>
          <p:cNvPr id="19" name="六边形 18"/>
          <p:cNvSpPr/>
          <p:nvPr/>
        </p:nvSpPr>
        <p:spPr>
          <a:xfrm>
            <a:off x="4401855" y="2856439"/>
            <a:ext cx="1066345" cy="82026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OTS</a:t>
            </a:r>
            <a:endParaRPr lang="zh-CN" altLang="en-US" dirty="0"/>
          </a:p>
        </p:txBody>
      </p:sp>
      <p:sp>
        <p:nvSpPr>
          <p:cNvPr id="20" name="六边形 19"/>
          <p:cNvSpPr/>
          <p:nvPr/>
        </p:nvSpPr>
        <p:spPr>
          <a:xfrm>
            <a:off x="5337959" y="3236238"/>
            <a:ext cx="1066345" cy="82026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OCS</a:t>
            </a:r>
            <a:endParaRPr lang="zh-CN" altLang="en-US" dirty="0"/>
          </a:p>
        </p:txBody>
      </p:sp>
      <p:sp>
        <p:nvSpPr>
          <p:cNvPr id="21" name="六边形 20"/>
          <p:cNvSpPr/>
          <p:nvPr/>
        </p:nvSpPr>
        <p:spPr>
          <a:xfrm>
            <a:off x="6244946" y="2784487"/>
            <a:ext cx="1066345" cy="82026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ODPS</a:t>
            </a:r>
            <a:endParaRPr lang="zh-CN" altLang="en-US" dirty="0"/>
          </a:p>
        </p:txBody>
      </p:sp>
      <p:sp>
        <p:nvSpPr>
          <p:cNvPr id="22" name="六边形 21"/>
          <p:cNvSpPr/>
          <p:nvPr/>
        </p:nvSpPr>
        <p:spPr>
          <a:xfrm>
            <a:off x="4401854" y="3704937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OSS</a:t>
            </a:r>
            <a:endParaRPr lang="zh-CN" altLang="en-US" dirty="0"/>
          </a:p>
        </p:txBody>
      </p:sp>
      <p:sp>
        <p:nvSpPr>
          <p:cNvPr id="23" name="六边形 22"/>
          <p:cNvSpPr/>
          <p:nvPr/>
        </p:nvSpPr>
        <p:spPr>
          <a:xfrm>
            <a:off x="5337959" y="4086836"/>
            <a:ext cx="1066345" cy="82026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CDN</a:t>
            </a:r>
            <a:endParaRPr lang="zh-CN" altLang="en-US" dirty="0"/>
          </a:p>
        </p:txBody>
      </p:sp>
      <p:sp>
        <p:nvSpPr>
          <p:cNvPr id="25" name="六边形 24"/>
          <p:cNvSpPr/>
          <p:nvPr/>
        </p:nvSpPr>
        <p:spPr>
          <a:xfrm>
            <a:off x="6239358" y="4525202"/>
            <a:ext cx="1066345" cy="82026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ACE</a:t>
            </a:r>
            <a:endParaRPr lang="zh-CN" altLang="en-US" dirty="0"/>
          </a:p>
        </p:txBody>
      </p:sp>
      <p:sp>
        <p:nvSpPr>
          <p:cNvPr id="26" name="六边形 25"/>
          <p:cNvSpPr/>
          <p:nvPr/>
        </p:nvSpPr>
        <p:spPr>
          <a:xfrm>
            <a:off x="4401853" y="4561382"/>
            <a:ext cx="1066345" cy="82026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SLS</a:t>
            </a:r>
            <a:endParaRPr lang="zh-CN" altLang="en-US" dirty="0"/>
          </a:p>
        </p:txBody>
      </p:sp>
      <p:sp>
        <p:nvSpPr>
          <p:cNvPr id="27" name="六边形 26"/>
          <p:cNvSpPr/>
          <p:nvPr/>
        </p:nvSpPr>
        <p:spPr>
          <a:xfrm>
            <a:off x="5337958" y="4954824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MQS</a:t>
            </a:r>
            <a:endParaRPr lang="zh-CN" altLang="en-US" dirty="0"/>
          </a:p>
        </p:txBody>
      </p:sp>
      <p:sp>
        <p:nvSpPr>
          <p:cNvPr id="28" name="六边形 27"/>
          <p:cNvSpPr/>
          <p:nvPr/>
        </p:nvSpPr>
        <p:spPr>
          <a:xfrm>
            <a:off x="3465751" y="5004614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PTS</a:t>
            </a:r>
            <a:endParaRPr lang="zh-CN" altLang="en-US" dirty="0"/>
          </a:p>
        </p:txBody>
      </p:sp>
      <p:sp>
        <p:nvSpPr>
          <p:cNvPr id="29" name="六边形 28"/>
          <p:cNvSpPr/>
          <p:nvPr/>
        </p:nvSpPr>
        <p:spPr>
          <a:xfrm>
            <a:off x="6244946" y="5381647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ONS</a:t>
            </a:r>
            <a:endParaRPr lang="zh-CN" altLang="en-US" dirty="0"/>
          </a:p>
        </p:txBody>
      </p:sp>
      <p:sp>
        <p:nvSpPr>
          <p:cNvPr id="30" name="六边形 29"/>
          <p:cNvSpPr/>
          <p:nvPr/>
        </p:nvSpPr>
        <p:spPr>
          <a:xfrm>
            <a:off x="7138159" y="3190581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云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监控</a:t>
            </a:r>
            <a:endParaRPr lang="zh-CN" altLang="en-US" dirty="0"/>
          </a:p>
        </p:txBody>
      </p:sp>
      <p:sp>
        <p:nvSpPr>
          <p:cNvPr id="31" name="六边形 30"/>
          <p:cNvSpPr/>
          <p:nvPr/>
        </p:nvSpPr>
        <p:spPr>
          <a:xfrm>
            <a:off x="7138159" y="4077072"/>
            <a:ext cx="1066345" cy="82026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云盾</a:t>
            </a:r>
          </a:p>
        </p:txBody>
      </p:sp>
      <p:sp>
        <p:nvSpPr>
          <p:cNvPr id="32" name="六边形 31"/>
          <p:cNvSpPr/>
          <p:nvPr/>
        </p:nvSpPr>
        <p:spPr>
          <a:xfrm>
            <a:off x="6244945" y="3676704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OAS</a:t>
            </a:r>
            <a:endParaRPr lang="zh-CN" altLang="en-US" dirty="0"/>
          </a:p>
        </p:txBody>
      </p:sp>
      <p:sp>
        <p:nvSpPr>
          <p:cNvPr id="34" name="六边形 33"/>
          <p:cNvSpPr/>
          <p:nvPr/>
        </p:nvSpPr>
        <p:spPr>
          <a:xfrm>
            <a:off x="7138158" y="2339318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DPC</a:t>
            </a:r>
            <a:endParaRPr lang="zh-CN" altLang="en-US" dirty="0"/>
          </a:p>
        </p:txBody>
      </p:sp>
      <p:sp>
        <p:nvSpPr>
          <p:cNvPr id="35" name="六边形 34"/>
          <p:cNvSpPr/>
          <p:nvPr/>
        </p:nvSpPr>
        <p:spPr>
          <a:xfrm>
            <a:off x="7142695" y="4954825"/>
            <a:ext cx="1066345" cy="8202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8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E</a:t>
            </a:r>
            <a:r>
              <a:rPr lang="en-US" altLang="zh-CN" dirty="0" smtClean="0"/>
              <a:t>nd</a:t>
            </a:r>
            <a:r>
              <a:rPr lang="en-US" altLang="zh-CN" dirty="0" smtClean="0">
                <a:solidFill>
                  <a:srgbClr val="0070C0"/>
                </a:solidFill>
              </a:rPr>
              <a:t>2E</a:t>
            </a:r>
            <a:r>
              <a:rPr lang="en-US" altLang="zh-CN" dirty="0" smtClean="0"/>
              <a:t>nd</a:t>
            </a:r>
            <a:r>
              <a:rPr lang="zh-CN" altLang="en-US" dirty="0" smtClean="0"/>
              <a:t>（端到端）</a:t>
            </a:r>
            <a:r>
              <a:rPr lang="en-US" altLang="zh-CN" dirty="0" smtClean="0"/>
              <a:t> --</a:t>
            </a:r>
            <a:r>
              <a:rPr lang="zh-CN" altLang="en-US" dirty="0" smtClean="0"/>
              <a:t>？？？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首先提出来的三个问题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什么是</a:t>
            </a:r>
            <a:r>
              <a:rPr lang="en-US" altLang="zh-CN" dirty="0" smtClean="0"/>
              <a:t>E2E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lvl="1"/>
            <a:r>
              <a:rPr lang="zh-CN" altLang="en-US" dirty="0" smtClean="0"/>
              <a:t>我们为什么要做</a:t>
            </a:r>
            <a:r>
              <a:rPr lang="en-US" altLang="zh-CN" dirty="0" smtClean="0"/>
              <a:t>E2E</a:t>
            </a:r>
            <a:r>
              <a:rPr lang="zh-CN" altLang="en-US" dirty="0" smtClean="0"/>
              <a:t>？</a:t>
            </a:r>
            <a:endParaRPr lang="en-US" altLang="zh-CN" dirty="0"/>
          </a:p>
          <a:p>
            <a:pPr lvl="1"/>
            <a:r>
              <a:rPr lang="en-US" altLang="zh-CN" dirty="0" smtClean="0"/>
              <a:t>E2E</a:t>
            </a:r>
            <a:r>
              <a:rPr lang="zh-CN" altLang="en-US" dirty="0" smtClean="0"/>
              <a:t>目标是什么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64704"/>
            <a:ext cx="2836682" cy="1936508"/>
          </a:xfrm>
          <a:prstGeom prst="rect">
            <a:avLst/>
          </a:prstGeom>
        </p:spPr>
      </p:pic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247697348"/>
              </p:ext>
            </p:extLst>
          </p:nvPr>
        </p:nvGraphicFramePr>
        <p:xfrm>
          <a:off x="107504" y="2924944"/>
          <a:ext cx="8820472" cy="346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RDS</a:t>
            </a:r>
            <a:r>
              <a:rPr lang="zh-CN" altLang="en-US" dirty="0"/>
              <a:t>产品测试为例</a:t>
            </a:r>
            <a:r>
              <a:rPr lang="en-US" altLang="zh-CN" dirty="0"/>
              <a:t>: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96516"/>
            <a:ext cx="6213407" cy="463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之前的云产品测试方案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116555" y="1916831"/>
            <a:ext cx="5940660" cy="4224389"/>
            <a:chOff x="1115616" y="1463163"/>
            <a:chExt cx="6984776" cy="4774149"/>
          </a:xfrm>
        </p:grpSpPr>
        <p:sp>
          <p:nvSpPr>
            <p:cNvPr id="5" name="矩形 4"/>
            <p:cNvSpPr/>
            <p:nvPr/>
          </p:nvSpPr>
          <p:spPr>
            <a:xfrm>
              <a:off x="2123728" y="3645024"/>
              <a:ext cx="1224136" cy="20406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35896" y="4581128"/>
              <a:ext cx="1368152" cy="165618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691680" y="5685668"/>
              <a:ext cx="1944216" cy="55164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15616" y="2564904"/>
              <a:ext cx="2160240" cy="100811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19872" y="2492896"/>
              <a:ext cx="2304256" cy="197969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796136" y="1463163"/>
              <a:ext cx="2304256" cy="300942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2498912691"/>
              </p:ext>
            </p:extLst>
          </p:nvPr>
        </p:nvGraphicFramePr>
        <p:xfrm>
          <a:off x="251520" y="1671847"/>
          <a:ext cx="25202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21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的总体设计目标</a:t>
            </a:r>
            <a:endParaRPr lang="zh-CN" altLang="en-US" dirty="0"/>
          </a:p>
        </p:txBody>
      </p:sp>
      <p:sp>
        <p:nvSpPr>
          <p:cNvPr id="4" name="任意多边形 3"/>
          <p:cNvSpPr/>
          <p:nvPr/>
        </p:nvSpPr>
        <p:spPr>
          <a:xfrm>
            <a:off x="6138280" y="975082"/>
            <a:ext cx="1243294" cy="1243294"/>
          </a:xfrm>
          <a:custGeom>
            <a:avLst/>
            <a:gdLst>
              <a:gd name="connsiteX0" fmla="*/ 0 w 1243294"/>
              <a:gd name="connsiteY0" fmla="*/ 621647 h 1243294"/>
              <a:gd name="connsiteX1" fmla="*/ 621647 w 1243294"/>
              <a:gd name="connsiteY1" fmla="*/ 0 h 1243294"/>
              <a:gd name="connsiteX2" fmla="*/ 1243294 w 1243294"/>
              <a:gd name="connsiteY2" fmla="*/ 621647 h 1243294"/>
              <a:gd name="connsiteX3" fmla="*/ 621647 w 1243294"/>
              <a:gd name="connsiteY3" fmla="*/ 1243294 h 1243294"/>
              <a:gd name="connsiteX4" fmla="*/ 0 w 1243294"/>
              <a:gd name="connsiteY4" fmla="*/ 621647 h 1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294" h="1243294">
                <a:moveTo>
                  <a:pt x="0" y="621647"/>
                </a:moveTo>
                <a:cubicBezTo>
                  <a:pt x="0" y="278321"/>
                  <a:pt x="278321" y="0"/>
                  <a:pt x="621647" y="0"/>
                </a:cubicBezTo>
                <a:cubicBezTo>
                  <a:pt x="964973" y="0"/>
                  <a:pt x="1243294" y="278321"/>
                  <a:pt x="1243294" y="621647"/>
                </a:cubicBezTo>
                <a:cubicBezTo>
                  <a:pt x="1243294" y="964973"/>
                  <a:pt x="964973" y="1243294"/>
                  <a:pt x="621647" y="1243294"/>
                </a:cubicBezTo>
                <a:cubicBezTo>
                  <a:pt x="278321" y="1243294"/>
                  <a:pt x="0" y="964973"/>
                  <a:pt x="0" y="62164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36" tIns="204936" rIns="204936" bIns="204936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1800" kern="1200" dirty="0" smtClean="0"/>
              <a:t>测试流程</a:t>
            </a:r>
            <a:endParaRPr lang="zh-CN" sz="1800" kern="1200" dirty="0"/>
          </a:p>
        </p:txBody>
      </p:sp>
      <p:sp>
        <p:nvSpPr>
          <p:cNvPr id="7" name="任意多边形 6"/>
          <p:cNvSpPr/>
          <p:nvPr/>
        </p:nvSpPr>
        <p:spPr>
          <a:xfrm rot="2160000">
            <a:off x="7342247" y="1930017"/>
            <a:ext cx="330369" cy="419611"/>
          </a:xfrm>
          <a:custGeom>
            <a:avLst/>
            <a:gdLst>
              <a:gd name="connsiteX0" fmla="*/ 0 w 330369"/>
              <a:gd name="connsiteY0" fmla="*/ 83922 h 419611"/>
              <a:gd name="connsiteX1" fmla="*/ 165185 w 330369"/>
              <a:gd name="connsiteY1" fmla="*/ 83922 h 419611"/>
              <a:gd name="connsiteX2" fmla="*/ 165185 w 330369"/>
              <a:gd name="connsiteY2" fmla="*/ 0 h 419611"/>
              <a:gd name="connsiteX3" fmla="*/ 330369 w 330369"/>
              <a:gd name="connsiteY3" fmla="*/ 209806 h 419611"/>
              <a:gd name="connsiteX4" fmla="*/ 165185 w 330369"/>
              <a:gd name="connsiteY4" fmla="*/ 419611 h 419611"/>
              <a:gd name="connsiteX5" fmla="*/ 165185 w 330369"/>
              <a:gd name="connsiteY5" fmla="*/ 335689 h 419611"/>
              <a:gd name="connsiteX6" fmla="*/ 0 w 330369"/>
              <a:gd name="connsiteY6" fmla="*/ 335689 h 419611"/>
              <a:gd name="connsiteX7" fmla="*/ 0 w 330369"/>
              <a:gd name="connsiteY7" fmla="*/ 83922 h 41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69" h="419611">
                <a:moveTo>
                  <a:pt x="0" y="83922"/>
                </a:moveTo>
                <a:lnTo>
                  <a:pt x="165185" y="83922"/>
                </a:lnTo>
                <a:lnTo>
                  <a:pt x="165185" y="0"/>
                </a:lnTo>
                <a:lnTo>
                  <a:pt x="330369" y="209806"/>
                </a:lnTo>
                <a:lnTo>
                  <a:pt x="165185" y="419611"/>
                </a:lnTo>
                <a:lnTo>
                  <a:pt x="165185" y="335689"/>
                </a:lnTo>
                <a:lnTo>
                  <a:pt x="0" y="335689"/>
                </a:lnTo>
                <a:lnTo>
                  <a:pt x="0" y="8392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3921" rIns="99111" bIns="8392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/>
          </a:p>
        </p:txBody>
      </p:sp>
      <p:sp>
        <p:nvSpPr>
          <p:cNvPr id="8" name="任意多边形 7"/>
          <p:cNvSpPr/>
          <p:nvPr/>
        </p:nvSpPr>
        <p:spPr>
          <a:xfrm>
            <a:off x="7648418" y="2072261"/>
            <a:ext cx="1243294" cy="1243294"/>
          </a:xfrm>
          <a:custGeom>
            <a:avLst/>
            <a:gdLst>
              <a:gd name="connsiteX0" fmla="*/ 0 w 1243294"/>
              <a:gd name="connsiteY0" fmla="*/ 621647 h 1243294"/>
              <a:gd name="connsiteX1" fmla="*/ 621647 w 1243294"/>
              <a:gd name="connsiteY1" fmla="*/ 0 h 1243294"/>
              <a:gd name="connsiteX2" fmla="*/ 1243294 w 1243294"/>
              <a:gd name="connsiteY2" fmla="*/ 621647 h 1243294"/>
              <a:gd name="connsiteX3" fmla="*/ 621647 w 1243294"/>
              <a:gd name="connsiteY3" fmla="*/ 1243294 h 1243294"/>
              <a:gd name="connsiteX4" fmla="*/ 0 w 1243294"/>
              <a:gd name="connsiteY4" fmla="*/ 621647 h 1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294" h="1243294">
                <a:moveTo>
                  <a:pt x="0" y="621647"/>
                </a:moveTo>
                <a:cubicBezTo>
                  <a:pt x="0" y="278321"/>
                  <a:pt x="278321" y="0"/>
                  <a:pt x="621647" y="0"/>
                </a:cubicBezTo>
                <a:cubicBezTo>
                  <a:pt x="964973" y="0"/>
                  <a:pt x="1243294" y="278321"/>
                  <a:pt x="1243294" y="621647"/>
                </a:cubicBezTo>
                <a:cubicBezTo>
                  <a:pt x="1243294" y="964973"/>
                  <a:pt x="964973" y="1243294"/>
                  <a:pt x="621647" y="1243294"/>
                </a:cubicBezTo>
                <a:cubicBezTo>
                  <a:pt x="278321" y="1243294"/>
                  <a:pt x="0" y="964973"/>
                  <a:pt x="0" y="62164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36" tIns="204936" rIns="204936" bIns="204936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1800" kern="1200" dirty="0" smtClean="0"/>
              <a:t>集成环境</a:t>
            </a:r>
            <a:endParaRPr lang="zh-CN" sz="1800" kern="1200" dirty="0"/>
          </a:p>
        </p:txBody>
      </p:sp>
      <p:sp>
        <p:nvSpPr>
          <p:cNvPr id="9" name="任意多边形 8"/>
          <p:cNvSpPr/>
          <p:nvPr/>
        </p:nvSpPr>
        <p:spPr>
          <a:xfrm rot="17280000">
            <a:off x="7819359" y="3362846"/>
            <a:ext cx="330370" cy="419612"/>
          </a:xfrm>
          <a:custGeom>
            <a:avLst/>
            <a:gdLst>
              <a:gd name="connsiteX0" fmla="*/ 0 w 330369"/>
              <a:gd name="connsiteY0" fmla="*/ 83922 h 419611"/>
              <a:gd name="connsiteX1" fmla="*/ 165185 w 330369"/>
              <a:gd name="connsiteY1" fmla="*/ 83922 h 419611"/>
              <a:gd name="connsiteX2" fmla="*/ 165185 w 330369"/>
              <a:gd name="connsiteY2" fmla="*/ 0 h 419611"/>
              <a:gd name="connsiteX3" fmla="*/ 330369 w 330369"/>
              <a:gd name="connsiteY3" fmla="*/ 209806 h 419611"/>
              <a:gd name="connsiteX4" fmla="*/ 165185 w 330369"/>
              <a:gd name="connsiteY4" fmla="*/ 419611 h 419611"/>
              <a:gd name="connsiteX5" fmla="*/ 165185 w 330369"/>
              <a:gd name="connsiteY5" fmla="*/ 335689 h 419611"/>
              <a:gd name="connsiteX6" fmla="*/ 0 w 330369"/>
              <a:gd name="connsiteY6" fmla="*/ 335689 h 419611"/>
              <a:gd name="connsiteX7" fmla="*/ 0 w 330369"/>
              <a:gd name="connsiteY7" fmla="*/ 83922 h 41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69" h="419611">
                <a:moveTo>
                  <a:pt x="330369" y="335689"/>
                </a:moveTo>
                <a:lnTo>
                  <a:pt x="165184" y="335689"/>
                </a:lnTo>
                <a:lnTo>
                  <a:pt x="165184" y="419611"/>
                </a:lnTo>
                <a:lnTo>
                  <a:pt x="0" y="209805"/>
                </a:lnTo>
                <a:lnTo>
                  <a:pt x="165184" y="0"/>
                </a:lnTo>
                <a:lnTo>
                  <a:pt x="165184" y="83922"/>
                </a:lnTo>
                <a:lnTo>
                  <a:pt x="330369" y="83922"/>
                </a:lnTo>
                <a:lnTo>
                  <a:pt x="330369" y="33568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0" tIns="83922" rIns="1" bIns="8392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/>
          </a:p>
        </p:txBody>
      </p:sp>
      <p:sp>
        <p:nvSpPr>
          <p:cNvPr id="10" name="任意多边形 9"/>
          <p:cNvSpPr/>
          <p:nvPr/>
        </p:nvSpPr>
        <p:spPr>
          <a:xfrm>
            <a:off x="7071596" y="3847535"/>
            <a:ext cx="1243294" cy="1243294"/>
          </a:xfrm>
          <a:custGeom>
            <a:avLst/>
            <a:gdLst>
              <a:gd name="connsiteX0" fmla="*/ 0 w 1243294"/>
              <a:gd name="connsiteY0" fmla="*/ 621647 h 1243294"/>
              <a:gd name="connsiteX1" fmla="*/ 621647 w 1243294"/>
              <a:gd name="connsiteY1" fmla="*/ 0 h 1243294"/>
              <a:gd name="connsiteX2" fmla="*/ 1243294 w 1243294"/>
              <a:gd name="connsiteY2" fmla="*/ 621647 h 1243294"/>
              <a:gd name="connsiteX3" fmla="*/ 621647 w 1243294"/>
              <a:gd name="connsiteY3" fmla="*/ 1243294 h 1243294"/>
              <a:gd name="connsiteX4" fmla="*/ 0 w 1243294"/>
              <a:gd name="connsiteY4" fmla="*/ 621647 h 1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294" h="1243294">
                <a:moveTo>
                  <a:pt x="0" y="621647"/>
                </a:moveTo>
                <a:cubicBezTo>
                  <a:pt x="0" y="278321"/>
                  <a:pt x="278321" y="0"/>
                  <a:pt x="621647" y="0"/>
                </a:cubicBezTo>
                <a:cubicBezTo>
                  <a:pt x="964973" y="0"/>
                  <a:pt x="1243294" y="278321"/>
                  <a:pt x="1243294" y="621647"/>
                </a:cubicBezTo>
                <a:cubicBezTo>
                  <a:pt x="1243294" y="964973"/>
                  <a:pt x="964973" y="1243294"/>
                  <a:pt x="621647" y="1243294"/>
                </a:cubicBezTo>
                <a:cubicBezTo>
                  <a:pt x="278321" y="1243294"/>
                  <a:pt x="0" y="964973"/>
                  <a:pt x="0" y="62164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36" tIns="204936" rIns="204936" bIns="204936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1800" kern="1200" smtClean="0"/>
              <a:t>测试场景设计和实现</a:t>
            </a:r>
            <a:endParaRPr lang="zh-CN" sz="1800" kern="1200"/>
          </a:p>
        </p:txBody>
      </p:sp>
      <p:sp>
        <p:nvSpPr>
          <p:cNvPr id="11" name="任意多边形 10"/>
          <p:cNvSpPr/>
          <p:nvPr/>
        </p:nvSpPr>
        <p:spPr>
          <a:xfrm>
            <a:off x="6604092" y="4259375"/>
            <a:ext cx="330370" cy="419612"/>
          </a:xfrm>
          <a:custGeom>
            <a:avLst/>
            <a:gdLst>
              <a:gd name="connsiteX0" fmla="*/ 0 w 330369"/>
              <a:gd name="connsiteY0" fmla="*/ 83922 h 419611"/>
              <a:gd name="connsiteX1" fmla="*/ 165185 w 330369"/>
              <a:gd name="connsiteY1" fmla="*/ 83922 h 419611"/>
              <a:gd name="connsiteX2" fmla="*/ 165185 w 330369"/>
              <a:gd name="connsiteY2" fmla="*/ 0 h 419611"/>
              <a:gd name="connsiteX3" fmla="*/ 330369 w 330369"/>
              <a:gd name="connsiteY3" fmla="*/ 209806 h 419611"/>
              <a:gd name="connsiteX4" fmla="*/ 165185 w 330369"/>
              <a:gd name="connsiteY4" fmla="*/ 419611 h 419611"/>
              <a:gd name="connsiteX5" fmla="*/ 165185 w 330369"/>
              <a:gd name="connsiteY5" fmla="*/ 335689 h 419611"/>
              <a:gd name="connsiteX6" fmla="*/ 0 w 330369"/>
              <a:gd name="connsiteY6" fmla="*/ 335689 h 419611"/>
              <a:gd name="connsiteX7" fmla="*/ 0 w 330369"/>
              <a:gd name="connsiteY7" fmla="*/ 83922 h 41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69" h="419611">
                <a:moveTo>
                  <a:pt x="330369" y="335689"/>
                </a:moveTo>
                <a:lnTo>
                  <a:pt x="165184" y="335689"/>
                </a:lnTo>
                <a:lnTo>
                  <a:pt x="165184" y="419611"/>
                </a:lnTo>
                <a:lnTo>
                  <a:pt x="0" y="209805"/>
                </a:lnTo>
                <a:lnTo>
                  <a:pt x="165184" y="0"/>
                </a:lnTo>
                <a:lnTo>
                  <a:pt x="165184" y="83922"/>
                </a:lnTo>
                <a:lnTo>
                  <a:pt x="330369" y="83922"/>
                </a:lnTo>
                <a:lnTo>
                  <a:pt x="330369" y="33568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1" tIns="83923" rIns="1" bIns="8392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/>
          </a:p>
        </p:txBody>
      </p:sp>
      <p:sp>
        <p:nvSpPr>
          <p:cNvPr id="12" name="任意多边形 11"/>
          <p:cNvSpPr/>
          <p:nvPr/>
        </p:nvSpPr>
        <p:spPr>
          <a:xfrm>
            <a:off x="5204963" y="3847535"/>
            <a:ext cx="1243294" cy="1243294"/>
          </a:xfrm>
          <a:custGeom>
            <a:avLst/>
            <a:gdLst>
              <a:gd name="connsiteX0" fmla="*/ 0 w 1243294"/>
              <a:gd name="connsiteY0" fmla="*/ 621647 h 1243294"/>
              <a:gd name="connsiteX1" fmla="*/ 621647 w 1243294"/>
              <a:gd name="connsiteY1" fmla="*/ 0 h 1243294"/>
              <a:gd name="connsiteX2" fmla="*/ 1243294 w 1243294"/>
              <a:gd name="connsiteY2" fmla="*/ 621647 h 1243294"/>
              <a:gd name="connsiteX3" fmla="*/ 621647 w 1243294"/>
              <a:gd name="connsiteY3" fmla="*/ 1243294 h 1243294"/>
              <a:gd name="connsiteX4" fmla="*/ 0 w 1243294"/>
              <a:gd name="connsiteY4" fmla="*/ 621647 h 1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294" h="1243294">
                <a:moveTo>
                  <a:pt x="0" y="621647"/>
                </a:moveTo>
                <a:cubicBezTo>
                  <a:pt x="0" y="278321"/>
                  <a:pt x="278321" y="0"/>
                  <a:pt x="621647" y="0"/>
                </a:cubicBezTo>
                <a:cubicBezTo>
                  <a:pt x="964973" y="0"/>
                  <a:pt x="1243294" y="278321"/>
                  <a:pt x="1243294" y="621647"/>
                </a:cubicBezTo>
                <a:cubicBezTo>
                  <a:pt x="1243294" y="964973"/>
                  <a:pt x="964973" y="1243294"/>
                  <a:pt x="621647" y="1243294"/>
                </a:cubicBezTo>
                <a:cubicBezTo>
                  <a:pt x="278321" y="1243294"/>
                  <a:pt x="0" y="964973"/>
                  <a:pt x="0" y="62164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36" tIns="204936" rIns="204936" bIns="204936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1800" kern="1200" smtClean="0"/>
              <a:t>持续集成</a:t>
            </a:r>
            <a:endParaRPr lang="zh-CN" sz="1800" kern="1200"/>
          </a:p>
        </p:txBody>
      </p:sp>
      <p:sp>
        <p:nvSpPr>
          <p:cNvPr id="13" name="任意多边形 12"/>
          <p:cNvSpPr/>
          <p:nvPr/>
        </p:nvSpPr>
        <p:spPr>
          <a:xfrm rot="4320000">
            <a:off x="5375903" y="3380632"/>
            <a:ext cx="330370" cy="419611"/>
          </a:xfrm>
          <a:custGeom>
            <a:avLst/>
            <a:gdLst>
              <a:gd name="connsiteX0" fmla="*/ 0 w 330369"/>
              <a:gd name="connsiteY0" fmla="*/ 83922 h 419611"/>
              <a:gd name="connsiteX1" fmla="*/ 165185 w 330369"/>
              <a:gd name="connsiteY1" fmla="*/ 83922 h 419611"/>
              <a:gd name="connsiteX2" fmla="*/ 165185 w 330369"/>
              <a:gd name="connsiteY2" fmla="*/ 0 h 419611"/>
              <a:gd name="connsiteX3" fmla="*/ 330369 w 330369"/>
              <a:gd name="connsiteY3" fmla="*/ 209806 h 419611"/>
              <a:gd name="connsiteX4" fmla="*/ 165185 w 330369"/>
              <a:gd name="connsiteY4" fmla="*/ 419611 h 419611"/>
              <a:gd name="connsiteX5" fmla="*/ 165185 w 330369"/>
              <a:gd name="connsiteY5" fmla="*/ 335689 h 419611"/>
              <a:gd name="connsiteX6" fmla="*/ 0 w 330369"/>
              <a:gd name="connsiteY6" fmla="*/ 335689 h 419611"/>
              <a:gd name="connsiteX7" fmla="*/ 0 w 330369"/>
              <a:gd name="connsiteY7" fmla="*/ 83922 h 41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69" h="419611">
                <a:moveTo>
                  <a:pt x="330369" y="335689"/>
                </a:moveTo>
                <a:lnTo>
                  <a:pt x="165184" y="335689"/>
                </a:lnTo>
                <a:lnTo>
                  <a:pt x="165184" y="419611"/>
                </a:lnTo>
                <a:lnTo>
                  <a:pt x="0" y="209805"/>
                </a:lnTo>
                <a:lnTo>
                  <a:pt x="165184" y="0"/>
                </a:lnTo>
                <a:lnTo>
                  <a:pt x="165184" y="83922"/>
                </a:lnTo>
                <a:lnTo>
                  <a:pt x="330369" y="83922"/>
                </a:lnTo>
                <a:lnTo>
                  <a:pt x="330369" y="33568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112" tIns="83921" rIns="-1" bIns="8392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/>
          </a:p>
        </p:txBody>
      </p:sp>
      <p:sp>
        <p:nvSpPr>
          <p:cNvPr id="14" name="任意多边形 13"/>
          <p:cNvSpPr/>
          <p:nvPr/>
        </p:nvSpPr>
        <p:spPr>
          <a:xfrm>
            <a:off x="4628142" y="2072261"/>
            <a:ext cx="1243294" cy="1243294"/>
          </a:xfrm>
          <a:custGeom>
            <a:avLst/>
            <a:gdLst>
              <a:gd name="connsiteX0" fmla="*/ 0 w 1243294"/>
              <a:gd name="connsiteY0" fmla="*/ 621647 h 1243294"/>
              <a:gd name="connsiteX1" fmla="*/ 621647 w 1243294"/>
              <a:gd name="connsiteY1" fmla="*/ 0 h 1243294"/>
              <a:gd name="connsiteX2" fmla="*/ 1243294 w 1243294"/>
              <a:gd name="connsiteY2" fmla="*/ 621647 h 1243294"/>
              <a:gd name="connsiteX3" fmla="*/ 621647 w 1243294"/>
              <a:gd name="connsiteY3" fmla="*/ 1243294 h 1243294"/>
              <a:gd name="connsiteX4" fmla="*/ 0 w 1243294"/>
              <a:gd name="connsiteY4" fmla="*/ 621647 h 124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294" h="1243294">
                <a:moveTo>
                  <a:pt x="0" y="621647"/>
                </a:moveTo>
                <a:cubicBezTo>
                  <a:pt x="0" y="278321"/>
                  <a:pt x="278321" y="0"/>
                  <a:pt x="621647" y="0"/>
                </a:cubicBezTo>
                <a:cubicBezTo>
                  <a:pt x="964973" y="0"/>
                  <a:pt x="1243294" y="278321"/>
                  <a:pt x="1243294" y="621647"/>
                </a:cubicBezTo>
                <a:cubicBezTo>
                  <a:pt x="1243294" y="964973"/>
                  <a:pt x="964973" y="1243294"/>
                  <a:pt x="621647" y="1243294"/>
                </a:cubicBezTo>
                <a:cubicBezTo>
                  <a:pt x="278321" y="1243294"/>
                  <a:pt x="0" y="964973"/>
                  <a:pt x="0" y="62164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936" tIns="204936" rIns="204936" bIns="204936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800" kern="1200" dirty="0" smtClean="0"/>
              <a:t>数据收集和处理</a:t>
            </a:r>
            <a:endParaRPr lang="zh-CN" sz="1800" kern="1200" dirty="0"/>
          </a:p>
        </p:txBody>
      </p:sp>
      <p:sp>
        <p:nvSpPr>
          <p:cNvPr id="15" name="任意多边形 14"/>
          <p:cNvSpPr/>
          <p:nvPr/>
        </p:nvSpPr>
        <p:spPr>
          <a:xfrm rot="19440000">
            <a:off x="5832109" y="1941009"/>
            <a:ext cx="330369" cy="419611"/>
          </a:xfrm>
          <a:custGeom>
            <a:avLst/>
            <a:gdLst>
              <a:gd name="connsiteX0" fmla="*/ 0 w 330369"/>
              <a:gd name="connsiteY0" fmla="*/ 83922 h 419611"/>
              <a:gd name="connsiteX1" fmla="*/ 165185 w 330369"/>
              <a:gd name="connsiteY1" fmla="*/ 83922 h 419611"/>
              <a:gd name="connsiteX2" fmla="*/ 165185 w 330369"/>
              <a:gd name="connsiteY2" fmla="*/ 0 h 419611"/>
              <a:gd name="connsiteX3" fmla="*/ 330369 w 330369"/>
              <a:gd name="connsiteY3" fmla="*/ 209806 h 419611"/>
              <a:gd name="connsiteX4" fmla="*/ 165185 w 330369"/>
              <a:gd name="connsiteY4" fmla="*/ 419611 h 419611"/>
              <a:gd name="connsiteX5" fmla="*/ 165185 w 330369"/>
              <a:gd name="connsiteY5" fmla="*/ 335689 h 419611"/>
              <a:gd name="connsiteX6" fmla="*/ 0 w 330369"/>
              <a:gd name="connsiteY6" fmla="*/ 335689 h 419611"/>
              <a:gd name="connsiteX7" fmla="*/ 0 w 330369"/>
              <a:gd name="connsiteY7" fmla="*/ 83922 h 41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69" h="419611">
                <a:moveTo>
                  <a:pt x="0" y="83922"/>
                </a:moveTo>
                <a:lnTo>
                  <a:pt x="165185" y="83922"/>
                </a:lnTo>
                <a:lnTo>
                  <a:pt x="165185" y="0"/>
                </a:lnTo>
                <a:lnTo>
                  <a:pt x="330369" y="209806"/>
                </a:lnTo>
                <a:lnTo>
                  <a:pt x="165185" y="419611"/>
                </a:lnTo>
                <a:lnTo>
                  <a:pt x="165185" y="335689"/>
                </a:lnTo>
                <a:lnTo>
                  <a:pt x="0" y="335689"/>
                </a:lnTo>
                <a:lnTo>
                  <a:pt x="0" y="8392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3922" rIns="99111" bIns="83921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 kern="1200"/>
          </a:p>
        </p:txBody>
      </p:sp>
      <p:sp>
        <p:nvSpPr>
          <p:cNvPr id="6" name="TextBox 5"/>
          <p:cNvSpPr txBox="1"/>
          <p:nvPr/>
        </p:nvSpPr>
        <p:spPr>
          <a:xfrm>
            <a:off x="234887" y="889653"/>
            <a:ext cx="4392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测试流程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接入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Aone2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流程控制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项目流程控制系统）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集成环境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开始搭建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E2E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环境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 </a:t>
            </a:r>
            <a:r>
              <a: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Sparrow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（麻雀）</a:t>
            </a:r>
            <a:endParaRPr lang="en-US" altLang="zh-CN" sz="24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产品线的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E2E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场景设计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（含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VPC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RDS&amp;DRDS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OTS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OCS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SLS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LVS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和业务端（计费，售卖等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场景自动化验证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持续集成平台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种运行方式，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小时不间断运行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日志和报告的收集处理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1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测试</a:t>
            </a:r>
            <a:r>
              <a:rPr lang="zh-CN" altLang="en-US" dirty="0" smtClean="0"/>
              <a:t>流程和环境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9495" y="928163"/>
            <a:ext cx="8640960" cy="545820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流程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重视流程建设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明确流程目标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责任人和参与者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结果可衡量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麻雀环境</a:t>
            </a:r>
            <a:endParaRPr lang="en-US" altLang="zh-CN" dirty="0" smtClean="0"/>
          </a:p>
          <a:p>
            <a:pPr lvl="1"/>
            <a:r>
              <a:rPr lang="zh-CN" altLang="en-US" dirty="0"/>
              <a:t>一期使用资源情况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2"/>
            <a:r>
              <a:rPr lang="en-US" altLang="zh-CN" sz="2200" smtClean="0"/>
              <a:t>200+</a:t>
            </a:r>
            <a:r>
              <a:rPr lang="zh-CN" altLang="en-US" sz="2200" smtClean="0"/>
              <a:t>个</a:t>
            </a:r>
            <a:r>
              <a:rPr lang="zh-CN" altLang="en-US" sz="2200" dirty="0"/>
              <a:t>物理机</a:t>
            </a:r>
            <a:endParaRPr lang="en-US" altLang="zh-CN" sz="2200" dirty="0"/>
          </a:p>
          <a:p>
            <a:pPr lvl="2"/>
            <a:r>
              <a:rPr lang="zh-CN" altLang="en-US" sz="2200" dirty="0"/>
              <a:t>支持</a:t>
            </a:r>
            <a:r>
              <a:rPr lang="en-US" altLang="zh-CN" sz="2200" dirty="0"/>
              <a:t>1000+ECS</a:t>
            </a:r>
            <a:r>
              <a:rPr lang="zh-CN" altLang="en-US" sz="2200" dirty="0"/>
              <a:t>的测试规模</a:t>
            </a:r>
            <a:endParaRPr lang="en-US" altLang="zh-CN" sz="2200" dirty="0"/>
          </a:p>
          <a:p>
            <a:pPr lvl="2"/>
            <a:r>
              <a:rPr lang="zh-CN" altLang="en-US" sz="2200" dirty="0"/>
              <a:t>目前资源占用率</a:t>
            </a:r>
            <a:r>
              <a:rPr lang="en-US" altLang="zh-CN" sz="2200" dirty="0"/>
              <a:t>50%+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627784" y="1061103"/>
            <a:ext cx="6516216" cy="3019589"/>
            <a:chOff x="336255" y="1484784"/>
            <a:chExt cx="8628233" cy="4408071"/>
          </a:xfrm>
        </p:grpSpPr>
        <p:sp>
          <p:nvSpPr>
            <p:cNvPr id="6" name="椭圆 5"/>
            <p:cNvSpPr/>
            <p:nvPr/>
          </p:nvSpPr>
          <p:spPr>
            <a:xfrm>
              <a:off x="336255" y="1723716"/>
              <a:ext cx="2455333" cy="12012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微软雅黑"/>
                  <a:ea typeface="微软雅黑"/>
                  <a:cs typeface="微软雅黑"/>
                </a:rPr>
                <a:t>研发自测</a:t>
              </a:r>
              <a:endParaRPr kumimoji="1" lang="en-US" altLang="zh-CN" sz="1600" dirty="0" smtClean="0"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UT/FT, </a:t>
              </a:r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回归 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(&lt;30min)</a:t>
              </a:r>
              <a:endParaRPr kumimoji="1" lang="zh-CN" altLang="en-US" sz="1200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203848" y="1556792"/>
              <a:ext cx="2455333" cy="155372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微软雅黑"/>
                  <a:ea typeface="微软雅黑"/>
                  <a:cs typeface="微软雅黑"/>
                </a:rPr>
                <a:t>集成测试</a:t>
              </a:r>
              <a:endParaRPr kumimoji="1" lang="en-US" altLang="zh-CN" sz="1600" dirty="0" smtClean="0"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性能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,</a:t>
              </a:r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兼容性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,</a:t>
              </a:r>
              <a:r>
                <a:rPr kumimoji="1" lang="zh-CN" altLang="en-US" sz="1200" dirty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热</a:t>
              </a:r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升级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,</a:t>
              </a:r>
              <a:r>
                <a:rPr kumimoji="1" lang="zh-CN" altLang="en-US" sz="1200" dirty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回</a:t>
              </a:r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滚 </a:t>
              </a:r>
              <a:endParaRPr kumimoji="1" lang="en-US" altLang="zh-CN" sz="1200" dirty="0" smtClean="0">
                <a:solidFill>
                  <a:srgbClr val="FFFF00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(&lt;24 </a:t>
              </a:r>
              <a:r>
                <a:rPr kumimoji="1" lang="en-US" altLang="zh-CN" sz="1200" dirty="0" err="1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hrs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)</a:t>
              </a:r>
              <a:endParaRPr kumimoji="1" lang="zh-CN" altLang="en-US" sz="1200" dirty="0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509155" y="4189004"/>
              <a:ext cx="2455333" cy="17038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smtClean="0">
                  <a:latin typeface="微软雅黑"/>
                  <a:ea typeface="微软雅黑"/>
                  <a:cs typeface="微软雅黑"/>
                </a:rPr>
                <a:t>E2E</a:t>
              </a:r>
              <a:r>
                <a:rPr kumimoji="1" lang="zh-CN" altLang="en-US" sz="1600" dirty="0" smtClean="0">
                  <a:latin typeface="微软雅黑"/>
                  <a:ea typeface="微软雅黑"/>
                  <a:cs typeface="微软雅黑"/>
                </a:rPr>
                <a:t>集测</a:t>
              </a:r>
              <a:endParaRPr kumimoji="1" lang="en-US" altLang="zh-CN" sz="1600" dirty="0" smtClean="0"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用户</a:t>
              </a:r>
              <a:r>
                <a:rPr kumimoji="1" lang="zh-CN" altLang="en-US" sz="1200" dirty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应用场景</a:t>
              </a:r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模拟 </a:t>
              </a:r>
              <a:endParaRPr kumimoji="1" lang="en-US" altLang="zh-CN" sz="1200" dirty="0" smtClean="0">
                <a:solidFill>
                  <a:srgbClr val="FFFF00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(~ 60 min)</a:t>
              </a:r>
              <a:endParaRPr kumimoji="1" lang="zh-CN" altLang="en-US" sz="1200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cxnSp>
          <p:nvCxnSpPr>
            <p:cNvPr id="9" name="直线箭头连接符 7"/>
            <p:cNvCxnSpPr>
              <a:stCxn id="6" idx="6"/>
            </p:cNvCxnSpPr>
            <p:nvPr/>
          </p:nvCxnSpPr>
          <p:spPr>
            <a:xfrm>
              <a:off x="2791588" y="2324330"/>
              <a:ext cx="412260" cy="586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2627784" y="4486164"/>
              <a:ext cx="2455333" cy="1143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微软雅黑"/>
                  <a:ea typeface="微软雅黑"/>
                  <a:cs typeface="微软雅黑"/>
                </a:rPr>
                <a:t>生产预发</a:t>
              </a:r>
              <a:endParaRPr kumimoji="1" lang="en-US" altLang="zh-CN" sz="1600" dirty="0" smtClean="0"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冒烟 </a:t>
              </a:r>
              <a:endParaRPr kumimoji="1" lang="en-US" altLang="zh-CN" sz="1200" dirty="0" smtClean="0">
                <a:solidFill>
                  <a:srgbClr val="FFFF00"/>
                </a:solidFill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(&lt;30 min)</a:t>
              </a:r>
              <a:endParaRPr kumimoji="1" lang="en-US" altLang="zh-CN" sz="1200" dirty="0">
                <a:solidFill>
                  <a:srgbClr val="FFFF00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36257" y="4493078"/>
              <a:ext cx="2003495" cy="1143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 smtClean="0">
                  <a:latin typeface="微软雅黑"/>
                  <a:ea typeface="微软雅黑"/>
                  <a:cs typeface="微软雅黑"/>
                </a:rPr>
                <a:t>生产部署</a:t>
              </a:r>
              <a:endParaRPr kumimoji="1" lang="zh-CN" altLang="en-US" sz="1600" dirty="0">
                <a:latin typeface="微软雅黑"/>
                <a:ea typeface="微软雅黑"/>
                <a:cs typeface="微软雅黑"/>
              </a:endParaRPr>
            </a:p>
          </p:txBody>
        </p:sp>
        <p:cxnSp>
          <p:nvCxnSpPr>
            <p:cNvPr id="12" name="直线箭头连接符 16"/>
            <p:cNvCxnSpPr>
              <a:stCxn id="10" idx="2"/>
              <a:endCxn id="11" idx="6"/>
            </p:cNvCxnSpPr>
            <p:nvPr/>
          </p:nvCxnSpPr>
          <p:spPr>
            <a:xfrm flipH="1">
              <a:off x="2339752" y="5057664"/>
              <a:ext cx="288032" cy="691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6372200" y="1484784"/>
              <a:ext cx="2455333" cy="166745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600" dirty="0">
                  <a:latin typeface="微软雅黑"/>
                  <a:ea typeface="微软雅黑"/>
                  <a:cs typeface="微软雅黑"/>
                </a:rPr>
                <a:t>稳定性测试</a:t>
              </a:r>
              <a:endParaRPr kumimoji="1" lang="en-US" altLang="zh-CN" sz="1600" dirty="0" smtClean="0">
                <a:latin typeface="微软雅黑"/>
                <a:ea typeface="微软雅黑"/>
                <a:cs typeface="微软雅黑"/>
              </a:endParaRPr>
            </a:p>
            <a:p>
              <a:pPr algn="ctr"/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压力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,</a:t>
              </a:r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规模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,</a:t>
              </a:r>
              <a:r>
                <a:rPr kumimoji="1" lang="zh-CN" altLang="en-US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容错 </a:t>
              </a:r>
              <a:r>
                <a:rPr kumimoji="1" lang="en-US" altLang="zh-CN" sz="1200" dirty="0" smtClean="0">
                  <a:solidFill>
                    <a:srgbClr val="FFFF00"/>
                  </a:solidFill>
                  <a:latin typeface="微软雅黑"/>
                  <a:ea typeface="微软雅黑"/>
                  <a:cs typeface="微软雅黑"/>
                </a:rPr>
                <a:t>(&lt; 5 days)</a:t>
              </a:r>
            </a:p>
          </p:txBody>
        </p:sp>
        <p:grpSp>
          <p:nvGrpSpPr>
            <p:cNvPr id="14" name="组合 81"/>
            <p:cNvGrpSpPr/>
            <p:nvPr/>
          </p:nvGrpSpPr>
          <p:grpSpPr>
            <a:xfrm>
              <a:off x="6084168" y="3152242"/>
              <a:ext cx="1515699" cy="1896938"/>
              <a:chOff x="6084168" y="3152242"/>
              <a:chExt cx="1515699" cy="1896938"/>
            </a:xfrm>
          </p:grpSpPr>
          <p:cxnSp>
            <p:nvCxnSpPr>
              <p:cNvPr id="15" name="直线箭头连接符 12"/>
              <p:cNvCxnSpPr>
                <a:stCxn id="8" idx="2"/>
                <a:endCxn id="26" idx="6"/>
              </p:cNvCxnSpPr>
              <p:nvPr/>
            </p:nvCxnSpPr>
            <p:spPr>
              <a:xfrm flipH="1">
                <a:off x="6084168" y="5040930"/>
                <a:ext cx="424987" cy="825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箭头连接符 8"/>
              <p:cNvCxnSpPr>
                <a:stCxn id="13" idx="4"/>
                <a:endCxn id="26" idx="6"/>
              </p:cNvCxnSpPr>
              <p:nvPr/>
            </p:nvCxnSpPr>
            <p:spPr>
              <a:xfrm flipH="1">
                <a:off x="6084168" y="3152242"/>
                <a:ext cx="1515699" cy="189693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82"/>
            <p:cNvGrpSpPr/>
            <p:nvPr/>
          </p:nvGrpSpPr>
          <p:grpSpPr>
            <a:xfrm>
              <a:off x="5659176" y="2318513"/>
              <a:ext cx="2077646" cy="1870491"/>
              <a:chOff x="5690797" y="2318513"/>
              <a:chExt cx="1911637" cy="1870490"/>
            </a:xfrm>
          </p:grpSpPr>
          <p:cxnSp>
            <p:nvCxnSpPr>
              <p:cNvPr id="18" name="直线箭头连接符 8"/>
              <p:cNvCxnSpPr>
                <a:stCxn id="7" idx="6"/>
                <a:endCxn id="8" idx="0"/>
              </p:cNvCxnSpPr>
              <p:nvPr/>
            </p:nvCxnSpPr>
            <p:spPr>
              <a:xfrm>
                <a:off x="5690802" y="2333656"/>
                <a:ext cx="1911632" cy="1855347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箭头连接符 8"/>
              <p:cNvCxnSpPr>
                <a:stCxn id="7" idx="6"/>
                <a:endCxn id="13" idx="2"/>
              </p:cNvCxnSpPr>
              <p:nvPr/>
            </p:nvCxnSpPr>
            <p:spPr>
              <a:xfrm flipV="1">
                <a:off x="5690797" y="2318513"/>
                <a:ext cx="656046" cy="1514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2843808" y="1916832"/>
              <a:ext cx="391659" cy="32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1</a:t>
              </a:r>
              <a:endParaRPr lang="zh-CN" alt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0153" y="1988840"/>
              <a:ext cx="391659" cy="32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2</a:t>
              </a:r>
              <a:endParaRPr lang="zh-CN" alt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8144" y="2708920"/>
              <a:ext cx="391659" cy="32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2</a:t>
              </a:r>
              <a:endParaRPr lang="zh-CN" alt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16215" y="3933056"/>
              <a:ext cx="391659" cy="32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3</a:t>
              </a:r>
              <a:endParaRPr lang="zh-CN" alt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39750" y="4643844"/>
              <a:ext cx="391659" cy="32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4</a:t>
              </a:r>
              <a:endParaRPr lang="zh-CN" alt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84168" y="5013176"/>
              <a:ext cx="391659" cy="32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3</a:t>
              </a:r>
              <a:endParaRPr lang="zh-CN" altLang="en-US" sz="1200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5508104" y="4797152"/>
              <a:ext cx="576064" cy="504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 smtClean="0">
                  <a:latin typeface="微软雅黑"/>
                  <a:ea typeface="微软雅黑"/>
                  <a:cs typeface="微软雅黑"/>
                </a:rPr>
                <a:t>&amp;</a:t>
              </a:r>
            </a:p>
          </p:txBody>
        </p:sp>
        <p:cxnSp>
          <p:nvCxnSpPr>
            <p:cNvPr id="27" name="直线箭头连接符 16"/>
            <p:cNvCxnSpPr>
              <a:stCxn id="26" idx="2"/>
              <a:endCxn id="10" idx="6"/>
            </p:cNvCxnSpPr>
            <p:nvPr/>
          </p:nvCxnSpPr>
          <p:spPr>
            <a:xfrm flipH="1">
              <a:off x="5083117" y="5049180"/>
              <a:ext cx="424987" cy="848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7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的用例设计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从用户场景入手</a:t>
            </a:r>
            <a:endParaRPr lang="en-US" altLang="zh-CN" dirty="0" smtClean="0"/>
          </a:p>
          <a:p>
            <a:r>
              <a:rPr lang="zh-CN" altLang="en-US" dirty="0"/>
              <a:t>收集</a:t>
            </a:r>
            <a:r>
              <a:rPr lang="zh-CN" altLang="en-US" dirty="0" smtClean="0"/>
              <a:t>业务层和集群层的验证要点</a:t>
            </a:r>
            <a:endParaRPr lang="en-US" altLang="zh-CN" dirty="0" smtClean="0"/>
          </a:p>
          <a:p>
            <a:r>
              <a:rPr lang="zh-CN" altLang="en-US" dirty="0" smtClean="0"/>
              <a:t>构造用户真实使用环境</a:t>
            </a:r>
            <a:endParaRPr lang="en-US" altLang="zh-CN" dirty="0"/>
          </a:p>
          <a:p>
            <a:r>
              <a:rPr lang="zh-CN" altLang="en-US" dirty="0" smtClean="0"/>
              <a:t>其他特殊要求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覆盖功能场景多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粒度粗、结构简单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 descr="C:\Users\lei.chenlc\AppData\Roaming\Tencent\Users\1974851063\QQ\WinTemp\RichOle\]DHYN(A9PM$@G_[TR]5MLH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69" y="3501008"/>
            <a:ext cx="9255206" cy="28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" y="3429000"/>
            <a:ext cx="8964488" cy="108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举例： </a:t>
            </a:r>
            <a:r>
              <a:rPr lang="en-US" altLang="zh-CN" dirty="0" smtClean="0"/>
              <a:t>SLB E2E</a:t>
            </a:r>
            <a:r>
              <a:rPr lang="zh-CN" altLang="en-US" dirty="0" smtClean="0"/>
              <a:t>实际用例之一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46" y="855389"/>
            <a:ext cx="7653854" cy="564262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29298" y="1064602"/>
            <a:ext cx="1514396" cy="5424299"/>
            <a:chOff x="-29298" y="1064602"/>
            <a:chExt cx="1514396" cy="5424299"/>
          </a:xfrm>
        </p:grpSpPr>
        <p:sp>
          <p:nvSpPr>
            <p:cNvPr id="5" name="右箭头 4"/>
            <p:cNvSpPr/>
            <p:nvPr/>
          </p:nvSpPr>
          <p:spPr>
            <a:xfrm>
              <a:off x="-29298" y="1064602"/>
              <a:ext cx="1514396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环境准备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>
              <a:off x="-29298" y="1568658"/>
              <a:ext cx="1514396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产品售卖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>
            <a:xfrm>
              <a:off x="-1" y="2098914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基础、健康检查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右箭头 7"/>
            <p:cNvSpPr/>
            <p:nvPr/>
          </p:nvSpPr>
          <p:spPr>
            <a:xfrm>
              <a:off x="-1" y="2628437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HTTP</a:t>
              </a:r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会话保持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右箭头 8"/>
            <p:cNvSpPr/>
            <p:nvPr/>
          </p:nvSpPr>
          <p:spPr>
            <a:xfrm>
              <a:off x="-1" y="3228108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TCP</a:t>
              </a:r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会话保持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>
              <a:off x="-1" y="3732164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流量验证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-1" y="4263297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权重规则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-1" y="4869160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服务下线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-1" y="5405738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换服务器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-1" y="5984845"/>
              <a:ext cx="1480165" cy="50405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删除释放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9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E2E</a:t>
            </a:r>
            <a:r>
              <a:rPr lang="zh-CN" altLang="en-US" dirty="0" smtClean="0"/>
              <a:t>场景设计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链路场景</a:t>
            </a:r>
            <a:r>
              <a:rPr lang="zh-CN" altLang="en-US" dirty="0" smtClean="0"/>
              <a:t>构造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需要有哪些产品参与？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用户的基础部署情况？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怎么控制产品配合？</a:t>
            </a:r>
            <a:endParaRPr lang="en-US" altLang="zh-CN" dirty="0"/>
          </a:p>
          <a:p>
            <a:r>
              <a:rPr lang="zh-CN" altLang="en-US" dirty="0"/>
              <a:t>举例：</a:t>
            </a:r>
            <a:endParaRPr lang="en-US" altLang="zh-CN" dirty="0"/>
          </a:p>
          <a:p>
            <a:pPr lvl="1"/>
            <a:r>
              <a:rPr lang="en-US" altLang="zh-CN" dirty="0"/>
              <a:t>SLB</a:t>
            </a:r>
            <a:r>
              <a:rPr lang="zh-CN" altLang="en-US" dirty="0"/>
              <a:t>链路场景</a:t>
            </a:r>
            <a:r>
              <a:rPr lang="zh-CN" altLang="en-US" dirty="0" smtClean="0"/>
              <a:t>构造</a:t>
            </a:r>
            <a:endParaRPr lang="en-US" altLang="zh-CN" dirty="0" smtClean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80" y="1166101"/>
            <a:ext cx="5845520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iyun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Aliyun模版</Template>
  <TotalTime>876</TotalTime>
  <Words>808</Words>
  <Application>Microsoft Office PowerPoint</Application>
  <PresentationFormat>全屏显示(4:3)</PresentationFormat>
  <Paragraphs>225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Aliyun模版</vt:lpstr>
      <vt:lpstr>云产品E2E测试初探</vt:lpstr>
      <vt:lpstr>首先</vt:lpstr>
      <vt:lpstr>End2End（端到端） --？？？</vt:lpstr>
      <vt:lpstr>之前的云产品测试方案</vt:lpstr>
      <vt:lpstr>E2E的总体设计目标</vt:lpstr>
      <vt:lpstr>测试流程和环境</vt:lpstr>
      <vt:lpstr>E2E的用例设计</vt:lpstr>
      <vt:lpstr>举例： SLB E2E实际用例之一</vt:lpstr>
      <vt:lpstr>E2E场景设计</vt:lpstr>
      <vt:lpstr>E2E自动化设计</vt:lpstr>
      <vt:lpstr>E2E的运行机制</vt:lpstr>
      <vt:lpstr>麻雀平台</vt:lpstr>
      <vt:lpstr>日志数据</vt:lpstr>
      <vt:lpstr>E2E的测试架构总结</vt:lpstr>
      <vt:lpstr>Aliyun的E2E总结和展望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云产品E2E测试初探</dc:title>
  <dc:creator>陈雷</dc:creator>
  <cp:lastModifiedBy>陈雷</cp:lastModifiedBy>
  <cp:revision>254</cp:revision>
  <dcterms:created xsi:type="dcterms:W3CDTF">2014-12-24T02:57:17Z</dcterms:created>
  <dcterms:modified xsi:type="dcterms:W3CDTF">2015-01-15T03:50:11Z</dcterms:modified>
</cp:coreProperties>
</file>