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9" r:id="rId1"/>
    <p:sldMasterId id="2147483667" r:id="rId2"/>
  </p:sldMasterIdLst>
  <p:notesMasterIdLst>
    <p:notesMasterId r:id="rId30"/>
  </p:notesMasterIdLst>
  <p:handoutMasterIdLst>
    <p:handoutMasterId r:id="rId31"/>
  </p:handoutMasterIdLst>
  <p:sldIdLst>
    <p:sldId id="1311" r:id="rId3"/>
    <p:sldId id="762" r:id="rId4"/>
    <p:sldId id="1334" r:id="rId5"/>
    <p:sldId id="1448" r:id="rId6"/>
    <p:sldId id="1395" r:id="rId7"/>
    <p:sldId id="1314" r:id="rId8"/>
    <p:sldId id="1422" r:id="rId9"/>
    <p:sldId id="1423" r:id="rId10"/>
    <p:sldId id="1342" r:id="rId11"/>
    <p:sldId id="1427" r:id="rId12"/>
    <p:sldId id="1428" r:id="rId13"/>
    <p:sldId id="1429" r:id="rId14"/>
    <p:sldId id="1430" r:id="rId15"/>
    <p:sldId id="1431" r:id="rId16"/>
    <p:sldId id="1452" r:id="rId17"/>
    <p:sldId id="1434" r:id="rId18"/>
    <p:sldId id="1453" r:id="rId19"/>
    <p:sldId id="1451" r:id="rId20"/>
    <p:sldId id="1454" r:id="rId21"/>
    <p:sldId id="1443" r:id="rId22"/>
    <p:sldId id="1440" r:id="rId23"/>
    <p:sldId id="1442" r:id="rId24"/>
    <p:sldId id="1444" r:id="rId25"/>
    <p:sldId id="1318" r:id="rId26"/>
    <p:sldId id="1446" r:id="rId27"/>
    <p:sldId id="1447" r:id="rId28"/>
    <p:sldId id="1312" r:id="rId29"/>
  </p:sldIdLst>
  <p:sldSz cx="9906000" cy="6858000" type="A4"/>
  <p:notesSz cx="9874250" cy="6797675"/>
  <p:defaultTextStyle>
    <a:defPPr>
      <a:defRPr lang="zh-CN"/>
    </a:defPPr>
    <a:lvl1pPr algn="l" rtl="0" fontAlgn="base">
      <a:spcBef>
        <a:spcPct val="0"/>
      </a:spcBef>
      <a:spcAft>
        <a:spcPct val="0"/>
      </a:spcAft>
      <a:defRPr kumimoji="1" sz="1200" kern="1200">
        <a:solidFill>
          <a:srgbClr val="000099"/>
        </a:solidFill>
        <a:latin typeface="Arial" charset="0"/>
        <a:ea typeface="宋体" charset="-122"/>
        <a:cs typeface="+mn-cs"/>
      </a:defRPr>
    </a:lvl1pPr>
    <a:lvl2pPr marL="457200" algn="l" rtl="0" fontAlgn="base">
      <a:spcBef>
        <a:spcPct val="0"/>
      </a:spcBef>
      <a:spcAft>
        <a:spcPct val="0"/>
      </a:spcAft>
      <a:defRPr kumimoji="1" sz="1200" kern="1200">
        <a:solidFill>
          <a:srgbClr val="000099"/>
        </a:solidFill>
        <a:latin typeface="Arial" charset="0"/>
        <a:ea typeface="宋体" charset="-122"/>
        <a:cs typeface="+mn-cs"/>
      </a:defRPr>
    </a:lvl2pPr>
    <a:lvl3pPr marL="914400" algn="l" rtl="0" fontAlgn="base">
      <a:spcBef>
        <a:spcPct val="0"/>
      </a:spcBef>
      <a:spcAft>
        <a:spcPct val="0"/>
      </a:spcAft>
      <a:defRPr kumimoji="1" sz="1200" kern="1200">
        <a:solidFill>
          <a:srgbClr val="000099"/>
        </a:solidFill>
        <a:latin typeface="Arial" charset="0"/>
        <a:ea typeface="宋体" charset="-122"/>
        <a:cs typeface="+mn-cs"/>
      </a:defRPr>
    </a:lvl3pPr>
    <a:lvl4pPr marL="1371600" algn="l" rtl="0" fontAlgn="base">
      <a:spcBef>
        <a:spcPct val="0"/>
      </a:spcBef>
      <a:spcAft>
        <a:spcPct val="0"/>
      </a:spcAft>
      <a:defRPr kumimoji="1" sz="1200" kern="1200">
        <a:solidFill>
          <a:srgbClr val="000099"/>
        </a:solidFill>
        <a:latin typeface="Arial" charset="0"/>
        <a:ea typeface="宋体" charset="-122"/>
        <a:cs typeface="+mn-cs"/>
      </a:defRPr>
    </a:lvl4pPr>
    <a:lvl5pPr marL="1828800" algn="l" rtl="0" fontAlgn="base">
      <a:spcBef>
        <a:spcPct val="0"/>
      </a:spcBef>
      <a:spcAft>
        <a:spcPct val="0"/>
      </a:spcAft>
      <a:defRPr kumimoji="1" sz="1200" kern="1200">
        <a:solidFill>
          <a:srgbClr val="000099"/>
        </a:solidFill>
        <a:latin typeface="Arial" charset="0"/>
        <a:ea typeface="宋体" charset="-122"/>
        <a:cs typeface="+mn-cs"/>
      </a:defRPr>
    </a:lvl5pPr>
    <a:lvl6pPr marL="2286000" algn="l" defTabSz="914400" rtl="0" eaLnBrk="1" latinLnBrk="0" hangingPunct="1">
      <a:defRPr kumimoji="1" sz="1200" kern="1200">
        <a:solidFill>
          <a:srgbClr val="000099"/>
        </a:solidFill>
        <a:latin typeface="Arial" charset="0"/>
        <a:ea typeface="宋体" charset="-122"/>
        <a:cs typeface="+mn-cs"/>
      </a:defRPr>
    </a:lvl6pPr>
    <a:lvl7pPr marL="2743200" algn="l" defTabSz="914400" rtl="0" eaLnBrk="1" latinLnBrk="0" hangingPunct="1">
      <a:defRPr kumimoji="1" sz="1200" kern="1200">
        <a:solidFill>
          <a:srgbClr val="000099"/>
        </a:solidFill>
        <a:latin typeface="Arial" charset="0"/>
        <a:ea typeface="宋体" charset="-122"/>
        <a:cs typeface="+mn-cs"/>
      </a:defRPr>
    </a:lvl7pPr>
    <a:lvl8pPr marL="3200400" algn="l" defTabSz="914400" rtl="0" eaLnBrk="1" latinLnBrk="0" hangingPunct="1">
      <a:defRPr kumimoji="1" sz="1200" kern="1200">
        <a:solidFill>
          <a:srgbClr val="000099"/>
        </a:solidFill>
        <a:latin typeface="Arial" charset="0"/>
        <a:ea typeface="宋体" charset="-122"/>
        <a:cs typeface="+mn-cs"/>
      </a:defRPr>
    </a:lvl8pPr>
    <a:lvl9pPr marL="3657600" algn="l" defTabSz="914400" rtl="0" eaLnBrk="1" latinLnBrk="0" hangingPunct="1">
      <a:defRPr kumimoji="1" sz="1200" kern="1200">
        <a:solidFill>
          <a:srgbClr val="000099"/>
        </a:solidFill>
        <a:latin typeface="Arial" charset="0"/>
        <a:ea typeface="宋体" charset="-122"/>
        <a:cs typeface="+mn-cs"/>
      </a:defRPr>
    </a:lvl9pPr>
  </p:defaultTextStyle>
  <p:extLst>
    <p:ext uri="{EFAFB233-063F-42B5-8137-9DF3F51BA10A}">
      <p15:sldGuideLst xmlns:p15="http://schemas.microsoft.com/office/powerpoint/2012/main">
        <p15:guide id="1" orient="horz" pos="1872">
          <p15:clr>
            <a:srgbClr val="A4A3A4"/>
          </p15:clr>
        </p15:guide>
        <p15:guide id="2" pos="479">
          <p15:clr>
            <a:srgbClr val="A4A3A4"/>
          </p15:clr>
        </p15:guide>
        <p15:guide id="3" pos="3091">
          <p15:clr>
            <a:srgbClr val="A4A3A4"/>
          </p15:clr>
        </p15:guide>
        <p15:guide id="4" pos="107">
          <p15:clr>
            <a:srgbClr val="A4A3A4"/>
          </p15:clr>
        </p15:guide>
        <p15:guide id="5" pos="5518">
          <p15:clr>
            <a:srgbClr val="A4A3A4"/>
          </p15:clr>
        </p15:guide>
      </p15:sldGuideLst>
    </p:ext>
    <p:ext uri="{2D200454-40CA-4A62-9FC3-DE9A4176ACB9}">
      <p15:notesGuideLst xmlns:p15="http://schemas.microsoft.com/office/powerpoint/2012/main">
        <p15:guide id="1" orient="horz" pos="2141">
          <p15:clr>
            <a:srgbClr val="A4A3A4"/>
          </p15:clr>
        </p15:guide>
        <p15:guide id="2" pos="311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FF3300"/>
    <a:srgbClr val="FFCC00"/>
    <a:srgbClr val="CCECFF"/>
    <a:srgbClr val="969696"/>
    <a:srgbClr val="000099"/>
    <a:srgbClr val="3333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03" autoAdjust="0"/>
    <p:restoredTop sz="94660" autoAdjust="0"/>
  </p:normalViewPr>
  <p:slideViewPr>
    <p:cSldViewPr snapToGrid="0">
      <p:cViewPr varScale="1">
        <p:scale>
          <a:sx n="95" d="100"/>
          <a:sy n="95" d="100"/>
        </p:scale>
        <p:origin x="120" y="390"/>
      </p:cViewPr>
      <p:guideLst>
        <p:guide orient="horz" pos="1872"/>
        <p:guide pos="479"/>
        <p:guide pos="3091"/>
        <p:guide pos="107"/>
        <p:guide pos="55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4026"/>
    </p:cViewPr>
  </p:sorterViewPr>
  <p:notesViewPr>
    <p:cSldViewPr snapToGrid="0">
      <p:cViewPr varScale="1">
        <p:scale>
          <a:sx n="65" d="100"/>
          <a:sy n="65" d="100"/>
        </p:scale>
        <p:origin x="-1062" y="-102"/>
      </p:cViewPr>
      <p:guideLst>
        <p:guide orient="horz" pos="2141"/>
        <p:guide pos="311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10D7A0-E3FA-4E0A-8ABA-E2066DD36CB7}" type="doc">
      <dgm:prSet loTypeId="urn:microsoft.com/office/officeart/2005/8/layout/process3" loCatId="process" qsTypeId="urn:microsoft.com/office/officeart/2005/8/quickstyle/simple1#1" qsCatId="simple" csTypeId="urn:microsoft.com/office/officeart/2005/8/colors/colorful5" csCatId="colorful" phldr="1"/>
      <dgm:spPr/>
      <dgm:t>
        <a:bodyPr/>
        <a:lstStyle/>
        <a:p>
          <a:endParaRPr lang="zh-CN" altLang="en-US"/>
        </a:p>
      </dgm:t>
    </dgm:pt>
    <dgm:pt modelId="{0B60D396-E06F-4023-BD94-F7E80C4B87FA}">
      <dgm:prSet phldrT="[文本]" custT="1"/>
      <dgm:spPr/>
      <dgm:t>
        <a:bodyPr/>
        <a:lstStyle/>
        <a:p>
          <a:r>
            <a:rPr lang="zh-CN" altLang="en-US" sz="1400" b="1" dirty="0" smtClean="0">
              <a:solidFill>
                <a:schemeClr val="tx1"/>
              </a:solidFill>
              <a:latin typeface="微软雅黑" pitchFamily="34" charset="-122"/>
              <a:ea typeface="微软雅黑" pitchFamily="34" charset="-122"/>
            </a:rPr>
            <a:t>熟悉体系</a:t>
          </a:r>
          <a:endParaRPr lang="zh-CN" altLang="en-US" sz="1400" b="1" dirty="0">
            <a:solidFill>
              <a:schemeClr val="tx1"/>
            </a:solidFill>
            <a:latin typeface="微软雅黑" pitchFamily="34" charset="-122"/>
            <a:ea typeface="微软雅黑" pitchFamily="34" charset="-122"/>
          </a:endParaRPr>
        </a:p>
      </dgm:t>
    </dgm:pt>
    <dgm:pt modelId="{A5D8AD9F-C6EF-466F-904F-1D58D62FCA02}" type="parTrans" cxnId="{5EBADB00-6873-4496-9491-9934B7F20A13}">
      <dgm:prSet/>
      <dgm:spPr/>
      <dgm:t>
        <a:bodyPr/>
        <a:lstStyle/>
        <a:p>
          <a:endParaRPr lang="zh-CN" altLang="en-US" sz="1400">
            <a:latin typeface="微软雅黑" pitchFamily="34" charset="-122"/>
            <a:ea typeface="微软雅黑" pitchFamily="34" charset="-122"/>
          </a:endParaRPr>
        </a:p>
      </dgm:t>
    </dgm:pt>
    <dgm:pt modelId="{E329AE49-780A-466C-874B-1433D6CE2EAD}" type="sibTrans" cxnId="{5EBADB00-6873-4496-9491-9934B7F20A13}">
      <dgm:prSet custT="1"/>
      <dgm:spPr/>
      <dgm:t>
        <a:bodyPr/>
        <a:lstStyle/>
        <a:p>
          <a:endParaRPr lang="zh-CN" altLang="en-US" sz="1400">
            <a:latin typeface="微软雅黑" pitchFamily="34" charset="-122"/>
            <a:ea typeface="微软雅黑" pitchFamily="34" charset="-122"/>
          </a:endParaRPr>
        </a:p>
      </dgm:t>
    </dgm:pt>
    <dgm:pt modelId="{1CDA6EBE-49EF-423F-AC81-349AABE740CC}">
      <dgm:prSet phldrT="[文本]" custT="1"/>
      <dgm:spPr/>
      <dgm:t>
        <a:bodyPr/>
        <a:lstStyle/>
        <a:p>
          <a:r>
            <a:rPr lang="zh-CN" altLang="en-US" sz="1400" dirty="0" smtClean="0">
              <a:latin typeface="微软雅黑" pitchFamily="34" charset="-122"/>
              <a:ea typeface="微软雅黑" pitchFamily="34" charset="-122"/>
            </a:rPr>
            <a:t>将用户体验评测指标体系与问卷相结合</a:t>
          </a:r>
          <a:endParaRPr lang="zh-CN" altLang="en-US" sz="1400" dirty="0">
            <a:latin typeface="微软雅黑" pitchFamily="34" charset="-122"/>
            <a:ea typeface="微软雅黑" pitchFamily="34" charset="-122"/>
          </a:endParaRPr>
        </a:p>
      </dgm:t>
    </dgm:pt>
    <dgm:pt modelId="{3EA80205-BE53-49AE-BD2B-8B4280E0D568}" type="parTrans" cxnId="{CB994DDF-2E7F-4341-8236-B9298AC41FBE}">
      <dgm:prSet/>
      <dgm:spPr/>
      <dgm:t>
        <a:bodyPr/>
        <a:lstStyle/>
        <a:p>
          <a:endParaRPr lang="zh-CN" altLang="en-US" sz="1400">
            <a:latin typeface="微软雅黑" pitchFamily="34" charset="-122"/>
            <a:ea typeface="微软雅黑" pitchFamily="34" charset="-122"/>
          </a:endParaRPr>
        </a:p>
      </dgm:t>
    </dgm:pt>
    <dgm:pt modelId="{52860CAE-84A4-4966-84E8-F434C1E7D922}" type="sibTrans" cxnId="{CB994DDF-2E7F-4341-8236-B9298AC41FBE}">
      <dgm:prSet/>
      <dgm:spPr/>
      <dgm:t>
        <a:bodyPr/>
        <a:lstStyle/>
        <a:p>
          <a:endParaRPr lang="zh-CN" altLang="en-US" sz="1400">
            <a:latin typeface="微软雅黑" pitchFamily="34" charset="-122"/>
            <a:ea typeface="微软雅黑" pitchFamily="34" charset="-122"/>
          </a:endParaRPr>
        </a:p>
      </dgm:t>
    </dgm:pt>
    <dgm:pt modelId="{04369C99-2CDE-4506-9C1B-90B941D2AD4A}">
      <dgm:prSet phldrT="[文本]" custT="1"/>
      <dgm:spPr/>
      <dgm:t>
        <a:bodyPr/>
        <a:lstStyle/>
        <a:p>
          <a:r>
            <a:rPr lang="zh-CN" altLang="en-US" sz="1400" b="1" dirty="0" smtClean="0">
              <a:solidFill>
                <a:schemeClr val="tx1"/>
              </a:solidFill>
              <a:latin typeface="微软雅黑" pitchFamily="34" charset="-122"/>
              <a:ea typeface="微软雅黑" pitchFamily="34" charset="-122"/>
            </a:rPr>
            <a:t>问卷施测</a:t>
          </a:r>
          <a:endParaRPr lang="zh-CN" altLang="en-US" sz="1400" b="1" dirty="0">
            <a:solidFill>
              <a:schemeClr val="tx1"/>
            </a:solidFill>
            <a:latin typeface="微软雅黑" pitchFamily="34" charset="-122"/>
            <a:ea typeface="微软雅黑" pitchFamily="34" charset="-122"/>
          </a:endParaRPr>
        </a:p>
      </dgm:t>
    </dgm:pt>
    <dgm:pt modelId="{DFF7E64D-F654-4E9D-95F2-9566E9880010}" type="parTrans" cxnId="{7C12D1E1-998E-4FEB-AF14-C5D61DF891AC}">
      <dgm:prSet/>
      <dgm:spPr/>
      <dgm:t>
        <a:bodyPr/>
        <a:lstStyle/>
        <a:p>
          <a:endParaRPr lang="zh-CN" altLang="en-US" sz="1400">
            <a:latin typeface="微软雅黑" pitchFamily="34" charset="-122"/>
            <a:ea typeface="微软雅黑" pitchFamily="34" charset="-122"/>
          </a:endParaRPr>
        </a:p>
      </dgm:t>
    </dgm:pt>
    <dgm:pt modelId="{E45AF6F8-0983-429D-8625-B350C76D1E47}" type="sibTrans" cxnId="{7C12D1E1-998E-4FEB-AF14-C5D61DF891AC}">
      <dgm:prSet custT="1"/>
      <dgm:spPr/>
      <dgm:t>
        <a:bodyPr/>
        <a:lstStyle/>
        <a:p>
          <a:endParaRPr lang="zh-CN" altLang="en-US" sz="1400">
            <a:latin typeface="微软雅黑" pitchFamily="34" charset="-122"/>
            <a:ea typeface="微软雅黑" pitchFamily="34" charset="-122"/>
          </a:endParaRPr>
        </a:p>
      </dgm:t>
    </dgm:pt>
    <dgm:pt modelId="{CEE002A8-F203-4226-890A-3679652C2AC7}">
      <dgm:prSet phldrT="[文本]" custT="1"/>
      <dgm:spPr/>
      <dgm:t>
        <a:bodyPr/>
        <a:lstStyle/>
        <a:p>
          <a:r>
            <a:rPr lang="zh-CN" altLang="en-US" sz="1400" dirty="0" smtClean="0">
              <a:latin typeface="微软雅黑" pitchFamily="34" charset="-122"/>
              <a:ea typeface="微软雅黑" pitchFamily="34" charset="-122"/>
            </a:rPr>
            <a:t>将问卷投放；</a:t>
          </a:r>
          <a:endParaRPr lang="zh-CN" altLang="en-US" sz="1400" dirty="0">
            <a:latin typeface="微软雅黑" pitchFamily="34" charset="-122"/>
            <a:ea typeface="微软雅黑" pitchFamily="34" charset="-122"/>
          </a:endParaRPr>
        </a:p>
      </dgm:t>
    </dgm:pt>
    <dgm:pt modelId="{5DD5476A-ED10-4D50-BF10-C41F7B545B54}" type="parTrans" cxnId="{82A1CB00-C365-4E82-8009-30EFB7DAD49F}">
      <dgm:prSet/>
      <dgm:spPr/>
      <dgm:t>
        <a:bodyPr/>
        <a:lstStyle/>
        <a:p>
          <a:endParaRPr lang="zh-CN" altLang="en-US" sz="1400">
            <a:latin typeface="微软雅黑" pitchFamily="34" charset="-122"/>
            <a:ea typeface="微软雅黑" pitchFamily="34" charset="-122"/>
          </a:endParaRPr>
        </a:p>
      </dgm:t>
    </dgm:pt>
    <dgm:pt modelId="{4A4B21EA-A2DB-4AFC-85EA-5E00D0772969}" type="sibTrans" cxnId="{82A1CB00-C365-4E82-8009-30EFB7DAD49F}">
      <dgm:prSet/>
      <dgm:spPr/>
      <dgm:t>
        <a:bodyPr/>
        <a:lstStyle/>
        <a:p>
          <a:endParaRPr lang="zh-CN" altLang="en-US" sz="1400">
            <a:latin typeface="微软雅黑" pitchFamily="34" charset="-122"/>
            <a:ea typeface="微软雅黑" pitchFamily="34" charset="-122"/>
          </a:endParaRPr>
        </a:p>
      </dgm:t>
    </dgm:pt>
    <dgm:pt modelId="{3A0CA81A-4206-4B9C-B00C-8256ADDF0355}">
      <dgm:prSet phldrT="[文本]" custT="1"/>
      <dgm:spPr/>
      <dgm:t>
        <a:bodyPr/>
        <a:lstStyle/>
        <a:p>
          <a:r>
            <a:rPr lang="zh-CN" altLang="en-US" sz="1400" b="1" dirty="0" smtClean="0">
              <a:solidFill>
                <a:schemeClr val="tx1"/>
              </a:solidFill>
              <a:latin typeface="微软雅黑" pitchFamily="34" charset="-122"/>
              <a:ea typeface="微软雅黑" pitchFamily="34" charset="-122"/>
            </a:rPr>
            <a:t>数据清洗</a:t>
          </a:r>
          <a:endParaRPr lang="zh-CN" altLang="en-US" sz="1400" b="1" dirty="0">
            <a:solidFill>
              <a:schemeClr val="tx1"/>
            </a:solidFill>
            <a:latin typeface="微软雅黑" pitchFamily="34" charset="-122"/>
            <a:ea typeface="微软雅黑" pitchFamily="34" charset="-122"/>
          </a:endParaRPr>
        </a:p>
      </dgm:t>
    </dgm:pt>
    <dgm:pt modelId="{5AE5BEDE-4E20-4D89-8506-BB3CCBE2EC9E}" type="parTrans" cxnId="{437FF2FE-FCB8-4678-8616-A143BDC3A6E1}">
      <dgm:prSet/>
      <dgm:spPr/>
      <dgm:t>
        <a:bodyPr/>
        <a:lstStyle/>
        <a:p>
          <a:endParaRPr lang="zh-CN" altLang="en-US" sz="1400">
            <a:latin typeface="微软雅黑" pitchFamily="34" charset="-122"/>
            <a:ea typeface="微软雅黑" pitchFamily="34" charset="-122"/>
          </a:endParaRPr>
        </a:p>
      </dgm:t>
    </dgm:pt>
    <dgm:pt modelId="{1012B4CE-E47F-45F8-A9C8-03FF1039A816}" type="sibTrans" cxnId="{437FF2FE-FCB8-4678-8616-A143BDC3A6E1}">
      <dgm:prSet custT="1"/>
      <dgm:spPr/>
      <dgm:t>
        <a:bodyPr/>
        <a:lstStyle/>
        <a:p>
          <a:endParaRPr lang="zh-CN" altLang="en-US" sz="1400">
            <a:latin typeface="微软雅黑" pitchFamily="34" charset="-122"/>
            <a:ea typeface="微软雅黑" pitchFamily="34" charset="-122"/>
          </a:endParaRPr>
        </a:p>
      </dgm:t>
    </dgm:pt>
    <dgm:pt modelId="{8F684C2B-F984-4406-8E17-E6626255CEEF}">
      <dgm:prSet phldrT="[文本]" custT="1"/>
      <dgm:spPr/>
      <dgm:t>
        <a:bodyPr/>
        <a:lstStyle/>
        <a:p>
          <a:r>
            <a:rPr lang="zh-CN" altLang="en-US" sz="1400" dirty="0" smtClean="0">
              <a:latin typeface="微软雅黑" pitchFamily="34" charset="-122"/>
              <a:ea typeface="微软雅黑" pitchFamily="34" charset="-122"/>
            </a:rPr>
            <a:t>进行数据回收，筛选有效问卷</a:t>
          </a:r>
          <a:endParaRPr lang="zh-CN" altLang="en-US" sz="1400" dirty="0">
            <a:latin typeface="微软雅黑" pitchFamily="34" charset="-122"/>
            <a:ea typeface="微软雅黑" pitchFamily="34" charset="-122"/>
          </a:endParaRPr>
        </a:p>
      </dgm:t>
    </dgm:pt>
    <dgm:pt modelId="{FEAC7F7F-B63E-4613-B64F-FEA5682ED5A0}" type="parTrans" cxnId="{FBC38022-8764-4873-A920-7B7D3DA8D139}">
      <dgm:prSet/>
      <dgm:spPr/>
      <dgm:t>
        <a:bodyPr/>
        <a:lstStyle/>
        <a:p>
          <a:endParaRPr lang="zh-CN" altLang="en-US" sz="1400">
            <a:latin typeface="微软雅黑" pitchFamily="34" charset="-122"/>
            <a:ea typeface="微软雅黑" pitchFamily="34" charset="-122"/>
          </a:endParaRPr>
        </a:p>
      </dgm:t>
    </dgm:pt>
    <dgm:pt modelId="{D137F06D-FD57-4161-B16C-72ED74E4B7EC}" type="sibTrans" cxnId="{FBC38022-8764-4873-A920-7B7D3DA8D139}">
      <dgm:prSet/>
      <dgm:spPr/>
      <dgm:t>
        <a:bodyPr/>
        <a:lstStyle/>
        <a:p>
          <a:endParaRPr lang="zh-CN" altLang="en-US" sz="1400">
            <a:latin typeface="微软雅黑" pitchFamily="34" charset="-122"/>
            <a:ea typeface="微软雅黑" pitchFamily="34" charset="-122"/>
          </a:endParaRPr>
        </a:p>
      </dgm:t>
    </dgm:pt>
    <dgm:pt modelId="{EE29E363-181F-4661-BAB6-75BC9E9C29A8}">
      <dgm:prSet phldrT="[文本]" custT="1"/>
      <dgm:spPr/>
      <dgm:t>
        <a:bodyPr/>
        <a:lstStyle/>
        <a:p>
          <a:r>
            <a:rPr lang="zh-CN" altLang="en-US" sz="1400" b="1" dirty="0" smtClean="0">
              <a:solidFill>
                <a:schemeClr val="tx1"/>
              </a:solidFill>
              <a:latin typeface="微软雅黑" pitchFamily="34" charset="-122"/>
              <a:ea typeface="微软雅黑" pitchFamily="34" charset="-122"/>
            </a:rPr>
            <a:t>数据分析</a:t>
          </a:r>
          <a:endParaRPr lang="zh-CN" altLang="en-US" sz="1400" b="1" dirty="0">
            <a:solidFill>
              <a:schemeClr val="tx1"/>
            </a:solidFill>
            <a:latin typeface="微软雅黑" pitchFamily="34" charset="-122"/>
            <a:ea typeface="微软雅黑" pitchFamily="34" charset="-122"/>
          </a:endParaRPr>
        </a:p>
      </dgm:t>
    </dgm:pt>
    <dgm:pt modelId="{DCAB7160-D34C-48B2-B932-8EFFEE2C53DA}" type="parTrans" cxnId="{7A324B9F-CF86-4536-9D89-436BF42A44D2}">
      <dgm:prSet/>
      <dgm:spPr/>
      <dgm:t>
        <a:bodyPr/>
        <a:lstStyle/>
        <a:p>
          <a:endParaRPr lang="zh-CN" altLang="en-US" sz="1400">
            <a:latin typeface="微软雅黑" pitchFamily="34" charset="-122"/>
            <a:ea typeface="微软雅黑" pitchFamily="34" charset="-122"/>
          </a:endParaRPr>
        </a:p>
      </dgm:t>
    </dgm:pt>
    <dgm:pt modelId="{44009522-550E-4586-9EB9-43FA233F953E}" type="sibTrans" cxnId="{7A324B9F-CF86-4536-9D89-436BF42A44D2}">
      <dgm:prSet custT="1"/>
      <dgm:spPr/>
      <dgm:t>
        <a:bodyPr/>
        <a:lstStyle/>
        <a:p>
          <a:endParaRPr lang="zh-CN" altLang="en-US" sz="1400">
            <a:latin typeface="微软雅黑" pitchFamily="34" charset="-122"/>
            <a:ea typeface="微软雅黑" pitchFamily="34" charset="-122"/>
          </a:endParaRPr>
        </a:p>
      </dgm:t>
    </dgm:pt>
    <dgm:pt modelId="{90C54915-D6F7-4962-B97B-C8D1D9B68189}">
      <dgm:prSet phldrT="[文本]" custT="1"/>
      <dgm:spPr/>
      <dgm:t>
        <a:bodyPr/>
        <a:lstStyle/>
        <a:p>
          <a:r>
            <a:rPr lang="zh-CN" altLang="en-US" sz="1400" dirty="0" smtClean="0">
              <a:latin typeface="微软雅黑" pitchFamily="34" charset="-122"/>
              <a:ea typeface="微软雅黑" pitchFamily="34" charset="-122"/>
            </a:rPr>
            <a:t>对回收数据进行分析</a:t>
          </a:r>
          <a:endParaRPr lang="zh-CN" altLang="en-US" sz="1400" dirty="0">
            <a:latin typeface="微软雅黑" pitchFamily="34" charset="-122"/>
            <a:ea typeface="微软雅黑" pitchFamily="34" charset="-122"/>
          </a:endParaRPr>
        </a:p>
      </dgm:t>
    </dgm:pt>
    <dgm:pt modelId="{6D23C054-95BD-4E61-B481-34AB864F4A94}" type="parTrans" cxnId="{FEDFC1BA-C42F-4B29-B291-F3309620272D}">
      <dgm:prSet/>
      <dgm:spPr/>
      <dgm:t>
        <a:bodyPr/>
        <a:lstStyle/>
        <a:p>
          <a:endParaRPr lang="zh-CN" altLang="en-US" sz="1400">
            <a:latin typeface="微软雅黑" pitchFamily="34" charset="-122"/>
            <a:ea typeface="微软雅黑" pitchFamily="34" charset="-122"/>
          </a:endParaRPr>
        </a:p>
      </dgm:t>
    </dgm:pt>
    <dgm:pt modelId="{64832A46-DD1D-4EFF-B6D7-30468AD0E52B}" type="sibTrans" cxnId="{FEDFC1BA-C42F-4B29-B291-F3309620272D}">
      <dgm:prSet/>
      <dgm:spPr/>
      <dgm:t>
        <a:bodyPr/>
        <a:lstStyle/>
        <a:p>
          <a:endParaRPr lang="zh-CN" altLang="en-US" sz="1400">
            <a:latin typeface="微软雅黑" pitchFamily="34" charset="-122"/>
            <a:ea typeface="微软雅黑" pitchFamily="34" charset="-122"/>
          </a:endParaRPr>
        </a:p>
      </dgm:t>
    </dgm:pt>
    <dgm:pt modelId="{9F3EC660-BD3B-4BF4-806A-14260ECA8658}">
      <dgm:prSet phldrT="[文本]" custT="1"/>
      <dgm:spPr/>
      <dgm:t>
        <a:bodyPr/>
        <a:lstStyle/>
        <a:p>
          <a:r>
            <a:rPr lang="zh-CN" altLang="en-US" sz="1400" dirty="0" smtClean="0">
              <a:latin typeface="微软雅黑" pitchFamily="34" charset="-122"/>
              <a:ea typeface="微软雅黑" pitchFamily="34" charset="-122"/>
            </a:rPr>
            <a:t>邀请使用过手机阅读客户端的全国俱乐部会员进行回答</a:t>
          </a:r>
          <a:endParaRPr lang="zh-CN" altLang="en-US" sz="1400" dirty="0">
            <a:latin typeface="微软雅黑" pitchFamily="34" charset="-122"/>
            <a:ea typeface="微软雅黑" pitchFamily="34" charset="-122"/>
          </a:endParaRPr>
        </a:p>
      </dgm:t>
    </dgm:pt>
    <dgm:pt modelId="{97590A03-BBB6-45DC-B539-B452E9F4CBF2}" type="parTrans" cxnId="{135DA887-315A-46BB-91CD-EC44D9FF22A9}">
      <dgm:prSet/>
      <dgm:spPr/>
      <dgm:t>
        <a:bodyPr/>
        <a:lstStyle/>
        <a:p>
          <a:endParaRPr lang="zh-CN" altLang="en-US"/>
        </a:p>
      </dgm:t>
    </dgm:pt>
    <dgm:pt modelId="{D6D6E109-3E18-4EF2-A029-FEDD69926E23}" type="sibTrans" cxnId="{135DA887-315A-46BB-91CD-EC44D9FF22A9}">
      <dgm:prSet/>
      <dgm:spPr/>
      <dgm:t>
        <a:bodyPr/>
        <a:lstStyle/>
        <a:p>
          <a:endParaRPr lang="zh-CN" altLang="en-US"/>
        </a:p>
      </dgm:t>
    </dgm:pt>
    <dgm:pt modelId="{933D8058-3677-45A1-BAF0-E8200A3D207F}">
      <dgm:prSet phldrT="[文本]" custT="1"/>
      <dgm:spPr/>
      <dgm:t>
        <a:bodyPr/>
        <a:lstStyle/>
        <a:p>
          <a:r>
            <a:rPr lang="zh-CN" altLang="en-US" sz="1400" dirty="0" smtClean="0">
              <a:latin typeface="微软雅黑" pitchFamily="34" charset="-122"/>
              <a:ea typeface="微软雅黑" pitchFamily="34" charset="-122"/>
            </a:rPr>
            <a:t>熟悉指标体系；</a:t>
          </a:r>
          <a:endParaRPr lang="zh-CN" altLang="en-US" sz="1400" dirty="0">
            <a:latin typeface="微软雅黑" pitchFamily="34" charset="-122"/>
            <a:ea typeface="微软雅黑" pitchFamily="34" charset="-122"/>
          </a:endParaRPr>
        </a:p>
      </dgm:t>
    </dgm:pt>
    <dgm:pt modelId="{FCB1BD4E-851E-4984-B254-D98CC5CBB39E}" type="parTrans" cxnId="{2087BFA7-AB85-4122-9EBC-1583007E3262}">
      <dgm:prSet/>
      <dgm:spPr/>
      <dgm:t>
        <a:bodyPr/>
        <a:lstStyle/>
        <a:p>
          <a:endParaRPr lang="zh-CN" altLang="en-US"/>
        </a:p>
      </dgm:t>
    </dgm:pt>
    <dgm:pt modelId="{5F6215A4-B453-447D-881D-5BD662F1864A}" type="sibTrans" cxnId="{2087BFA7-AB85-4122-9EBC-1583007E3262}">
      <dgm:prSet/>
      <dgm:spPr/>
      <dgm:t>
        <a:bodyPr/>
        <a:lstStyle/>
        <a:p>
          <a:endParaRPr lang="zh-CN" altLang="en-US"/>
        </a:p>
      </dgm:t>
    </dgm:pt>
    <dgm:pt modelId="{98D2C171-7E14-4E0A-989C-D3AEF626202A}">
      <dgm:prSet phldrT="[文本]" custT="1"/>
      <dgm:spPr/>
      <dgm:t>
        <a:bodyPr/>
        <a:lstStyle/>
        <a:p>
          <a:r>
            <a:rPr lang="zh-CN" altLang="en-US" sz="1400" dirty="0" smtClean="0">
              <a:latin typeface="微软雅黑" pitchFamily="34" charset="-122"/>
              <a:ea typeface="微软雅黑" pitchFamily="34" charset="-122"/>
            </a:rPr>
            <a:t>依据分析结果得出结论、给出建议</a:t>
          </a:r>
          <a:endParaRPr lang="zh-CN" altLang="en-US" sz="1400" dirty="0">
            <a:latin typeface="微软雅黑" pitchFamily="34" charset="-122"/>
            <a:ea typeface="微软雅黑" pitchFamily="34" charset="-122"/>
          </a:endParaRPr>
        </a:p>
      </dgm:t>
    </dgm:pt>
    <dgm:pt modelId="{3653CB99-57A8-4EBE-887C-59A97E320AFE}" type="parTrans" cxnId="{FAE17C90-7C01-4A87-B080-E061A0E95F81}">
      <dgm:prSet/>
      <dgm:spPr/>
      <dgm:t>
        <a:bodyPr/>
        <a:lstStyle/>
        <a:p>
          <a:endParaRPr lang="zh-CN" altLang="en-US"/>
        </a:p>
      </dgm:t>
    </dgm:pt>
    <dgm:pt modelId="{B90F59DA-5C0D-46CF-A1E6-A35B31823D92}" type="sibTrans" cxnId="{FAE17C90-7C01-4A87-B080-E061A0E95F81}">
      <dgm:prSet/>
      <dgm:spPr/>
      <dgm:t>
        <a:bodyPr/>
        <a:lstStyle/>
        <a:p>
          <a:endParaRPr lang="zh-CN" altLang="en-US"/>
        </a:p>
      </dgm:t>
    </dgm:pt>
    <dgm:pt modelId="{51B88464-8E42-45BF-AE4C-672CD7FA8C53}" type="pres">
      <dgm:prSet presAssocID="{8C10D7A0-E3FA-4E0A-8ABA-E2066DD36CB7}" presName="linearFlow" presStyleCnt="0">
        <dgm:presLayoutVars>
          <dgm:dir/>
          <dgm:animLvl val="lvl"/>
          <dgm:resizeHandles val="exact"/>
        </dgm:presLayoutVars>
      </dgm:prSet>
      <dgm:spPr/>
      <dgm:t>
        <a:bodyPr/>
        <a:lstStyle/>
        <a:p>
          <a:endParaRPr lang="zh-CN" altLang="en-US"/>
        </a:p>
      </dgm:t>
    </dgm:pt>
    <dgm:pt modelId="{C7501A2F-3963-4273-8D7E-77D43D9445AF}" type="pres">
      <dgm:prSet presAssocID="{0B60D396-E06F-4023-BD94-F7E80C4B87FA}" presName="composite" presStyleCnt="0"/>
      <dgm:spPr/>
    </dgm:pt>
    <dgm:pt modelId="{42D08C93-4C6A-49B6-9AC7-C05E637E2884}" type="pres">
      <dgm:prSet presAssocID="{0B60D396-E06F-4023-BD94-F7E80C4B87FA}" presName="parTx" presStyleLbl="node1" presStyleIdx="0" presStyleCnt="4">
        <dgm:presLayoutVars>
          <dgm:chMax val="0"/>
          <dgm:chPref val="0"/>
          <dgm:bulletEnabled val="1"/>
        </dgm:presLayoutVars>
      </dgm:prSet>
      <dgm:spPr/>
      <dgm:t>
        <a:bodyPr/>
        <a:lstStyle/>
        <a:p>
          <a:endParaRPr lang="zh-CN" altLang="en-US"/>
        </a:p>
      </dgm:t>
    </dgm:pt>
    <dgm:pt modelId="{515412DF-A468-43F6-B0BF-BEEF89FDF3DC}" type="pres">
      <dgm:prSet presAssocID="{0B60D396-E06F-4023-BD94-F7E80C4B87FA}" presName="parSh" presStyleLbl="node1" presStyleIdx="0" presStyleCnt="4" custScaleX="120227" custScaleY="96144"/>
      <dgm:spPr/>
      <dgm:t>
        <a:bodyPr/>
        <a:lstStyle/>
        <a:p>
          <a:endParaRPr lang="zh-CN" altLang="en-US"/>
        </a:p>
      </dgm:t>
    </dgm:pt>
    <dgm:pt modelId="{4986EF46-2D00-48E5-894F-60279DDD980A}" type="pres">
      <dgm:prSet presAssocID="{0B60D396-E06F-4023-BD94-F7E80C4B87FA}" presName="desTx" presStyleLbl="fgAcc1" presStyleIdx="0" presStyleCnt="4" custScaleX="183456" custScaleY="50422" custLinFactNeighborY="-14904">
        <dgm:presLayoutVars>
          <dgm:bulletEnabled val="1"/>
        </dgm:presLayoutVars>
      </dgm:prSet>
      <dgm:spPr/>
      <dgm:t>
        <a:bodyPr/>
        <a:lstStyle/>
        <a:p>
          <a:endParaRPr lang="zh-CN" altLang="en-US"/>
        </a:p>
      </dgm:t>
    </dgm:pt>
    <dgm:pt modelId="{498D18A7-CAFB-4101-8F4E-6769013222E4}" type="pres">
      <dgm:prSet presAssocID="{E329AE49-780A-466C-874B-1433D6CE2EAD}" presName="sibTrans" presStyleLbl="sibTrans2D1" presStyleIdx="0" presStyleCnt="3"/>
      <dgm:spPr/>
      <dgm:t>
        <a:bodyPr/>
        <a:lstStyle/>
        <a:p>
          <a:endParaRPr lang="zh-CN" altLang="en-US"/>
        </a:p>
      </dgm:t>
    </dgm:pt>
    <dgm:pt modelId="{C8C4122C-0F71-4059-8ED4-0D62EA4ACEAE}" type="pres">
      <dgm:prSet presAssocID="{E329AE49-780A-466C-874B-1433D6CE2EAD}" presName="connTx" presStyleLbl="sibTrans2D1" presStyleIdx="0" presStyleCnt="3"/>
      <dgm:spPr/>
      <dgm:t>
        <a:bodyPr/>
        <a:lstStyle/>
        <a:p>
          <a:endParaRPr lang="zh-CN" altLang="en-US"/>
        </a:p>
      </dgm:t>
    </dgm:pt>
    <dgm:pt modelId="{C21F2D7C-9EE8-4A42-B3FF-B658A6C9B696}" type="pres">
      <dgm:prSet presAssocID="{04369C99-2CDE-4506-9C1B-90B941D2AD4A}" presName="composite" presStyleCnt="0"/>
      <dgm:spPr/>
    </dgm:pt>
    <dgm:pt modelId="{F7D671AC-65D8-4418-9A56-3F85E73F2D23}" type="pres">
      <dgm:prSet presAssocID="{04369C99-2CDE-4506-9C1B-90B941D2AD4A}" presName="parTx" presStyleLbl="node1" presStyleIdx="0" presStyleCnt="4">
        <dgm:presLayoutVars>
          <dgm:chMax val="0"/>
          <dgm:chPref val="0"/>
          <dgm:bulletEnabled val="1"/>
        </dgm:presLayoutVars>
      </dgm:prSet>
      <dgm:spPr/>
      <dgm:t>
        <a:bodyPr/>
        <a:lstStyle/>
        <a:p>
          <a:endParaRPr lang="zh-CN" altLang="en-US"/>
        </a:p>
      </dgm:t>
    </dgm:pt>
    <dgm:pt modelId="{162E8F02-7426-48E2-9BE8-5774288CF64D}" type="pres">
      <dgm:prSet presAssocID="{04369C99-2CDE-4506-9C1B-90B941D2AD4A}" presName="parSh" presStyleLbl="node1" presStyleIdx="1" presStyleCnt="4" custScaleX="120227" custScaleY="96144"/>
      <dgm:spPr/>
      <dgm:t>
        <a:bodyPr/>
        <a:lstStyle/>
        <a:p>
          <a:endParaRPr lang="zh-CN" altLang="en-US"/>
        </a:p>
      </dgm:t>
    </dgm:pt>
    <dgm:pt modelId="{1EB1CF3F-8D87-432A-9D38-F4006448F223}" type="pres">
      <dgm:prSet presAssocID="{04369C99-2CDE-4506-9C1B-90B941D2AD4A}" presName="desTx" presStyleLbl="fgAcc1" presStyleIdx="1" presStyleCnt="4" custScaleX="183456" custScaleY="50422" custLinFactNeighborY="-14904">
        <dgm:presLayoutVars>
          <dgm:bulletEnabled val="1"/>
        </dgm:presLayoutVars>
      </dgm:prSet>
      <dgm:spPr/>
      <dgm:t>
        <a:bodyPr/>
        <a:lstStyle/>
        <a:p>
          <a:endParaRPr lang="zh-CN" altLang="en-US"/>
        </a:p>
      </dgm:t>
    </dgm:pt>
    <dgm:pt modelId="{2D66B291-F181-4551-B2F1-CF2DD1769F6F}" type="pres">
      <dgm:prSet presAssocID="{E45AF6F8-0983-429D-8625-B350C76D1E47}" presName="sibTrans" presStyleLbl="sibTrans2D1" presStyleIdx="1" presStyleCnt="3"/>
      <dgm:spPr/>
      <dgm:t>
        <a:bodyPr/>
        <a:lstStyle/>
        <a:p>
          <a:endParaRPr lang="zh-CN" altLang="en-US"/>
        </a:p>
      </dgm:t>
    </dgm:pt>
    <dgm:pt modelId="{6A04E076-8A9E-42DE-8FEB-FE9F44DBD8E2}" type="pres">
      <dgm:prSet presAssocID="{E45AF6F8-0983-429D-8625-B350C76D1E47}" presName="connTx" presStyleLbl="sibTrans2D1" presStyleIdx="1" presStyleCnt="3"/>
      <dgm:spPr/>
      <dgm:t>
        <a:bodyPr/>
        <a:lstStyle/>
        <a:p>
          <a:endParaRPr lang="zh-CN" altLang="en-US"/>
        </a:p>
      </dgm:t>
    </dgm:pt>
    <dgm:pt modelId="{3CB481C0-0E13-4D0C-93A3-393C5EFF8C05}" type="pres">
      <dgm:prSet presAssocID="{3A0CA81A-4206-4B9C-B00C-8256ADDF0355}" presName="composite" presStyleCnt="0"/>
      <dgm:spPr/>
    </dgm:pt>
    <dgm:pt modelId="{FC2421C9-A310-403E-87D2-772F2E2F1364}" type="pres">
      <dgm:prSet presAssocID="{3A0CA81A-4206-4B9C-B00C-8256ADDF0355}" presName="parTx" presStyleLbl="node1" presStyleIdx="1" presStyleCnt="4">
        <dgm:presLayoutVars>
          <dgm:chMax val="0"/>
          <dgm:chPref val="0"/>
          <dgm:bulletEnabled val="1"/>
        </dgm:presLayoutVars>
      </dgm:prSet>
      <dgm:spPr/>
      <dgm:t>
        <a:bodyPr/>
        <a:lstStyle/>
        <a:p>
          <a:endParaRPr lang="zh-CN" altLang="en-US"/>
        </a:p>
      </dgm:t>
    </dgm:pt>
    <dgm:pt modelId="{42085B90-890B-49FC-B9AE-C711FB3BC8A9}" type="pres">
      <dgm:prSet presAssocID="{3A0CA81A-4206-4B9C-B00C-8256ADDF0355}" presName="parSh" presStyleLbl="node1" presStyleIdx="2" presStyleCnt="4" custScaleX="120227" custScaleY="96144"/>
      <dgm:spPr/>
      <dgm:t>
        <a:bodyPr/>
        <a:lstStyle/>
        <a:p>
          <a:endParaRPr lang="zh-CN" altLang="en-US"/>
        </a:p>
      </dgm:t>
    </dgm:pt>
    <dgm:pt modelId="{C910FB43-51D2-407F-B1F0-C749AF82674C}" type="pres">
      <dgm:prSet presAssocID="{3A0CA81A-4206-4B9C-B00C-8256ADDF0355}" presName="desTx" presStyleLbl="fgAcc1" presStyleIdx="2" presStyleCnt="4" custScaleX="183456" custScaleY="50422" custLinFactNeighborY="-14904">
        <dgm:presLayoutVars>
          <dgm:bulletEnabled val="1"/>
        </dgm:presLayoutVars>
      </dgm:prSet>
      <dgm:spPr/>
      <dgm:t>
        <a:bodyPr/>
        <a:lstStyle/>
        <a:p>
          <a:endParaRPr lang="zh-CN" altLang="en-US"/>
        </a:p>
      </dgm:t>
    </dgm:pt>
    <dgm:pt modelId="{A2539188-AA32-4BFA-9976-B8702E8A9A72}" type="pres">
      <dgm:prSet presAssocID="{1012B4CE-E47F-45F8-A9C8-03FF1039A816}" presName="sibTrans" presStyleLbl="sibTrans2D1" presStyleIdx="2" presStyleCnt="3"/>
      <dgm:spPr/>
      <dgm:t>
        <a:bodyPr/>
        <a:lstStyle/>
        <a:p>
          <a:endParaRPr lang="zh-CN" altLang="en-US"/>
        </a:p>
      </dgm:t>
    </dgm:pt>
    <dgm:pt modelId="{A7D6FB28-3608-432C-8429-7E7E6F0B2408}" type="pres">
      <dgm:prSet presAssocID="{1012B4CE-E47F-45F8-A9C8-03FF1039A816}" presName="connTx" presStyleLbl="sibTrans2D1" presStyleIdx="2" presStyleCnt="3"/>
      <dgm:spPr/>
      <dgm:t>
        <a:bodyPr/>
        <a:lstStyle/>
        <a:p>
          <a:endParaRPr lang="zh-CN" altLang="en-US"/>
        </a:p>
      </dgm:t>
    </dgm:pt>
    <dgm:pt modelId="{075A0A4F-B15D-481C-AC1D-0C4274AD53C7}" type="pres">
      <dgm:prSet presAssocID="{EE29E363-181F-4661-BAB6-75BC9E9C29A8}" presName="composite" presStyleCnt="0"/>
      <dgm:spPr/>
    </dgm:pt>
    <dgm:pt modelId="{8F437928-0000-43D1-9A42-C92420E67C8B}" type="pres">
      <dgm:prSet presAssocID="{EE29E363-181F-4661-BAB6-75BC9E9C29A8}" presName="parTx" presStyleLbl="node1" presStyleIdx="2" presStyleCnt="4">
        <dgm:presLayoutVars>
          <dgm:chMax val="0"/>
          <dgm:chPref val="0"/>
          <dgm:bulletEnabled val="1"/>
        </dgm:presLayoutVars>
      </dgm:prSet>
      <dgm:spPr/>
      <dgm:t>
        <a:bodyPr/>
        <a:lstStyle/>
        <a:p>
          <a:endParaRPr lang="zh-CN" altLang="en-US"/>
        </a:p>
      </dgm:t>
    </dgm:pt>
    <dgm:pt modelId="{9053D98E-ABF1-40DD-8A2B-C7376CF1EB86}" type="pres">
      <dgm:prSet presAssocID="{EE29E363-181F-4661-BAB6-75BC9E9C29A8}" presName="parSh" presStyleLbl="node1" presStyleIdx="3" presStyleCnt="4" custScaleX="120227" custScaleY="96144"/>
      <dgm:spPr/>
      <dgm:t>
        <a:bodyPr/>
        <a:lstStyle/>
        <a:p>
          <a:endParaRPr lang="zh-CN" altLang="en-US"/>
        </a:p>
      </dgm:t>
    </dgm:pt>
    <dgm:pt modelId="{AEEBFD54-0E3B-45B5-B0AC-BA2F17E81415}" type="pres">
      <dgm:prSet presAssocID="{EE29E363-181F-4661-BAB6-75BC9E9C29A8}" presName="desTx" presStyleLbl="fgAcc1" presStyleIdx="3" presStyleCnt="4" custScaleX="183456" custScaleY="50422" custLinFactNeighborY="-14904">
        <dgm:presLayoutVars>
          <dgm:bulletEnabled val="1"/>
        </dgm:presLayoutVars>
      </dgm:prSet>
      <dgm:spPr/>
      <dgm:t>
        <a:bodyPr/>
        <a:lstStyle/>
        <a:p>
          <a:endParaRPr lang="zh-CN" altLang="en-US"/>
        </a:p>
      </dgm:t>
    </dgm:pt>
  </dgm:ptLst>
  <dgm:cxnLst>
    <dgm:cxn modelId="{793B35AD-AEEF-49E8-8B0B-051A1E8E098E}" type="presOf" srcId="{CEE002A8-F203-4226-890A-3679652C2AC7}" destId="{1EB1CF3F-8D87-432A-9D38-F4006448F223}" srcOrd="0" destOrd="0" presId="urn:microsoft.com/office/officeart/2005/8/layout/process3"/>
    <dgm:cxn modelId="{54A50F73-6A13-4779-A9C1-57D609757C29}" type="presOf" srcId="{E329AE49-780A-466C-874B-1433D6CE2EAD}" destId="{498D18A7-CAFB-4101-8F4E-6769013222E4}" srcOrd="0" destOrd="0" presId="urn:microsoft.com/office/officeart/2005/8/layout/process3"/>
    <dgm:cxn modelId="{D19370C8-FDCE-4719-B916-FB86624E1F27}" type="presOf" srcId="{EE29E363-181F-4661-BAB6-75BC9E9C29A8}" destId="{9053D98E-ABF1-40DD-8A2B-C7376CF1EB86}" srcOrd="1" destOrd="0" presId="urn:microsoft.com/office/officeart/2005/8/layout/process3"/>
    <dgm:cxn modelId="{D6B731A7-E531-444F-AA49-B8CD72DA2FA2}" type="presOf" srcId="{90C54915-D6F7-4962-B97B-C8D1D9B68189}" destId="{AEEBFD54-0E3B-45B5-B0AC-BA2F17E81415}" srcOrd="0" destOrd="0" presId="urn:microsoft.com/office/officeart/2005/8/layout/process3"/>
    <dgm:cxn modelId="{1A01F11B-40A5-49D0-B969-52FD18F427EF}" type="presOf" srcId="{E329AE49-780A-466C-874B-1433D6CE2EAD}" destId="{C8C4122C-0F71-4059-8ED4-0D62EA4ACEAE}" srcOrd="1" destOrd="0" presId="urn:microsoft.com/office/officeart/2005/8/layout/process3"/>
    <dgm:cxn modelId="{7979E712-7926-4E13-B9D7-3381599A5FD6}" type="presOf" srcId="{04369C99-2CDE-4506-9C1B-90B941D2AD4A}" destId="{F7D671AC-65D8-4418-9A56-3F85E73F2D23}" srcOrd="0" destOrd="0" presId="urn:microsoft.com/office/officeart/2005/8/layout/process3"/>
    <dgm:cxn modelId="{14E61B19-B79D-4441-B2C7-A846D9525D82}" type="presOf" srcId="{EE29E363-181F-4661-BAB6-75BC9E9C29A8}" destId="{8F437928-0000-43D1-9A42-C92420E67C8B}" srcOrd="0" destOrd="0" presId="urn:microsoft.com/office/officeart/2005/8/layout/process3"/>
    <dgm:cxn modelId="{2087BFA7-AB85-4122-9EBC-1583007E3262}" srcId="{0B60D396-E06F-4023-BD94-F7E80C4B87FA}" destId="{933D8058-3677-45A1-BAF0-E8200A3D207F}" srcOrd="0" destOrd="0" parTransId="{FCB1BD4E-851E-4984-B254-D98CC5CBB39E}" sibTransId="{5F6215A4-B453-447D-881D-5BD662F1864A}"/>
    <dgm:cxn modelId="{7C12D1E1-998E-4FEB-AF14-C5D61DF891AC}" srcId="{8C10D7A0-E3FA-4E0A-8ABA-E2066DD36CB7}" destId="{04369C99-2CDE-4506-9C1B-90B941D2AD4A}" srcOrd="1" destOrd="0" parTransId="{DFF7E64D-F654-4E9D-95F2-9566E9880010}" sibTransId="{E45AF6F8-0983-429D-8625-B350C76D1E47}"/>
    <dgm:cxn modelId="{1CF3894F-4159-48B7-953B-D3E4EAAFC0A2}" type="presOf" srcId="{9F3EC660-BD3B-4BF4-806A-14260ECA8658}" destId="{1EB1CF3F-8D87-432A-9D38-F4006448F223}" srcOrd="0" destOrd="1" presId="urn:microsoft.com/office/officeart/2005/8/layout/process3"/>
    <dgm:cxn modelId="{FD3F32BA-F249-46B3-B0BE-57BE9F12732F}" type="presOf" srcId="{8F684C2B-F984-4406-8E17-E6626255CEEF}" destId="{C910FB43-51D2-407F-B1F0-C749AF82674C}" srcOrd="0" destOrd="0" presId="urn:microsoft.com/office/officeart/2005/8/layout/process3"/>
    <dgm:cxn modelId="{82A1CB00-C365-4E82-8009-30EFB7DAD49F}" srcId="{04369C99-2CDE-4506-9C1B-90B941D2AD4A}" destId="{CEE002A8-F203-4226-890A-3679652C2AC7}" srcOrd="0" destOrd="0" parTransId="{5DD5476A-ED10-4D50-BF10-C41F7B545B54}" sibTransId="{4A4B21EA-A2DB-4AFC-85EA-5E00D0772969}"/>
    <dgm:cxn modelId="{FAE17C90-7C01-4A87-B080-E061A0E95F81}" srcId="{EE29E363-181F-4661-BAB6-75BC9E9C29A8}" destId="{98D2C171-7E14-4E0A-989C-D3AEF626202A}" srcOrd="1" destOrd="0" parTransId="{3653CB99-57A8-4EBE-887C-59A97E320AFE}" sibTransId="{B90F59DA-5C0D-46CF-A1E6-A35B31823D92}"/>
    <dgm:cxn modelId="{472794B5-FD1F-4A95-A9CF-4BF61A24ECEF}" type="presOf" srcId="{3A0CA81A-4206-4B9C-B00C-8256ADDF0355}" destId="{42085B90-890B-49FC-B9AE-C711FB3BC8A9}" srcOrd="1" destOrd="0" presId="urn:microsoft.com/office/officeart/2005/8/layout/process3"/>
    <dgm:cxn modelId="{CB994DDF-2E7F-4341-8236-B9298AC41FBE}" srcId="{0B60D396-E06F-4023-BD94-F7E80C4B87FA}" destId="{1CDA6EBE-49EF-423F-AC81-349AABE740CC}" srcOrd="1" destOrd="0" parTransId="{3EA80205-BE53-49AE-BD2B-8B4280E0D568}" sibTransId="{52860CAE-84A4-4966-84E8-F434C1E7D922}"/>
    <dgm:cxn modelId="{1AA19A6E-7A84-4E7E-AB55-DF4B0A9F1EFC}" type="presOf" srcId="{E45AF6F8-0983-429D-8625-B350C76D1E47}" destId="{6A04E076-8A9E-42DE-8FEB-FE9F44DBD8E2}" srcOrd="1" destOrd="0" presId="urn:microsoft.com/office/officeart/2005/8/layout/process3"/>
    <dgm:cxn modelId="{7A9519B6-C6BF-4FF7-9C27-97E64BF44526}" type="presOf" srcId="{E45AF6F8-0983-429D-8625-B350C76D1E47}" destId="{2D66B291-F181-4551-B2F1-CF2DD1769F6F}" srcOrd="0" destOrd="0" presId="urn:microsoft.com/office/officeart/2005/8/layout/process3"/>
    <dgm:cxn modelId="{BEA7C274-BFBF-4BF8-B42D-AC5802515CF7}" type="presOf" srcId="{0B60D396-E06F-4023-BD94-F7E80C4B87FA}" destId="{42D08C93-4C6A-49B6-9AC7-C05E637E2884}" srcOrd="0" destOrd="0" presId="urn:microsoft.com/office/officeart/2005/8/layout/process3"/>
    <dgm:cxn modelId="{9CF22A65-A39D-4E0A-874D-D021A45988A5}" type="presOf" srcId="{0B60D396-E06F-4023-BD94-F7E80C4B87FA}" destId="{515412DF-A468-43F6-B0BF-BEEF89FDF3DC}" srcOrd="1" destOrd="0" presId="urn:microsoft.com/office/officeart/2005/8/layout/process3"/>
    <dgm:cxn modelId="{3000A88B-DB3D-4794-BBA1-A053A048F0DC}" type="presOf" srcId="{1012B4CE-E47F-45F8-A9C8-03FF1039A816}" destId="{A7D6FB28-3608-432C-8429-7E7E6F0B2408}" srcOrd="1" destOrd="0" presId="urn:microsoft.com/office/officeart/2005/8/layout/process3"/>
    <dgm:cxn modelId="{F8F93153-EF96-4ECA-A2B6-E82CF448C81B}" type="presOf" srcId="{8C10D7A0-E3FA-4E0A-8ABA-E2066DD36CB7}" destId="{51B88464-8E42-45BF-AE4C-672CD7FA8C53}" srcOrd="0" destOrd="0" presId="urn:microsoft.com/office/officeart/2005/8/layout/process3"/>
    <dgm:cxn modelId="{135DA887-315A-46BB-91CD-EC44D9FF22A9}" srcId="{04369C99-2CDE-4506-9C1B-90B941D2AD4A}" destId="{9F3EC660-BD3B-4BF4-806A-14260ECA8658}" srcOrd="1" destOrd="0" parTransId="{97590A03-BBB6-45DC-B539-B452E9F4CBF2}" sibTransId="{D6D6E109-3E18-4EF2-A029-FEDD69926E23}"/>
    <dgm:cxn modelId="{09A0AC90-93D8-40BE-800C-877E44D8A2E4}" type="presOf" srcId="{3A0CA81A-4206-4B9C-B00C-8256ADDF0355}" destId="{FC2421C9-A310-403E-87D2-772F2E2F1364}" srcOrd="0" destOrd="0" presId="urn:microsoft.com/office/officeart/2005/8/layout/process3"/>
    <dgm:cxn modelId="{06A987A5-20FF-4C68-B19D-BD732A0F4779}" type="presOf" srcId="{98D2C171-7E14-4E0A-989C-D3AEF626202A}" destId="{AEEBFD54-0E3B-45B5-B0AC-BA2F17E81415}" srcOrd="0" destOrd="1" presId="urn:microsoft.com/office/officeart/2005/8/layout/process3"/>
    <dgm:cxn modelId="{C5F82752-EC6A-46B0-917A-EBD26889D5AB}" type="presOf" srcId="{04369C99-2CDE-4506-9C1B-90B941D2AD4A}" destId="{162E8F02-7426-48E2-9BE8-5774288CF64D}" srcOrd="1" destOrd="0" presId="urn:microsoft.com/office/officeart/2005/8/layout/process3"/>
    <dgm:cxn modelId="{8419C3A1-0AEB-4537-9964-AB98360B4222}" type="presOf" srcId="{933D8058-3677-45A1-BAF0-E8200A3D207F}" destId="{4986EF46-2D00-48E5-894F-60279DDD980A}" srcOrd="0" destOrd="0" presId="urn:microsoft.com/office/officeart/2005/8/layout/process3"/>
    <dgm:cxn modelId="{FEDFC1BA-C42F-4B29-B291-F3309620272D}" srcId="{EE29E363-181F-4661-BAB6-75BC9E9C29A8}" destId="{90C54915-D6F7-4962-B97B-C8D1D9B68189}" srcOrd="0" destOrd="0" parTransId="{6D23C054-95BD-4E61-B481-34AB864F4A94}" sibTransId="{64832A46-DD1D-4EFF-B6D7-30468AD0E52B}"/>
    <dgm:cxn modelId="{8DB7F75B-359A-4458-8252-683705AE2C95}" type="presOf" srcId="{1CDA6EBE-49EF-423F-AC81-349AABE740CC}" destId="{4986EF46-2D00-48E5-894F-60279DDD980A}" srcOrd="0" destOrd="1" presId="urn:microsoft.com/office/officeart/2005/8/layout/process3"/>
    <dgm:cxn modelId="{FBC38022-8764-4873-A920-7B7D3DA8D139}" srcId="{3A0CA81A-4206-4B9C-B00C-8256ADDF0355}" destId="{8F684C2B-F984-4406-8E17-E6626255CEEF}" srcOrd="0" destOrd="0" parTransId="{FEAC7F7F-B63E-4613-B64F-FEA5682ED5A0}" sibTransId="{D137F06D-FD57-4161-B16C-72ED74E4B7EC}"/>
    <dgm:cxn modelId="{D7247CD0-D0E6-4B28-B16B-8216AC733855}" type="presOf" srcId="{1012B4CE-E47F-45F8-A9C8-03FF1039A816}" destId="{A2539188-AA32-4BFA-9976-B8702E8A9A72}" srcOrd="0" destOrd="0" presId="urn:microsoft.com/office/officeart/2005/8/layout/process3"/>
    <dgm:cxn modelId="{437FF2FE-FCB8-4678-8616-A143BDC3A6E1}" srcId="{8C10D7A0-E3FA-4E0A-8ABA-E2066DD36CB7}" destId="{3A0CA81A-4206-4B9C-B00C-8256ADDF0355}" srcOrd="2" destOrd="0" parTransId="{5AE5BEDE-4E20-4D89-8506-BB3CCBE2EC9E}" sibTransId="{1012B4CE-E47F-45F8-A9C8-03FF1039A816}"/>
    <dgm:cxn modelId="{7A324B9F-CF86-4536-9D89-436BF42A44D2}" srcId="{8C10D7A0-E3FA-4E0A-8ABA-E2066DD36CB7}" destId="{EE29E363-181F-4661-BAB6-75BC9E9C29A8}" srcOrd="3" destOrd="0" parTransId="{DCAB7160-D34C-48B2-B932-8EFFEE2C53DA}" sibTransId="{44009522-550E-4586-9EB9-43FA233F953E}"/>
    <dgm:cxn modelId="{5EBADB00-6873-4496-9491-9934B7F20A13}" srcId="{8C10D7A0-E3FA-4E0A-8ABA-E2066DD36CB7}" destId="{0B60D396-E06F-4023-BD94-F7E80C4B87FA}" srcOrd="0" destOrd="0" parTransId="{A5D8AD9F-C6EF-466F-904F-1D58D62FCA02}" sibTransId="{E329AE49-780A-466C-874B-1433D6CE2EAD}"/>
    <dgm:cxn modelId="{268857B7-6936-4E5F-B2EB-950D673F162A}" type="presParOf" srcId="{51B88464-8E42-45BF-AE4C-672CD7FA8C53}" destId="{C7501A2F-3963-4273-8D7E-77D43D9445AF}" srcOrd="0" destOrd="0" presId="urn:microsoft.com/office/officeart/2005/8/layout/process3"/>
    <dgm:cxn modelId="{7E4EA183-BAAF-4D4E-9CD2-CBF6A4591CD4}" type="presParOf" srcId="{C7501A2F-3963-4273-8D7E-77D43D9445AF}" destId="{42D08C93-4C6A-49B6-9AC7-C05E637E2884}" srcOrd="0" destOrd="0" presId="urn:microsoft.com/office/officeart/2005/8/layout/process3"/>
    <dgm:cxn modelId="{492D6F49-E167-4157-A103-341F22DD3D83}" type="presParOf" srcId="{C7501A2F-3963-4273-8D7E-77D43D9445AF}" destId="{515412DF-A468-43F6-B0BF-BEEF89FDF3DC}" srcOrd="1" destOrd="0" presId="urn:microsoft.com/office/officeart/2005/8/layout/process3"/>
    <dgm:cxn modelId="{AB7DBD60-37FE-40B2-848E-408FAC4AEC39}" type="presParOf" srcId="{C7501A2F-3963-4273-8D7E-77D43D9445AF}" destId="{4986EF46-2D00-48E5-894F-60279DDD980A}" srcOrd="2" destOrd="0" presId="urn:microsoft.com/office/officeart/2005/8/layout/process3"/>
    <dgm:cxn modelId="{C8534327-1057-4110-8A19-6B21551C4C8F}" type="presParOf" srcId="{51B88464-8E42-45BF-AE4C-672CD7FA8C53}" destId="{498D18A7-CAFB-4101-8F4E-6769013222E4}" srcOrd="1" destOrd="0" presId="urn:microsoft.com/office/officeart/2005/8/layout/process3"/>
    <dgm:cxn modelId="{C4DD3296-2B67-48C6-9270-CED78BB02A0F}" type="presParOf" srcId="{498D18A7-CAFB-4101-8F4E-6769013222E4}" destId="{C8C4122C-0F71-4059-8ED4-0D62EA4ACEAE}" srcOrd="0" destOrd="0" presId="urn:microsoft.com/office/officeart/2005/8/layout/process3"/>
    <dgm:cxn modelId="{050BE157-D970-46BE-B0D6-27480452AC29}" type="presParOf" srcId="{51B88464-8E42-45BF-AE4C-672CD7FA8C53}" destId="{C21F2D7C-9EE8-4A42-B3FF-B658A6C9B696}" srcOrd="2" destOrd="0" presId="urn:microsoft.com/office/officeart/2005/8/layout/process3"/>
    <dgm:cxn modelId="{84CF9976-16A1-4039-A7F7-8B11CCA8ACC7}" type="presParOf" srcId="{C21F2D7C-9EE8-4A42-B3FF-B658A6C9B696}" destId="{F7D671AC-65D8-4418-9A56-3F85E73F2D23}" srcOrd="0" destOrd="0" presId="urn:microsoft.com/office/officeart/2005/8/layout/process3"/>
    <dgm:cxn modelId="{F780DECD-1F2A-435D-9579-AF16F6233F6F}" type="presParOf" srcId="{C21F2D7C-9EE8-4A42-B3FF-B658A6C9B696}" destId="{162E8F02-7426-48E2-9BE8-5774288CF64D}" srcOrd="1" destOrd="0" presId="urn:microsoft.com/office/officeart/2005/8/layout/process3"/>
    <dgm:cxn modelId="{DCC6418D-F18F-464C-918A-28765602A81E}" type="presParOf" srcId="{C21F2D7C-9EE8-4A42-B3FF-B658A6C9B696}" destId="{1EB1CF3F-8D87-432A-9D38-F4006448F223}" srcOrd="2" destOrd="0" presId="urn:microsoft.com/office/officeart/2005/8/layout/process3"/>
    <dgm:cxn modelId="{0CABBD27-76D1-4376-A80E-F5F56FD9DA78}" type="presParOf" srcId="{51B88464-8E42-45BF-AE4C-672CD7FA8C53}" destId="{2D66B291-F181-4551-B2F1-CF2DD1769F6F}" srcOrd="3" destOrd="0" presId="urn:microsoft.com/office/officeart/2005/8/layout/process3"/>
    <dgm:cxn modelId="{2BE71CA8-1E13-4571-AC09-16F5D557268F}" type="presParOf" srcId="{2D66B291-F181-4551-B2F1-CF2DD1769F6F}" destId="{6A04E076-8A9E-42DE-8FEB-FE9F44DBD8E2}" srcOrd="0" destOrd="0" presId="urn:microsoft.com/office/officeart/2005/8/layout/process3"/>
    <dgm:cxn modelId="{56D3BA7C-0C52-4207-A08A-C98ECC00BB18}" type="presParOf" srcId="{51B88464-8E42-45BF-AE4C-672CD7FA8C53}" destId="{3CB481C0-0E13-4D0C-93A3-393C5EFF8C05}" srcOrd="4" destOrd="0" presId="urn:microsoft.com/office/officeart/2005/8/layout/process3"/>
    <dgm:cxn modelId="{26BD73ED-395F-4020-8E87-2A45FAEA76E8}" type="presParOf" srcId="{3CB481C0-0E13-4D0C-93A3-393C5EFF8C05}" destId="{FC2421C9-A310-403E-87D2-772F2E2F1364}" srcOrd="0" destOrd="0" presId="urn:microsoft.com/office/officeart/2005/8/layout/process3"/>
    <dgm:cxn modelId="{232A5566-8B92-4054-A90B-583C62D754D6}" type="presParOf" srcId="{3CB481C0-0E13-4D0C-93A3-393C5EFF8C05}" destId="{42085B90-890B-49FC-B9AE-C711FB3BC8A9}" srcOrd="1" destOrd="0" presId="urn:microsoft.com/office/officeart/2005/8/layout/process3"/>
    <dgm:cxn modelId="{34FB0DF0-F0F5-4631-BC5E-178255ED6A32}" type="presParOf" srcId="{3CB481C0-0E13-4D0C-93A3-393C5EFF8C05}" destId="{C910FB43-51D2-407F-B1F0-C749AF82674C}" srcOrd="2" destOrd="0" presId="urn:microsoft.com/office/officeart/2005/8/layout/process3"/>
    <dgm:cxn modelId="{9517A099-213C-4502-ACB5-9FBF8100AD20}" type="presParOf" srcId="{51B88464-8E42-45BF-AE4C-672CD7FA8C53}" destId="{A2539188-AA32-4BFA-9976-B8702E8A9A72}" srcOrd="5" destOrd="0" presId="urn:microsoft.com/office/officeart/2005/8/layout/process3"/>
    <dgm:cxn modelId="{43689BCF-9AEA-41D9-8014-C656429E1104}" type="presParOf" srcId="{A2539188-AA32-4BFA-9976-B8702E8A9A72}" destId="{A7D6FB28-3608-432C-8429-7E7E6F0B2408}" srcOrd="0" destOrd="0" presId="urn:microsoft.com/office/officeart/2005/8/layout/process3"/>
    <dgm:cxn modelId="{A32D7873-53B9-446C-B74A-754E95FC7755}" type="presParOf" srcId="{51B88464-8E42-45BF-AE4C-672CD7FA8C53}" destId="{075A0A4F-B15D-481C-AC1D-0C4274AD53C7}" srcOrd="6" destOrd="0" presId="urn:microsoft.com/office/officeart/2005/8/layout/process3"/>
    <dgm:cxn modelId="{F4B0D587-290B-4B6D-B28D-DAF387468C46}" type="presParOf" srcId="{075A0A4F-B15D-481C-AC1D-0C4274AD53C7}" destId="{8F437928-0000-43D1-9A42-C92420E67C8B}" srcOrd="0" destOrd="0" presId="urn:microsoft.com/office/officeart/2005/8/layout/process3"/>
    <dgm:cxn modelId="{AAD54118-4DA5-4BE8-9694-7F51C4BBC486}" type="presParOf" srcId="{075A0A4F-B15D-481C-AC1D-0C4274AD53C7}" destId="{9053D98E-ABF1-40DD-8A2B-C7376CF1EB86}" srcOrd="1" destOrd="0" presId="urn:microsoft.com/office/officeart/2005/8/layout/process3"/>
    <dgm:cxn modelId="{F506DC63-4893-4F25-AC1B-2B3F48AFFD73}" type="presParOf" srcId="{075A0A4F-B15D-481C-AC1D-0C4274AD53C7}" destId="{AEEBFD54-0E3B-45B5-B0AC-BA2F17E81415}"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1ABB3A-CF0E-4684-904A-3756CDD10A09}" type="doc">
      <dgm:prSet loTypeId="urn:microsoft.com/office/officeart/2005/8/layout/chevron1" loCatId="process" qsTypeId="urn:microsoft.com/office/officeart/2005/8/quickstyle/simple1#2" qsCatId="simple" csTypeId="urn:microsoft.com/office/officeart/2005/8/colors/accent1_2#1" csCatId="accent1" phldr="1"/>
      <dgm:spPr/>
    </dgm:pt>
    <dgm:pt modelId="{7D389614-294E-40FE-823E-DFF19ADFB53F}">
      <dgm:prSet phldrT="[文本]" custT="1"/>
      <dgm:spPr/>
      <dgm:t>
        <a:bodyPr/>
        <a:lstStyle/>
        <a:p>
          <a:r>
            <a:rPr lang="en-US" altLang="zh-CN" sz="1600" dirty="0" smtClean="0">
              <a:latin typeface="微软雅黑" pitchFamily="34" charset="-122"/>
              <a:ea typeface="微软雅黑" pitchFamily="34" charset="-122"/>
            </a:rPr>
            <a:t>Week1</a:t>
          </a:r>
          <a:endParaRPr lang="zh-CN" altLang="en-US" sz="1600" dirty="0">
            <a:latin typeface="微软雅黑" pitchFamily="34" charset="-122"/>
            <a:ea typeface="微软雅黑" pitchFamily="34" charset="-122"/>
          </a:endParaRPr>
        </a:p>
      </dgm:t>
    </dgm:pt>
    <dgm:pt modelId="{1B64D875-DD9F-4FCF-8BDE-CB0C2305A332}" type="parTrans" cxnId="{E3137F4A-47AF-4407-8F95-5214E52442DA}">
      <dgm:prSet/>
      <dgm:spPr/>
      <dgm:t>
        <a:bodyPr/>
        <a:lstStyle/>
        <a:p>
          <a:endParaRPr lang="zh-CN" altLang="en-US" sz="1600">
            <a:latin typeface="微软雅黑" pitchFamily="34" charset="-122"/>
            <a:ea typeface="微软雅黑" pitchFamily="34" charset="-122"/>
          </a:endParaRPr>
        </a:p>
      </dgm:t>
    </dgm:pt>
    <dgm:pt modelId="{1B46F343-D6F2-4215-B29F-DC3E4CBBC8E0}" type="sibTrans" cxnId="{E3137F4A-47AF-4407-8F95-5214E52442DA}">
      <dgm:prSet/>
      <dgm:spPr/>
      <dgm:t>
        <a:bodyPr/>
        <a:lstStyle/>
        <a:p>
          <a:endParaRPr lang="zh-CN" altLang="en-US" sz="1600">
            <a:latin typeface="微软雅黑" pitchFamily="34" charset="-122"/>
            <a:ea typeface="微软雅黑" pitchFamily="34" charset="-122"/>
          </a:endParaRPr>
        </a:p>
      </dgm:t>
    </dgm:pt>
    <dgm:pt modelId="{68468F99-B5D8-4968-8DE0-F75FB129038B}">
      <dgm:prSet phldrT="[文本]" custT="1"/>
      <dgm:spPr/>
      <dgm:t>
        <a:bodyPr/>
        <a:lstStyle/>
        <a:p>
          <a:r>
            <a:rPr lang="en-US" altLang="zh-CN" sz="1600" dirty="0" smtClean="0">
              <a:latin typeface="微软雅黑" pitchFamily="34" charset="-122"/>
              <a:ea typeface="微软雅黑" pitchFamily="34" charset="-122"/>
            </a:rPr>
            <a:t>Week2</a:t>
          </a:r>
          <a:endParaRPr lang="zh-CN" altLang="en-US" sz="1600" dirty="0">
            <a:latin typeface="微软雅黑" pitchFamily="34" charset="-122"/>
            <a:ea typeface="微软雅黑" pitchFamily="34" charset="-122"/>
          </a:endParaRPr>
        </a:p>
      </dgm:t>
    </dgm:pt>
    <dgm:pt modelId="{F6F638DC-803C-4B75-A4DA-27BC96DA895D}" type="parTrans" cxnId="{60F134D9-4416-4C78-A913-F1C2B4810281}">
      <dgm:prSet/>
      <dgm:spPr/>
      <dgm:t>
        <a:bodyPr/>
        <a:lstStyle/>
        <a:p>
          <a:endParaRPr lang="zh-CN" altLang="en-US" sz="1600">
            <a:latin typeface="微软雅黑" pitchFamily="34" charset="-122"/>
            <a:ea typeface="微软雅黑" pitchFamily="34" charset="-122"/>
          </a:endParaRPr>
        </a:p>
      </dgm:t>
    </dgm:pt>
    <dgm:pt modelId="{0A26F4C2-9EC5-4A37-8FF3-0541F7D19666}" type="sibTrans" cxnId="{60F134D9-4416-4C78-A913-F1C2B4810281}">
      <dgm:prSet/>
      <dgm:spPr/>
      <dgm:t>
        <a:bodyPr/>
        <a:lstStyle/>
        <a:p>
          <a:endParaRPr lang="zh-CN" altLang="en-US" sz="1600">
            <a:latin typeface="微软雅黑" pitchFamily="34" charset="-122"/>
            <a:ea typeface="微软雅黑" pitchFamily="34" charset="-122"/>
          </a:endParaRPr>
        </a:p>
      </dgm:t>
    </dgm:pt>
    <dgm:pt modelId="{A73B0F9F-887B-4949-93A8-9347C5F291BE}">
      <dgm:prSet phldrT="[文本]" custT="1"/>
      <dgm:spPr/>
      <dgm:t>
        <a:bodyPr/>
        <a:lstStyle/>
        <a:p>
          <a:r>
            <a:rPr lang="en-US" altLang="zh-CN" sz="1600" dirty="0" smtClean="0">
              <a:latin typeface="微软雅黑" pitchFamily="34" charset="-122"/>
              <a:ea typeface="微软雅黑" pitchFamily="34" charset="-122"/>
            </a:rPr>
            <a:t>Week3</a:t>
          </a:r>
          <a:endParaRPr lang="zh-CN" altLang="en-US" sz="1600" dirty="0">
            <a:latin typeface="微软雅黑" pitchFamily="34" charset="-122"/>
            <a:ea typeface="微软雅黑" pitchFamily="34" charset="-122"/>
          </a:endParaRPr>
        </a:p>
      </dgm:t>
    </dgm:pt>
    <dgm:pt modelId="{26E0012C-861D-4388-8EAB-633B12A04897}" type="parTrans" cxnId="{A009E839-6B9A-4519-9BC5-AE3BA38FD1D8}">
      <dgm:prSet/>
      <dgm:spPr/>
      <dgm:t>
        <a:bodyPr/>
        <a:lstStyle/>
        <a:p>
          <a:endParaRPr lang="zh-CN" altLang="en-US" sz="1600">
            <a:latin typeface="微软雅黑" pitchFamily="34" charset="-122"/>
            <a:ea typeface="微软雅黑" pitchFamily="34" charset="-122"/>
          </a:endParaRPr>
        </a:p>
      </dgm:t>
    </dgm:pt>
    <dgm:pt modelId="{4ACB02F9-B447-44C1-BEDF-A923982BF2A4}" type="sibTrans" cxnId="{A009E839-6B9A-4519-9BC5-AE3BA38FD1D8}">
      <dgm:prSet/>
      <dgm:spPr/>
      <dgm:t>
        <a:bodyPr/>
        <a:lstStyle/>
        <a:p>
          <a:endParaRPr lang="zh-CN" altLang="en-US" sz="1600">
            <a:latin typeface="微软雅黑" pitchFamily="34" charset="-122"/>
            <a:ea typeface="微软雅黑" pitchFamily="34" charset="-122"/>
          </a:endParaRPr>
        </a:p>
      </dgm:t>
    </dgm:pt>
    <dgm:pt modelId="{0E1F8D7E-0859-4B19-B3D4-D2DD7DCF00C1}">
      <dgm:prSet phldrT="[文本]" custT="1"/>
      <dgm:spPr/>
      <dgm:t>
        <a:bodyPr/>
        <a:lstStyle/>
        <a:p>
          <a:r>
            <a:rPr lang="en-US" altLang="zh-CN" sz="1600" dirty="0" smtClean="0">
              <a:latin typeface="微软雅黑" pitchFamily="34" charset="-122"/>
              <a:ea typeface="微软雅黑" pitchFamily="34" charset="-122"/>
            </a:rPr>
            <a:t>Week4</a:t>
          </a:r>
          <a:endParaRPr lang="zh-CN" altLang="en-US" sz="1600" dirty="0">
            <a:latin typeface="微软雅黑" pitchFamily="34" charset="-122"/>
            <a:ea typeface="微软雅黑" pitchFamily="34" charset="-122"/>
          </a:endParaRPr>
        </a:p>
      </dgm:t>
    </dgm:pt>
    <dgm:pt modelId="{4455B7D4-B9D4-495A-913E-04F4C368FA2F}" type="parTrans" cxnId="{BE2BF5C2-8DFD-43D3-86BD-AF09222AD29A}">
      <dgm:prSet/>
      <dgm:spPr/>
      <dgm:t>
        <a:bodyPr/>
        <a:lstStyle/>
        <a:p>
          <a:endParaRPr lang="zh-CN" altLang="en-US" sz="1600">
            <a:latin typeface="微软雅黑" pitchFamily="34" charset="-122"/>
            <a:ea typeface="微软雅黑" pitchFamily="34" charset="-122"/>
          </a:endParaRPr>
        </a:p>
      </dgm:t>
    </dgm:pt>
    <dgm:pt modelId="{CFF27773-EF30-44A1-860F-6A5C75C65CC9}" type="sibTrans" cxnId="{BE2BF5C2-8DFD-43D3-86BD-AF09222AD29A}">
      <dgm:prSet/>
      <dgm:spPr/>
      <dgm:t>
        <a:bodyPr/>
        <a:lstStyle/>
        <a:p>
          <a:endParaRPr lang="zh-CN" altLang="en-US" sz="1600">
            <a:latin typeface="微软雅黑" pitchFamily="34" charset="-122"/>
            <a:ea typeface="微软雅黑" pitchFamily="34" charset="-122"/>
          </a:endParaRPr>
        </a:p>
      </dgm:t>
    </dgm:pt>
    <dgm:pt modelId="{FD54FD93-1F68-4C5F-B8E9-FD86743AAB30}">
      <dgm:prSet phldrT="[文本]" custT="1"/>
      <dgm:spPr/>
      <dgm:t>
        <a:bodyPr/>
        <a:lstStyle/>
        <a:p>
          <a:r>
            <a:rPr lang="en-US" altLang="zh-CN" sz="1600" dirty="0" smtClean="0">
              <a:latin typeface="微软雅黑" pitchFamily="34" charset="-122"/>
              <a:ea typeface="微软雅黑" pitchFamily="34" charset="-122"/>
            </a:rPr>
            <a:t>Week5</a:t>
          </a:r>
          <a:endParaRPr lang="zh-CN" altLang="en-US" sz="1600" dirty="0">
            <a:latin typeface="微软雅黑" pitchFamily="34" charset="-122"/>
            <a:ea typeface="微软雅黑" pitchFamily="34" charset="-122"/>
          </a:endParaRPr>
        </a:p>
      </dgm:t>
    </dgm:pt>
    <dgm:pt modelId="{56100700-253B-4657-94E0-55B5AFB65E2F}" type="parTrans" cxnId="{7C3AE145-3BBE-47FF-9599-7382191EF65B}">
      <dgm:prSet/>
      <dgm:spPr/>
      <dgm:t>
        <a:bodyPr/>
        <a:lstStyle/>
        <a:p>
          <a:endParaRPr lang="zh-CN" altLang="en-US"/>
        </a:p>
      </dgm:t>
    </dgm:pt>
    <dgm:pt modelId="{523C8155-7ABC-4C49-852A-26A3509A91DE}" type="sibTrans" cxnId="{7C3AE145-3BBE-47FF-9599-7382191EF65B}">
      <dgm:prSet/>
      <dgm:spPr/>
      <dgm:t>
        <a:bodyPr/>
        <a:lstStyle/>
        <a:p>
          <a:endParaRPr lang="zh-CN" altLang="en-US"/>
        </a:p>
      </dgm:t>
    </dgm:pt>
    <dgm:pt modelId="{B84C0351-0E63-41F4-914F-96D333567A1E}">
      <dgm:prSet phldrT="[文本]" custT="1"/>
      <dgm:spPr/>
      <dgm:t>
        <a:bodyPr/>
        <a:lstStyle/>
        <a:p>
          <a:r>
            <a:rPr lang="en-US" altLang="zh-CN" sz="1600" dirty="0" smtClean="0">
              <a:latin typeface="微软雅黑" pitchFamily="34" charset="-122"/>
              <a:ea typeface="微软雅黑" pitchFamily="34" charset="-122"/>
            </a:rPr>
            <a:t>Week6</a:t>
          </a:r>
          <a:endParaRPr lang="zh-CN" altLang="en-US" sz="1600" dirty="0">
            <a:latin typeface="微软雅黑" pitchFamily="34" charset="-122"/>
            <a:ea typeface="微软雅黑" pitchFamily="34" charset="-122"/>
          </a:endParaRPr>
        </a:p>
      </dgm:t>
    </dgm:pt>
    <dgm:pt modelId="{E2DDE09C-B651-44DD-B56E-6179897C0023}" type="parTrans" cxnId="{20DD7AE3-A868-4EF1-BC6A-C8155A6403C2}">
      <dgm:prSet/>
      <dgm:spPr/>
      <dgm:t>
        <a:bodyPr/>
        <a:lstStyle/>
        <a:p>
          <a:endParaRPr lang="zh-CN" altLang="en-US"/>
        </a:p>
      </dgm:t>
    </dgm:pt>
    <dgm:pt modelId="{1E541AA5-F207-405B-A711-6A661B45E01C}" type="sibTrans" cxnId="{20DD7AE3-A868-4EF1-BC6A-C8155A6403C2}">
      <dgm:prSet/>
      <dgm:spPr/>
      <dgm:t>
        <a:bodyPr/>
        <a:lstStyle/>
        <a:p>
          <a:endParaRPr lang="zh-CN" altLang="en-US"/>
        </a:p>
      </dgm:t>
    </dgm:pt>
    <dgm:pt modelId="{6B1D48FC-9007-4487-8536-720E05F87CAA}" type="pres">
      <dgm:prSet presAssocID="{8B1ABB3A-CF0E-4684-904A-3756CDD10A09}" presName="Name0" presStyleCnt="0">
        <dgm:presLayoutVars>
          <dgm:dir/>
          <dgm:animLvl val="lvl"/>
          <dgm:resizeHandles val="exact"/>
        </dgm:presLayoutVars>
      </dgm:prSet>
      <dgm:spPr/>
    </dgm:pt>
    <dgm:pt modelId="{486B2D78-A8A3-4206-9888-6CB9A3A9AFED}" type="pres">
      <dgm:prSet presAssocID="{7D389614-294E-40FE-823E-DFF19ADFB53F}" presName="parTxOnly" presStyleLbl="node1" presStyleIdx="0" presStyleCnt="6">
        <dgm:presLayoutVars>
          <dgm:chMax val="0"/>
          <dgm:chPref val="0"/>
          <dgm:bulletEnabled val="1"/>
        </dgm:presLayoutVars>
      </dgm:prSet>
      <dgm:spPr/>
      <dgm:t>
        <a:bodyPr/>
        <a:lstStyle/>
        <a:p>
          <a:endParaRPr lang="zh-CN" altLang="en-US"/>
        </a:p>
      </dgm:t>
    </dgm:pt>
    <dgm:pt modelId="{9B6EB965-BBC9-4A0D-A802-D81B6E5DB8D7}" type="pres">
      <dgm:prSet presAssocID="{1B46F343-D6F2-4215-B29F-DC3E4CBBC8E0}" presName="parTxOnlySpace" presStyleCnt="0"/>
      <dgm:spPr/>
    </dgm:pt>
    <dgm:pt modelId="{BCD320E9-CB62-46C0-B376-51780B3A92CB}" type="pres">
      <dgm:prSet presAssocID="{68468F99-B5D8-4968-8DE0-F75FB129038B}" presName="parTxOnly" presStyleLbl="node1" presStyleIdx="1" presStyleCnt="6">
        <dgm:presLayoutVars>
          <dgm:chMax val="0"/>
          <dgm:chPref val="0"/>
          <dgm:bulletEnabled val="1"/>
        </dgm:presLayoutVars>
      </dgm:prSet>
      <dgm:spPr/>
      <dgm:t>
        <a:bodyPr/>
        <a:lstStyle/>
        <a:p>
          <a:endParaRPr lang="zh-CN" altLang="en-US"/>
        </a:p>
      </dgm:t>
    </dgm:pt>
    <dgm:pt modelId="{0A2E7EA0-C260-4647-B8DF-6BF8B214A56D}" type="pres">
      <dgm:prSet presAssocID="{0A26F4C2-9EC5-4A37-8FF3-0541F7D19666}" presName="parTxOnlySpace" presStyleCnt="0"/>
      <dgm:spPr/>
    </dgm:pt>
    <dgm:pt modelId="{929F58D1-4CBB-43B3-95EE-A14FD5C00E2B}" type="pres">
      <dgm:prSet presAssocID="{A73B0F9F-887B-4949-93A8-9347C5F291BE}" presName="parTxOnly" presStyleLbl="node1" presStyleIdx="2" presStyleCnt="6">
        <dgm:presLayoutVars>
          <dgm:chMax val="0"/>
          <dgm:chPref val="0"/>
          <dgm:bulletEnabled val="1"/>
        </dgm:presLayoutVars>
      </dgm:prSet>
      <dgm:spPr/>
      <dgm:t>
        <a:bodyPr/>
        <a:lstStyle/>
        <a:p>
          <a:endParaRPr lang="zh-CN" altLang="en-US"/>
        </a:p>
      </dgm:t>
    </dgm:pt>
    <dgm:pt modelId="{91F71B16-81D2-40DB-B15A-BC545CEB70BB}" type="pres">
      <dgm:prSet presAssocID="{4ACB02F9-B447-44C1-BEDF-A923982BF2A4}" presName="parTxOnlySpace" presStyleCnt="0"/>
      <dgm:spPr/>
    </dgm:pt>
    <dgm:pt modelId="{7330D9AB-C005-4436-ABE6-1ECBDCD4F0A1}" type="pres">
      <dgm:prSet presAssocID="{0E1F8D7E-0859-4B19-B3D4-D2DD7DCF00C1}" presName="parTxOnly" presStyleLbl="node1" presStyleIdx="3" presStyleCnt="6">
        <dgm:presLayoutVars>
          <dgm:chMax val="0"/>
          <dgm:chPref val="0"/>
          <dgm:bulletEnabled val="1"/>
        </dgm:presLayoutVars>
      </dgm:prSet>
      <dgm:spPr/>
      <dgm:t>
        <a:bodyPr/>
        <a:lstStyle/>
        <a:p>
          <a:endParaRPr lang="zh-CN" altLang="en-US"/>
        </a:p>
      </dgm:t>
    </dgm:pt>
    <dgm:pt modelId="{83199AF4-EDCF-4020-820E-DA1D2A7D608F}" type="pres">
      <dgm:prSet presAssocID="{CFF27773-EF30-44A1-860F-6A5C75C65CC9}" presName="parTxOnlySpace" presStyleCnt="0"/>
      <dgm:spPr/>
    </dgm:pt>
    <dgm:pt modelId="{2E712E67-9C97-41E3-AE64-6831580D7491}" type="pres">
      <dgm:prSet presAssocID="{FD54FD93-1F68-4C5F-B8E9-FD86743AAB30}" presName="parTxOnly" presStyleLbl="node1" presStyleIdx="4" presStyleCnt="6">
        <dgm:presLayoutVars>
          <dgm:chMax val="0"/>
          <dgm:chPref val="0"/>
          <dgm:bulletEnabled val="1"/>
        </dgm:presLayoutVars>
      </dgm:prSet>
      <dgm:spPr/>
      <dgm:t>
        <a:bodyPr/>
        <a:lstStyle/>
        <a:p>
          <a:endParaRPr lang="zh-CN" altLang="en-US"/>
        </a:p>
      </dgm:t>
    </dgm:pt>
    <dgm:pt modelId="{54420B3D-89DB-4173-B4BA-FDE47B713AB7}" type="pres">
      <dgm:prSet presAssocID="{523C8155-7ABC-4C49-852A-26A3509A91DE}" presName="parTxOnlySpace" presStyleCnt="0"/>
      <dgm:spPr/>
    </dgm:pt>
    <dgm:pt modelId="{4630D306-70E4-48C5-9337-22044AC886F0}" type="pres">
      <dgm:prSet presAssocID="{B84C0351-0E63-41F4-914F-96D333567A1E}" presName="parTxOnly" presStyleLbl="node1" presStyleIdx="5" presStyleCnt="6">
        <dgm:presLayoutVars>
          <dgm:chMax val="0"/>
          <dgm:chPref val="0"/>
          <dgm:bulletEnabled val="1"/>
        </dgm:presLayoutVars>
      </dgm:prSet>
      <dgm:spPr/>
      <dgm:t>
        <a:bodyPr/>
        <a:lstStyle/>
        <a:p>
          <a:endParaRPr lang="zh-CN" altLang="en-US"/>
        </a:p>
      </dgm:t>
    </dgm:pt>
  </dgm:ptLst>
  <dgm:cxnLst>
    <dgm:cxn modelId="{53D010FF-9FA1-41F1-846D-EFFDF225AA64}" type="presOf" srcId="{A73B0F9F-887B-4949-93A8-9347C5F291BE}" destId="{929F58D1-4CBB-43B3-95EE-A14FD5C00E2B}" srcOrd="0" destOrd="0" presId="urn:microsoft.com/office/officeart/2005/8/layout/chevron1"/>
    <dgm:cxn modelId="{700E834D-0496-49A9-924F-A034F0E0A90A}" type="presOf" srcId="{7D389614-294E-40FE-823E-DFF19ADFB53F}" destId="{486B2D78-A8A3-4206-9888-6CB9A3A9AFED}" srcOrd="0" destOrd="0" presId="urn:microsoft.com/office/officeart/2005/8/layout/chevron1"/>
    <dgm:cxn modelId="{60F134D9-4416-4C78-A913-F1C2B4810281}" srcId="{8B1ABB3A-CF0E-4684-904A-3756CDD10A09}" destId="{68468F99-B5D8-4968-8DE0-F75FB129038B}" srcOrd="1" destOrd="0" parTransId="{F6F638DC-803C-4B75-A4DA-27BC96DA895D}" sibTransId="{0A26F4C2-9EC5-4A37-8FF3-0541F7D19666}"/>
    <dgm:cxn modelId="{20DD7AE3-A868-4EF1-BC6A-C8155A6403C2}" srcId="{8B1ABB3A-CF0E-4684-904A-3756CDD10A09}" destId="{B84C0351-0E63-41F4-914F-96D333567A1E}" srcOrd="5" destOrd="0" parTransId="{E2DDE09C-B651-44DD-B56E-6179897C0023}" sibTransId="{1E541AA5-F207-405B-A711-6A661B45E01C}"/>
    <dgm:cxn modelId="{186D5BA4-D691-429A-A8ED-8CA0B11BB51E}" type="presOf" srcId="{68468F99-B5D8-4968-8DE0-F75FB129038B}" destId="{BCD320E9-CB62-46C0-B376-51780B3A92CB}" srcOrd="0" destOrd="0" presId="urn:microsoft.com/office/officeart/2005/8/layout/chevron1"/>
    <dgm:cxn modelId="{E3137F4A-47AF-4407-8F95-5214E52442DA}" srcId="{8B1ABB3A-CF0E-4684-904A-3756CDD10A09}" destId="{7D389614-294E-40FE-823E-DFF19ADFB53F}" srcOrd="0" destOrd="0" parTransId="{1B64D875-DD9F-4FCF-8BDE-CB0C2305A332}" sibTransId="{1B46F343-D6F2-4215-B29F-DC3E4CBBC8E0}"/>
    <dgm:cxn modelId="{7C3AE145-3BBE-47FF-9599-7382191EF65B}" srcId="{8B1ABB3A-CF0E-4684-904A-3756CDD10A09}" destId="{FD54FD93-1F68-4C5F-B8E9-FD86743AAB30}" srcOrd="4" destOrd="0" parTransId="{56100700-253B-4657-94E0-55B5AFB65E2F}" sibTransId="{523C8155-7ABC-4C49-852A-26A3509A91DE}"/>
    <dgm:cxn modelId="{A009E839-6B9A-4519-9BC5-AE3BA38FD1D8}" srcId="{8B1ABB3A-CF0E-4684-904A-3756CDD10A09}" destId="{A73B0F9F-887B-4949-93A8-9347C5F291BE}" srcOrd="2" destOrd="0" parTransId="{26E0012C-861D-4388-8EAB-633B12A04897}" sibTransId="{4ACB02F9-B447-44C1-BEDF-A923982BF2A4}"/>
    <dgm:cxn modelId="{F8965246-D095-43F8-9C4E-D4BCD14C3979}" type="presOf" srcId="{FD54FD93-1F68-4C5F-B8E9-FD86743AAB30}" destId="{2E712E67-9C97-41E3-AE64-6831580D7491}" srcOrd="0" destOrd="0" presId="urn:microsoft.com/office/officeart/2005/8/layout/chevron1"/>
    <dgm:cxn modelId="{BE2BF5C2-8DFD-43D3-86BD-AF09222AD29A}" srcId="{8B1ABB3A-CF0E-4684-904A-3756CDD10A09}" destId="{0E1F8D7E-0859-4B19-B3D4-D2DD7DCF00C1}" srcOrd="3" destOrd="0" parTransId="{4455B7D4-B9D4-495A-913E-04F4C368FA2F}" sibTransId="{CFF27773-EF30-44A1-860F-6A5C75C65CC9}"/>
    <dgm:cxn modelId="{3E93103D-CB02-4D02-9935-E5233BD391CD}" type="presOf" srcId="{0E1F8D7E-0859-4B19-B3D4-D2DD7DCF00C1}" destId="{7330D9AB-C005-4436-ABE6-1ECBDCD4F0A1}" srcOrd="0" destOrd="0" presId="urn:microsoft.com/office/officeart/2005/8/layout/chevron1"/>
    <dgm:cxn modelId="{BBD4F186-D86D-4679-B9DB-53901EDF8FE5}" type="presOf" srcId="{B84C0351-0E63-41F4-914F-96D333567A1E}" destId="{4630D306-70E4-48C5-9337-22044AC886F0}" srcOrd="0" destOrd="0" presId="urn:microsoft.com/office/officeart/2005/8/layout/chevron1"/>
    <dgm:cxn modelId="{70C72680-9461-4BA5-95FE-4767655514C2}" type="presOf" srcId="{8B1ABB3A-CF0E-4684-904A-3756CDD10A09}" destId="{6B1D48FC-9007-4487-8536-720E05F87CAA}" srcOrd="0" destOrd="0" presId="urn:microsoft.com/office/officeart/2005/8/layout/chevron1"/>
    <dgm:cxn modelId="{37747A85-8E91-4400-A4CB-CFBC412D2A11}" type="presParOf" srcId="{6B1D48FC-9007-4487-8536-720E05F87CAA}" destId="{486B2D78-A8A3-4206-9888-6CB9A3A9AFED}" srcOrd="0" destOrd="0" presId="urn:microsoft.com/office/officeart/2005/8/layout/chevron1"/>
    <dgm:cxn modelId="{BCB4C4DF-D2A6-438D-A7E2-A894E14F97F8}" type="presParOf" srcId="{6B1D48FC-9007-4487-8536-720E05F87CAA}" destId="{9B6EB965-BBC9-4A0D-A802-D81B6E5DB8D7}" srcOrd="1" destOrd="0" presId="urn:microsoft.com/office/officeart/2005/8/layout/chevron1"/>
    <dgm:cxn modelId="{3B68394C-1587-445B-8759-F4DCEB76D090}" type="presParOf" srcId="{6B1D48FC-9007-4487-8536-720E05F87CAA}" destId="{BCD320E9-CB62-46C0-B376-51780B3A92CB}" srcOrd="2" destOrd="0" presId="urn:microsoft.com/office/officeart/2005/8/layout/chevron1"/>
    <dgm:cxn modelId="{3E6A6434-F621-40EA-9A8E-513D307C3179}" type="presParOf" srcId="{6B1D48FC-9007-4487-8536-720E05F87CAA}" destId="{0A2E7EA0-C260-4647-B8DF-6BF8B214A56D}" srcOrd="3" destOrd="0" presId="urn:microsoft.com/office/officeart/2005/8/layout/chevron1"/>
    <dgm:cxn modelId="{3CF80F42-0301-4F50-BC00-60325EB886C8}" type="presParOf" srcId="{6B1D48FC-9007-4487-8536-720E05F87CAA}" destId="{929F58D1-4CBB-43B3-95EE-A14FD5C00E2B}" srcOrd="4" destOrd="0" presId="urn:microsoft.com/office/officeart/2005/8/layout/chevron1"/>
    <dgm:cxn modelId="{A0677980-3EE5-43C4-8A98-F2B0713C9B3C}" type="presParOf" srcId="{6B1D48FC-9007-4487-8536-720E05F87CAA}" destId="{91F71B16-81D2-40DB-B15A-BC545CEB70BB}" srcOrd="5" destOrd="0" presId="urn:microsoft.com/office/officeart/2005/8/layout/chevron1"/>
    <dgm:cxn modelId="{8A5D4C77-8366-47A5-9DE4-5236F9BF96AA}" type="presParOf" srcId="{6B1D48FC-9007-4487-8536-720E05F87CAA}" destId="{7330D9AB-C005-4436-ABE6-1ECBDCD4F0A1}" srcOrd="6" destOrd="0" presId="urn:microsoft.com/office/officeart/2005/8/layout/chevron1"/>
    <dgm:cxn modelId="{25C89F6C-8A24-4ACA-89B1-A50363E7C174}" type="presParOf" srcId="{6B1D48FC-9007-4487-8536-720E05F87CAA}" destId="{83199AF4-EDCF-4020-820E-DA1D2A7D608F}" srcOrd="7" destOrd="0" presId="urn:microsoft.com/office/officeart/2005/8/layout/chevron1"/>
    <dgm:cxn modelId="{5E859EC9-B8DA-49B7-AEA6-CABA1F036213}" type="presParOf" srcId="{6B1D48FC-9007-4487-8536-720E05F87CAA}" destId="{2E712E67-9C97-41E3-AE64-6831580D7491}" srcOrd="8" destOrd="0" presId="urn:microsoft.com/office/officeart/2005/8/layout/chevron1"/>
    <dgm:cxn modelId="{611094B4-892D-4B56-9CAC-C730A082DDC3}" type="presParOf" srcId="{6B1D48FC-9007-4487-8536-720E05F87CAA}" destId="{54420B3D-89DB-4173-B4BA-FDE47B713AB7}" srcOrd="9" destOrd="0" presId="urn:microsoft.com/office/officeart/2005/8/layout/chevron1"/>
    <dgm:cxn modelId="{9E766422-6915-458D-9883-47248F3286D4}" type="presParOf" srcId="{6B1D48FC-9007-4487-8536-720E05F87CAA}" destId="{4630D306-70E4-48C5-9337-22044AC886F0}"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C58D46-039A-445D-838C-4942D1EC79EA}" type="doc">
      <dgm:prSet loTypeId="urn:microsoft.com/office/officeart/2005/8/layout/hierarchy6" loCatId="hierarchy" qsTypeId="urn:microsoft.com/office/officeart/2005/8/quickstyle/simple1#3" qsCatId="simple" csTypeId="urn:microsoft.com/office/officeart/2005/8/colors/accent1_2#2" csCatId="accent1" phldr="1"/>
      <dgm:spPr/>
      <dgm:t>
        <a:bodyPr/>
        <a:lstStyle/>
        <a:p>
          <a:endParaRPr lang="zh-CN" altLang="en-US"/>
        </a:p>
      </dgm:t>
    </dgm:pt>
    <dgm:pt modelId="{2048F0CC-6AFA-4A3F-9C3D-7450B0D14582}">
      <dgm:prSet phldrT="[文本]" custT="1"/>
      <dgm:spPr>
        <a:solidFill>
          <a:srgbClr val="0070C0"/>
        </a:solidFill>
      </dgm:spPr>
      <dgm:t>
        <a:bodyPr/>
        <a:lstStyle/>
        <a:p>
          <a:r>
            <a:rPr lang="zh-CN" altLang="en-US" sz="1200" dirty="0" smtClean="0">
              <a:solidFill>
                <a:schemeClr val="bg1"/>
              </a:solidFill>
              <a:latin typeface="微软雅黑" pitchFamily="34" charset="-122"/>
              <a:ea typeface="微软雅黑" pitchFamily="34" charset="-122"/>
            </a:rPr>
            <a:t>随</a:t>
          </a:r>
          <a:r>
            <a:rPr lang="en-US" altLang="zh-CN" sz="1200" dirty="0" smtClean="0">
              <a:solidFill>
                <a:schemeClr val="bg1"/>
              </a:solidFill>
              <a:latin typeface="微软雅黑" pitchFamily="34" charset="-122"/>
              <a:ea typeface="微软雅黑" pitchFamily="34" charset="-122"/>
            </a:rPr>
            <a:t>e</a:t>
          </a:r>
          <a:r>
            <a:rPr lang="zh-CN" altLang="en-US" sz="1200" dirty="0" smtClean="0">
              <a:solidFill>
                <a:schemeClr val="bg1"/>
              </a:solidFill>
              <a:latin typeface="微软雅黑" pitchFamily="34" charset="-122"/>
              <a:ea typeface="微软雅黑" pitchFamily="34" charset="-122"/>
            </a:rPr>
            <a:t>行</a:t>
          </a:r>
          <a:r>
            <a:rPr lang="en-US" altLang="zh-CN" sz="1200" dirty="0" smtClean="0">
              <a:solidFill>
                <a:schemeClr val="bg1"/>
              </a:solidFill>
              <a:latin typeface="微软雅黑" pitchFamily="34" charset="-122"/>
              <a:ea typeface="微软雅黑" pitchFamily="34" charset="-122"/>
            </a:rPr>
            <a:t>WLAN</a:t>
          </a:r>
          <a:r>
            <a:rPr lang="zh-CN" altLang="en-US" sz="1200" dirty="0" smtClean="0">
              <a:solidFill>
                <a:schemeClr val="bg1"/>
              </a:solidFill>
              <a:latin typeface="微软雅黑" pitchFamily="34" charset="-122"/>
              <a:ea typeface="微软雅黑" pitchFamily="34" charset="-122"/>
            </a:rPr>
            <a:t>客户端（</a:t>
          </a:r>
          <a:r>
            <a:rPr lang="en-US" altLang="zh-CN" sz="1200" dirty="0" smtClean="0">
              <a:solidFill>
                <a:schemeClr val="bg1"/>
              </a:solidFill>
              <a:latin typeface="微软雅黑" pitchFamily="34" charset="-122"/>
              <a:ea typeface="微软雅黑" pitchFamily="34" charset="-122"/>
            </a:rPr>
            <a:t>5.51</a:t>
          </a:r>
          <a:r>
            <a:rPr lang="zh-CN" altLang="en-US" sz="1000" dirty="0" smtClean="0">
              <a:solidFill>
                <a:schemeClr val="bg1"/>
              </a:solidFill>
              <a:latin typeface="微软雅黑" pitchFamily="34" charset="-122"/>
              <a:ea typeface="微软雅黑" pitchFamily="34" charset="-122"/>
            </a:rPr>
            <a:t>）</a:t>
          </a:r>
          <a:endParaRPr lang="zh-CN" altLang="en-US" sz="1000" dirty="0">
            <a:solidFill>
              <a:schemeClr val="bg1"/>
            </a:solidFill>
            <a:latin typeface="微软雅黑" pitchFamily="34" charset="-122"/>
            <a:ea typeface="微软雅黑" pitchFamily="34" charset="-122"/>
          </a:endParaRPr>
        </a:p>
      </dgm:t>
    </dgm:pt>
    <dgm:pt modelId="{EDA8173E-C849-42AE-AE96-29AD0BFEEF59}" type="parTrans" cxnId="{78880801-E285-4B10-B637-8BFA22240680}">
      <dgm:prSet/>
      <dgm:spPr/>
      <dgm:t>
        <a:bodyPr/>
        <a:lstStyle/>
        <a:p>
          <a:endParaRPr lang="zh-CN" altLang="en-US" sz="1000">
            <a:solidFill>
              <a:schemeClr val="bg1"/>
            </a:solidFill>
            <a:latin typeface="微软雅黑" pitchFamily="34" charset="-122"/>
            <a:ea typeface="微软雅黑" pitchFamily="34" charset="-122"/>
          </a:endParaRPr>
        </a:p>
      </dgm:t>
    </dgm:pt>
    <dgm:pt modelId="{DB3F43B4-CF10-40C4-91F3-EC8EBA2DA7F9}" type="sibTrans" cxnId="{78880801-E285-4B10-B637-8BFA22240680}">
      <dgm:prSet/>
      <dgm:spPr/>
      <dgm:t>
        <a:bodyPr/>
        <a:lstStyle/>
        <a:p>
          <a:endParaRPr lang="zh-CN" altLang="en-US" sz="1000">
            <a:solidFill>
              <a:schemeClr val="bg1"/>
            </a:solidFill>
            <a:latin typeface="微软雅黑" pitchFamily="34" charset="-122"/>
            <a:ea typeface="微软雅黑" pitchFamily="34" charset="-122"/>
          </a:endParaRPr>
        </a:p>
      </dgm:t>
    </dgm:pt>
    <dgm:pt modelId="{C5191320-EC31-4739-A9F3-18D05F089B9F}">
      <dgm:prSet phldrT="[文本]" custT="1"/>
      <dgm:spPr>
        <a:solidFill>
          <a:schemeClr val="tx2"/>
        </a:solidFill>
      </dgm:spPr>
      <dgm:t>
        <a:bodyPr/>
        <a:lstStyle/>
        <a:p>
          <a:r>
            <a:rPr lang="zh-CN" altLang="en-US" sz="1000" dirty="0" smtClean="0">
              <a:solidFill>
                <a:schemeClr val="bg1"/>
              </a:solidFill>
              <a:latin typeface="微软雅黑" pitchFamily="34" charset="-122"/>
              <a:ea typeface="微软雅黑" pitchFamily="34" charset="-122"/>
            </a:rPr>
            <a:t>了解</a:t>
          </a:r>
          <a:r>
            <a:rPr lang="en-US" altLang="zh-CN" sz="1000" dirty="0" smtClean="0">
              <a:solidFill>
                <a:schemeClr val="bg1"/>
              </a:solidFill>
              <a:latin typeface="微软雅黑" pitchFamily="34" charset="-122"/>
              <a:ea typeface="微软雅黑" pitchFamily="34" charset="-122"/>
            </a:rPr>
            <a:t>(5.36)</a:t>
          </a:r>
        </a:p>
      </dgm:t>
    </dgm:pt>
    <dgm:pt modelId="{4C14723E-1CA3-4DBB-8972-CBE7F2AA1633}" type="parTrans" cxnId="{0CCADB5B-B86D-45F0-9015-503A4C1F6738}">
      <dgm:prSet/>
      <dgm:spPr/>
      <dgm:t>
        <a:bodyPr/>
        <a:lstStyle/>
        <a:p>
          <a:endParaRPr lang="zh-CN" altLang="en-US" sz="1000">
            <a:solidFill>
              <a:schemeClr val="bg1"/>
            </a:solidFill>
            <a:latin typeface="微软雅黑" pitchFamily="34" charset="-122"/>
            <a:ea typeface="微软雅黑" pitchFamily="34" charset="-122"/>
          </a:endParaRPr>
        </a:p>
      </dgm:t>
    </dgm:pt>
    <dgm:pt modelId="{FCFC7C84-C17F-471F-860D-F2ED66B2B21E}" type="sibTrans" cxnId="{0CCADB5B-B86D-45F0-9015-503A4C1F6738}">
      <dgm:prSet/>
      <dgm:spPr/>
      <dgm:t>
        <a:bodyPr/>
        <a:lstStyle/>
        <a:p>
          <a:endParaRPr lang="zh-CN" altLang="en-US" sz="1000">
            <a:solidFill>
              <a:schemeClr val="bg1"/>
            </a:solidFill>
            <a:latin typeface="微软雅黑" pitchFamily="34" charset="-122"/>
            <a:ea typeface="微软雅黑" pitchFamily="34" charset="-122"/>
          </a:endParaRPr>
        </a:p>
      </dgm:t>
    </dgm:pt>
    <dgm:pt modelId="{DE0F7EC3-F6EF-4333-87E8-88EDCD802507}">
      <dgm:prSet phldrT="[文本]" custT="1"/>
      <dgm:spPr>
        <a:solidFill>
          <a:schemeClr val="tx2"/>
        </a:solidFill>
      </dgm:spPr>
      <dgm:t>
        <a:bodyPr/>
        <a:lstStyle/>
        <a:p>
          <a:r>
            <a:rPr lang="zh-CN" altLang="en-US" sz="1000" dirty="0" smtClean="0">
              <a:solidFill>
                <a:schemeClr val="bg1"/>
              </a:solidFill>
              <a:latin typeface="微软雅黑" pitchFamily="34" charset="-122"/>
              <a:ea typeface="微软雅黑" pitchFamily="34" charset="-122"/>
            </a:rPr>
            <a:t>感知</a:t>
          </a:r>
          <a:r>
            <a:rPr lang="en-US" altLang="zh-CN" sz="1000" dirty="0" smtClean="0">
              <a:solidFill>
                <a:schemeClr val="bg1"/>
              </a:solidFill>
              <a:latin typeface="微软雅黑" pitchFamily="34" charset="-122"/>
              <a:ea typeface="微软雅黑" pitchFamily="34" charset="-122"/>
            </a:rPr>
            <a:t>(5.23)</a:t>
          </a:r>
          <a:endParaRPr lang="zh-CN" altLang="en-US" sz="1000" dirty="0">
            <a:solidFill>
              <a:schemeClr val="bg1"/>
            </a:solidFill>
            <a:latin typeface="微软雅黑" pitchFamily="34" charset="-122"/>
            <a:ea typeface="微软雅黑" pitchFamily="34" charset="-122"/>
          </a:endParaRPr>
        </a:p>
      </dgm:t>
    </dgm:pt>
    <dgm:pt modelId="{92C6AC5D-4F5C-4D66-848A-3DF3867563E5}" type="parTrans" cxnId="{F2198714-9BA6-45E1-9A14-20501419F795}">
      <dgm:prSet/>
      <dgm:spPr/>
      <dgm:t>
        <a:bodyPr/>
        <a:lstStyle/>
        <a:p>
          <a:endParaRPr lang="zh-CN" altLang="en-US" sz="1000">
            <a:solidFill>
              <a:schemeClr val="bg1"/>
            </a:solidFill>
            <a:latin typeface="微软雅黑" pitchFamily="34" charset="-122"/>
            <a:ea typeface="微软雅黑" pitchFamily="34" charset="-122"/>
          </a:endParaRPr>
        </a:p>
      </dgm:t>
    </dgm:pt>
    <dgm:pt modelId="{32FF5D13-36B3-49DB-8D2C-A11C00FBEB3A}" type="sibTrans" cxnId="{F2198714-9BA6-45E1-9A14-20501419F795}">
      <dgm:prSet/>
      <dgm:spPr/>
      <dgm:t>
        <a:bodyPr/>
        <a:lstStyle/>
        <a:p>
          <a:endParaRPr lang="zh-CN" altLang="en-US" sz="1000">
            <a:solidFill>
              <a:schemeClr val="bg1"/>
            </a:solidFill>
            <a:latin typeface="微软雅黑" pitchFamily="34" charset="-122"/>
            <a:ea typeface="微软雅黑" pitchFamily="34" charset="-122"/>
          </a:endParaRPr>
        </a:p>
      </dgm:t>
    </dgm:pt>
    <dgm:pt modelId="{9A45845F-E26E-43C5-9EFB-0043BD4D9E7A}">
      <dgm:prSet phldrT="[文本]" custT="1"/>
      <dgm:spPr>
        <a:solidFill>
          <a:schemeClr val="tx2"/>
        </a:solidFill>
      </dgm:spPr>
      <dgm:t>
        <a:bodyPr/>
        <a:lstStyle/>
        <a:p>
          <a:r>
            <a:rPr lang="zh-CN" altLang="en-US" sz="1000" dirty="0" smtClean="0">
              <a:solidFill>
                <a:schemeClr val="bg1"/>
              </a:solidFill>
              <a:latin typeface="微软雅黑" pitchFamily="34" charset="-122"/>
              <a:ea typeface="微软雅黑" pitchFamily="34" charset="-122"/>
            </a:rPr>
            <a:t>认知</a:t>
          </a:r>
          <a:r>
            <a:rPr lang="en-US" altLang="zh-CN" sz="1000" dirty="0" smtClean="0">
              <a:solidFill>
                <a:schemeClr val="bg1"/>
              </a:solidFill>
              <a:latin typeface="微软雅黑" pitchFamily="34" charset="-122"/>
              <a:ea typeface="微软雅黑" pitchFamily="34" charset="-122"/>
            </a:rPr>
            <a:t>(5.46)</a:t>
          </a:r>
          <a:endParaRPr lang="zh-CN" altLang="en-US" sz="1000" dirty="0">
            <a:solidFill>
              <a:schemeClr val="bg1"/>
            </a:solidFill>
            <a:latin typeface="微软雅黑" pitchFamily="34" charset="-122"/>
            <a:ea typeface="微软雅黑" pitchFamily="34" charset="-122"/>
          </a:endParaRPr>
        </a:p>
      </dgm:t>
    </dgm:pt>
    <dgm:pt modelId="{59CAC398-1BF8-4497-AC5E-AF39D40961D6}" type="parTrans" cxnId="{73900904-B8D8-4ADE-B5B9-DE47D998A6B6}">
      <dgm:prSet/>
      <dgm:spPr/>
      <dgm:t>
        <a:bodyPr/>
        <a:lstStyle/>
        <a:p>
          <a:endParaRPr lang="zh-CN" altLang="en-US" sz="1000">
            <a:solidFill>
              <a:schemeClr val="bg1"/>
            </a:solidFill>
            <a:latin typeface="微软雅黑" pitchFamily="34" charset="-122"/>
            <a:ea typeface="微软雅黑" pitchFamily="34" charset="-122"/>
          </a:endParaRPr>
        </a:p>
      </dgm:t>
    </dgm:pt>
    <dgm:pt modelId="{C6E9BE07-4F7D-4F0F-9071-F56EE87B5FEC}" type="sibTrans" cxnId="{73900904-B8D8-4ADE-B5B9-DE47D998A6B6}">
      <dgm:prSet/>
      <dgm:spPr/>
      <dgm:t>
        <a:bodyPr/>
        <a:lstStyle/>
        <a:p>
          <a:endParaRPr lang="zh-CN" altLang="en-US" sz="1000">
            <a:solidFill>
              <a:schemeClr val="bg1"/>
            </a:solidFill>
            <a:latin typeface="微软雅黑" pitchFamily="34" charset="-122"/>
            <a:ea typeface="微软雅黑" pitchFamily="34" charset="-122"/>
          </a:endParaRPr>
        </a:p>
      </dgm:t>
    </dgm:pt>
    <dgm:pt modelId="{ED650965-F505-4B17-A1E7-D71E3F0128E7}">
      <dgm:prSet phldrT="[文本]" custT="1"/>
      <dgm:spPr>
        <a:solidFill>
          <a:srgbClr val="2AC6C6"/>
        </a:solidFill>
      </dgm:spPr>
      <dgm:t>
        <a:bodyPr/>
        <a:lstStyle/>
        <a:p>
          <a:r>
            <a:rPr lang="zh-CN" altLang="en-US" sz="1000" dirty="0" smtClean="0">
              <a:solidFill>
                <a:schemeClr val="bg1"/>
              </a:solidFill>
              <a:latin typeface="微软雅黑" pitchFamily="34" charset="-122"/>
              <a:ea typeface="微软雅黑" pitchFamily="34" charset="-122"/>
            </a:rPr>
            <a:t>接触</a:t>
          </a:r>
          <a:r>
            <a:rPr lang="en-US" altLang="zh-CN" sz="1000" dirty="0" smtClean="0">
              <a:solidFill>
                <a:schemeClr val="bg1"/>
              </a:solidFill>
              <a:latin typeface="微软雅黑" pitchFamily="34" charset="-122"/>
              <a:ea typeface="微软雅黑" pitchFamily="34" charset="-122"/>
            </a:rPr>
            <a:t>(5.53)</a:t>
          </a:r>
          <a:endParaRPr lang="zh-CN" altLang="en-US" sz="1000" dirty="0">
            <a:solidFill>
              <a:schemeClr val="bg1"/>
            </a:solidFill>
            <a:latin typeface="微软雅黑" pitchFamily="34" charset="-122"/>
            <a:ea typeface="微软雅黑" pitchFamily="34" charset="-122"/>
          </a:endParaRPr>
        </a:p>
      </dgm:t>
    </dgm:pt>
    <dgm:pt modelId="{E823026E-7532-47AE-A03F-EF3D6699F5D3}" type="parTrans" cxnId="{4777E93A-3B07-42AD-9A8D-3B313C6429F1}">
      <dgm:prSet/>
      <dgm:spPr/>
      <dgm:t>
        <a:bodyPr/>
        <a:lstStyle/>
        <a:p>
          <a:endParaRPr lang="zh-CN" altLang="en-US" sz="1000">
            <a:solidFill>
              <a:schemeClr val="bg1"/>
            </a:solidFill>
            <a:latin typeface="微软雅黑" pitchFamily="34" charset="-122"/>
            <a:ea typeface="微软雅黑" pitchFamily="34" charset="-122"/>
          </a:endParaRPr>
        </a:p>
      </dgm:t>
    </dgm:pt>
    <dgm:pt modelId="{492A4446-C72A-48C5-8256-12701F7B10C0}" type="sibTrans" cxnId="{4777E93A-3B07-42AD-9A8D-3B313C6429F1}">
      <dgm:prSet/>
      <dgm:spPr/>
      <dgm:t>
        <a:bodyPr/>
        <a:lstStyle/>
        <a:p>
          <a:endParaRPr lang="zh-CN" altLang="en-US" sz="1000">
            <a:solidFill>
              <a:schemeClr val="bg1"/>
            </a:solidFill>
            <a:latin typeface="微软雅黑" pitchFamily="34" charset="-122"/>
            <a:ea typeface="微软雅黑" pitchFamily="34" charset="-122"/>
          </a:endParaRPr>
        </a:p>
      </dgm:t>
    </dgm:pt>
    <dgm:pt modelId="{709FEF44-2CF0-4930-A087-FA05DE64D6E6}">
      <dgm:prSet phldrT="[文本]" custT="1"/>
      <dgm:spPr>
        <a:solidFill>
          <a:srgbClr val="2AC6C6"/>
        </a:solidFill>
      </dgm:spPr>
      <dgm:t>
        <a:bodyPr/>
        <a:lstStyle/>
        <a:p>
          <a:r>
            <a:rPr lang="zh-CN" altLang="en-US" sz="1000" dirty="0" smtClean="0">
              <a:solidFill>
                <a:schemeClr val="bg1"/>
              </a:solidFill>
              <a:latin typeface="微软雅黑" pitchFamily="34" charset="-122"/>
              <a:ea typeface="微软雅黑" pitchFamily="34" charset="-122"/>
            </a:rPr>
            <a:t>接触渠道</a:t>
          </a:r>
          <a:r>
            <a:rPr lang="en-US" altLang="zh-CN" sz="1000" dirty="0" smtClean="0">
              <a:solidFill>
                <a:schemeClr val="bg1"/>
              </a:solidFill>
              <a:latin typeface="微软雅黑" pitchFamily="34" charset="-122"/>
              <a:ea typeface="微软雅黑" pitchFamily="34" charset="-122"/>
            </a:rPr>
            <a:t>(5.50)</a:t>
          </a:r>
        </a:p>
      </dgm:t>
    </dgm:pt>
    <dgm:pt modelId="{E2D1CC93-37F8-4F67-88FF-853FA0032A81}" type="parTrans" cxnId="{3C6E7453-9465-42DC-9070-5679C0F992BE}">
      <dgm:prSet/>
      <dgm:spPr/>
      <dgm:t>
        <a:bodyPr/>
        <a:lstStyle/>
        <a:p>
          <a:endParaRPr lang="zh-CN" altLang="en-US" sz="1000">
            <a:solidFill>
              <a:schemeClr val="bg1"/>
            </a:solidFill>
            <a:latin typeface="微软雅黑" pitchFamily="34" charset="-122"/>
            <a:ea typeface="微软雅黑" pitchFamily="34" charset="-122"/>
          </a:endParaRPr>
        </a:p>
      </dgm:t>
    </dgm:pt>
    <dgm:pt modelId="{2CBF4377-9715-49D6-93CB-53ECBEBF9485}" type="sibTrans" cxnId="{3C6E7453-9465-42DC-9070-5679C0F992BE}">
      <dgm:prSet/>
      <dgm:spPr/>
      <dgm:t>
        <a:bodyPr/>
        <a:lstStyle/>
        <a:p>
          <a:endParaRPr lang="zh-CN" altLang="en-US" sz="1000">
            <a:solidFill>
              <a:schemeClr val="bg1"/>
            </a:solidFill>
            <a:latin typeface="微软雅黑" pitchFamily="34" charset="-122"/>
            <a:ea typeface="微软雅黑" pitchFamily="34" charset="-122"/>
          </a:endParaRPr>
        </a:p>
      </dgm:t>
    </dgm:pt>
    <dgm:pt modelId="{80872792-E17E-49FB-8A5E-1CF35045B163}">
      <dgm:prSet phldrT="[文本]" custT="1"/>
      <dgm:spPr>
        <a:solidFill>
          <a:schemeClr val="accent6">
            <a:lumMod val="75000"/>
          </a:schemeClr>
        </a:solidFill>
      </dgm:spPr>
      <dgm:t>
        <a:bodyPr/>
        <a:lstStyle/>
        <a:p>
          <a:r>
            <a:rPr lang="zh-CN" altLang="en-US" sz="1000" dirty="0" smtClean="0">
              <a:solidFill>
                <a:schemeClr val="bg1"/>
              </a:solidFill>
              <a:latin typeface="微软雅黑" pitchFamily="34" charset="-122"/>
              <a:ea typeface="微软雅黑" pitchFamily="34" charset="-122"/>
            </a:rPr>
            <a:t>使用</a:t>
          </a:r>
          <a:r>
            <a:rPr lang="en-US" altLang="zh-CN" sz="1000" dirty="0" smtClean="0">
              <a:solidFill>
                <a:schemeClr val="bg1"/>
              </a:solidFill>
              <a:latin typeface="微软雅黑" pitchFamily="34" charset="-122"/>
              <a:ea typeface="微软雅黑" pitchFamily="34" charset="-122"/>
            </a:rPr>
            <a:t>(5.50)</a:t>
          </a:r>
          <a:endParaRPr lang="zh-CN" altLang="en-US" sz="1000" dirty="0">
            <a:solidFill>
              <a:schemeClr val="bg1"/>
            </a:solidFill>
            <a:latin typeface="微软雅黑" pitchFamily="34" charset="-122"/>
            <a:ea typeface="微软雅黑" pitchFamily="34" charset="-122"/>
          </a:endParaRPr>
        </a:p>
      </dgm:t>
    </dgm:pt>
    <dgm:pt modelId="{B555B85F-029C-4BF2-94E6-70685AE8C6A6}" type="parTrans" cxnId="{1A871EFB-CEB9-432D-B625-72730CDBC6EB}">
      <dgm:prSet/>
      <dgm:spPr/>
      <dgm:t>
        <a:bodyPr/>
        <a:lstStyle/>
        <a:p>
          <a:endParaRPr lang="zh-CN" altLang="en-US" sz="1000">
            <a:solidFill>
              <a:schemeClr val="bg1"/>
            </a:solidFill>
            <a:latin typeface="微软雅黑" pitchFamily="34" charset="-122"/>
            <a:ea typeface="微软雅黑" pitchFamily="34" charset="-122"/>
          </a:endParaRPr>
        </a:p>
      </dgm:t>
    </dgm:pt>
    <dgm:pt modelId="{AE743EE9-A7BD-4C9E-BABB-24F1BAC49AE8}" type="sibTrans" cxnId="{1A871EFB-CEB9-432D-B625-72730CDBC6EB}">
      <dgm:prSet/>
      <dgm:spPr/>
      <dgm:t>
        <a:bodyPr/>
        <a:lstStyle/>
        <a:p>
          <a:endParaRPr lang="zh-CN" altLang="en-US" sz="1000">
            <a:solidFill>
              <a:schemeClr val="bg1"/>
            </a:solidFill>
            <a:latin typeface="微软雅黑" pitchFamily="34" charset="-122"/>
            <a:ea typeface="微软雅黑" pitchFamily="34" charset="-122"/>
          </a:endParaRPr>
        </a:p>
      </dgm:t>
    </dgm:pt>
    <dgm:pt modelId="{28A2300F-E82E-470C-9094-F10B6C64A57D}">
      <dgm:prSet phldrT="[文本]" custT="1"/>
      <dgm:spPr>
        <a:solidFill>
          <a:srgbClr val="6699FF"/>
        </a:solidFill>
      </dgm:spPr>
      <dgm:t>
        <a:bodyPr/>
        <a:lstStyle/>
        <a:p>
          <a:r>
            <a:rPr lang="zh-CN" altLang="en-US" sz="1000" dirty="0" smtClean="0">
              <a:solidFill>
                <a:schemeClr val="bg1"/>
              </a:solidFill>
              <a:latin typeface="微软雅黑" pitchFamily="34" charset="-122"/>
              <a:ea typeface="微软雅黑" pitchFamily="34" charset="-122"/>
            </a:rPr>
            <a:t>反馈</a:t>
          </a:r>
          <a:r>
            <a:rPr lang="en-US" altLang="zh-CN" sz="1000" dirty="0" smtClean="0">
              <a:solidFill>
                <a:schemeClr val="bg1"/>
              </a:solidFill>
              <a:latin typeface="微软雅黑" pitchFamily="34" charset="-122"/>
              <a:ea typeface="微软雅黑" pitchFamily="34" charset="-122"/>
            </a:rPr>
            <a:t>(5.58)</a:t>
          </a:r>
          <a:endParaRPr lang="zh-CN" altLang="en-US" sz="1000" dirty="0">
            <a:solidFill>
              <a:schemeClr val="bg1"/>
            </a:solidFill>
            <a:latin typeface="微软雅黑" pitchFamily="34" charset="-122"/>
            <a:ea typeface="微软雅黑" pitchFamily="34" charset="-122"/>
          </a:endParaRPr>
        </a:p>
      </dgm:t>
    </dgm:pt>
    <dgm:pt modelId="{3177DAC6-3A6D-4CAF-BA2F-E336C63D2F22}" type="parTrans" cxnId="{D88DF462-CE7A-4849-8F12-9BDA95ACBB7B}">
      <dgm:prSet/>
      <dgm:spPr/>
      <dgm:t>
        <a:bodyPr/>
        <a:lstStyle/>
        <a:p>
          <a:endParaRPr lang="zh-CN" altLang="en-US" sz="1000">
            <a:solidFill>
              <a:schemeClr val="bg1"/>
            </a:solidFill>
            <a:latin typeface="微软雅黑" pitchFamily="34" charset="-122"/>
            <a:ea typeface="微软雅黑" pitchFamily="34" charset="-122"/>
          </a:endParaRPr>
        </a:p>
      </dgm:t>
    </dgm:pt>
    <dgm:pt modelId="{10C038CC-EEDD-4D0D-A03F-D89BDEAC2750}" type="sibTrans" cxnId="{D88DF462-CE7A-4849-8F12-9BDA95ACBB7B}">
      <dgm:prSet/>
      <dgm:spPr/>
      <dgm:t>
        <a:bodyPr/>
        <a:lstStyle/>
        <a:p>
          <a:endParaRPr lang="zh-CN" altLang="en-US" sz="1000">
            <a:solidFill>
              <a:schemeClr val="bg1"/>
            </a:solidFill>
            <a:latin typeface="微软雅黑" pitchFamily="34" charset="-122"/>
            <a:ea typeface="微软雅黑" pitchFamily="34" charset="-122"/>
          </a:endParaRPr>
        </a:p>
      </dgm:t>
    </dgm:pt>
    <dgm:pt modelId="{660E8C96-D86D-476D-AB61-0BDA366F10E7}">
      <dgm:prSet phldrT="[文本]" custT="1"/>
      <dgm:spPr>
        <a:solidFill>
          <a:srgbClr val="2AC6C6"/>
        </a:solidFill>
      </dgm:spPr>
      <dgm:t>
        <a:bodyPr/>
        <a:lstStyle/>
        <a:p>
          <a:r>
            <a:rPr lang="zh-CN" altLang="en-US" sz="1000" dirty="0" smtClean="0">
              <a:solidFill>
                <a:schemeClr val="bg1"/>
              </a:solidFill>
              <a:latin typeface="微软雅黑" pitchFamily="34" charset="-122"/>
              <a:ea typeface="微软雅黑" pitchFamily="34" charset="-122"/>
            </a:rPr>
            <a:t>下载</a:t>
          </a:r>
          <a:r>
            <a:rPr lang="en-US" altLang="zh-CN" sz="1000" dirty="0" smtClean="0">
              <a:solidFill>
                <a:schemeClr val="bg1"/>
              </a:solidFill>
              <a:latin typeface="微软雅黑" pitchFamily="34" charset="-122"/>
              <a:ea typeface="微软雅黑" pitchFamily="34" charset="-122"/>
            </a:rPr>
            <a:t>(5.55)</a:t>
          </a:r>
        </a:p>
      </dgm:t>
    </dgm:pt>
    <dgm:pt modelId="{1A11EEBF-3454-4F66-92D9-B0EC8882294D}" type="parTrans" cxnId="{4F2B5EA4-0341-4BA0-B711-264CCB21FB01}">
      <dgm:prSet/>
      <dgm:spPr/>
      <dgm:t>
        <a:bodyPr/>
        <a:lstStyle/>
        <a:p>
          <a:endParaRPr lang="zh-CN" altLang="en-US" sz="1000">
            <a:solidFill>
              <a:schemeClr val="bg1"/>
            </a:solidFill>
            <a:latin typeface="微软雅黑" pitchFamily="34" charset="-122"/>
            <a:ea typeface="微软雅黑" pitchFamily="34" charset="-122"/>
          </a:endParaRPr>
        </a:p>
      </dgm:t>
    </dgm:pt>
    <dgm:pt modelId="{3CCB02BC-75E9-4C6A-A48A-1AE862FB25C4}" type="sibTrans" cxnId="{4F2B5EA4-0341-4BA0-B711-264CCB21FB01}">
      <dgm:prSet/>
      <dgm:spPr/>
      <dgm:t>
        <a:bodyPr/>
        <a:lstStyle/>
        <a:p>
          <a:endParaRPr lang="zh-CN" altLang="en-US" sz="1000">
            <a:solidFill>
              <a:schemeClr val="bg1"/>
            </a:solidFill>
            <a:latin typeface="微软雅黑" pitchFamily="34" charset="-122"/>
            <a:ea typeface="微软雅黑" pitchFamily="34" charset="-122"/>
          </a:endParaRPr>
        </a:p>
      </dgm:t>
    </dgm:pt>
    <dgm:pt modelId="{8B1642E2-035A-40AF-8865-EC339695D0E6}">
      <dgm:prSet phldrT="[文本]" custT="1"/>
      <dgm:spPr>
        <a:solidFill>
          <a:schemeClr val="accent6">
            <a:lumMod val="75000"/>
          </a:schemeClr>
        </a:solidFill>
      </dgm:spPr>
      <dgm:t>
        <a:bodyPr/>
        <a:lstStyle/>
        <a:p>
          <a:r>
            <a:rPr lang="zh-CN" altLang="en-US" sz="1000" dirty="0" smtClean="0">
              <a:solidFill>
                <a:schemeClr val="bg1"/>
              </a:solidFill>
              <a:latin typeface="微软雅黑" pitchFamily="34" charset="-122"/>
              <a:ea typeface="微软雅黑" pitchFamily="34" charset="-122"/>
            </a:rPr>
            <a:t>性能</a:t>
          </a:r>
          <a:r>
            <a:rPr lang="en-US" altLang="zh-CN" sz="1000" dirty="0" smtClean="0">
              <a:solidFill>
                <a:schemeClr val="bg1"/>
              </a:solidFill>
              <a:latin typeface="微软雅黑" pitchFamily="34" charset="-122"/>
              <a:ea typeface="微软雅黑" pitchFamily="34" charset="-122"/>
            </a:rPr>
            <a:t>(5.42)</a:t>
          </a:r>
          <a:endParaRPr lang="zh-CN" altLang="en-US" sz="1000" dirty="0">
            <a:solidFill>
              <a:schemeClr val="bg1"/>
            </a:solidFill>
            <a:latin typeface="微软雅黑" pitchFamily="34" charset="-122"/>
            <a:ea typeface="微软雅黑" pitchFamily="34" charset="-122"/>
          </a:endParaRPr>
        </a:p>
      </dgm:t>
    </dgm:pt>
    <dgm:pt modelId="{E16F5008-51DD-4DA9-A888-23D157EA6956}" type="parTrans" cxnId="{FB4F94EC-3F23-4CDF-9421-CFE4024812C7}">
      <dgm:prSet/>
      <dgm:spPr/>
      <dgm:t>
        <a:bodyPr/>
        <a:lstStyle/>
        <a:p>
          <a:endParaRPr lang="zh-CN" altLang="en-US" sz="1000">
            <a:solidFill>
              <a:schemeClr val="bg1"/>
            </a:solidFill>
            <a:latin typeface="微软雅黑" pitchFamily="34" charset="-122"/>
            <a:ea typeface="微软雅黑" pitchFamily="34" charset="-122"/>
          </a:endParaRPr>
        </a:p>
      </dgm:t>
    </dgm:pt>
    <dgm:pt modelId="{52E369EA-48A9-4464-94E4-216E20EE1A45}" type="sibTrans" cxnId="{FB4F94EC-3F23-4CDF-9421-CFE4024812C7}">
      <dgm:prSet/>
      <dgm:spPr/>
      <dgm:t>
        <a:bodyPr/>
        <a:lstStyle/>
        <a:p>
          <a:endParaRPr lang="zh-CN" altLang="en-US" sz="1000">
            <a:solidFill>
              <a:schemeClr val="bg1"/>
            </a:solidFill>
            <a:latin typeface="微软雅黑" pitchFamily="34" charset="-122"/>
            <a:ea typeface="微软雅黑" pitchFamily="34" charset="-122"/>
          </a:endParaRPr>
        </a:p>
      </dgm:t>
    </dgm:pt>
    <dgm:pt modelId="{1036212E-420F-4CE2-AADE-05F7C0C6C894}">
      <dgm:prSet phldrT="[文本]" custT="1"/>
      <dgm:spPr>
        <a:solidFill>
          <a:schemeClr val="accent6">
            <a:lumMod val="75000"/>
          </a:schemeClr>
        </a:solidFill>
      </dgm:spPr>
      <dgm:t>
        <a:bodyPr/>
        <a:lstStyle/>
        <a:p>
          <a:r>
            <a:rPr lang="zh-CN" altLang="en-US" sz="1000" dirty="0" smtClean="0">
              <a:solidFill>
                <a:schemeClr val="bg1"/>
              </a:solidFill>
              <a:latin typeface="微软雅黑" pitchFamily="34" charset="-122"/>
              <a:ea typeface="微软雅黑" pitchFamily="34" charset="-122"/>
            </a:rPr>
            <a:t>界面</a:t>
          </a:r>
          <a:r>
            <a:rPr lang="en-US" altLang="zh-CN" sz="1000" dirty="0" smtClean="0">
              <a:solidFill>
                <a:schemeClr val="bg1"/>
              </a:solidFill>
              <a:latin typeface="微软雅黑" pitchFamily="34" charset="-122"/>
              <a:ea typeface="微软雅黑" pitchFamily="34" charset="-122"/>
            </a:rPr>
            <a:t>(5.54)</a:t>
          </a:r>
          <a:endParaRPr lang="zh-CN" altLang="en-US" sz="1000" dirty="0">
            <a:solidFill>
              <a:schemeClr val="bg1"/>
            </a:solidFill>
            <a:latin typeface="微软雅黑" pitchFamily="34" charset="-122"/>
            <a:ea typeface="微软雅黑" pitchFamily="34" charset="-122"/>
          </a:endParaRPr>
        </a:p>
      </dgm:t>
    </dgm:pt>
    <dgm:pt modelId="{B13EBB3F-1414-4B0C-88FD-173D59F91711}" type="parTrans" cxnId="{CD78D7EF-5164-4281-9AB6-0A270349A389}">
      <dgm:prSet/>
      <dgm:spPr/>
      <dgm:t>
        <a:bodyPr/>
        <a:lstStyle/>
        <a:p>
          <a:endParaRPr lang="zh-CN" altLang="en-US" sz="1000">
            <a:solidFill>
              <a:schemeClr val="bg1"/>
            </a:solidFill>
            <a:latin typeface="微软雅黑" pitchFamily="34" charset="-122"/>
            <a:ea typeface="微软雅黑" pitchFamily="34" charset="-122"/>
          </a:endParaRPr>
        </a:p>
      </dgm:t>
    </dgm:pt>
    <dgm:pt modelId="{76D67A2B-D270-46F0-A3E4-C53A6A2DBF6D}" type="sibTrans" cxnId="{CD78D7EF-5164-4281-9AB6-0A270349A389}">
      <dgm:prSet/>
      <dgm:spPr/>
      <dgm:t>
        <a:bodyPr/>
        <a:lstStyle/>
        <a:p>
          <a:endParaRPr lang="zh-CN" altLang="en-US" sz="1000">
            <a:solidFill>
              <a:schemeClr val="bg1"/>
            </a:solidFill>
            <a:latin typeface="微软雅黑" pitchFamily="34" charset="-122"/>
            <a:ea typeface="微软雅黑" pitchFamily="34" charset="-122"/>
          </a:endParaRPr>
        </a:p>
      </dgm:t>
    </dgm:pt>
    <dgm:pt modelId="{A3617048-20D2-480E-9784-AA972AB26324}">
      <dgm:prSet phldrT="[文本]" custT="1"/>
      <dgm:spPr>
        <a:solidFill>
          <a:schemeClr val="accent6">
            <a:lumMod val="75000"/>
          </a:schemeClr>
        </a:solidFill>
      </dgm:spPr>
      <dgm:t>
        <a:bodyPr/>
        <a:lstStyle/>
        <a:p>
          <a:r>
            <a:rPr lang="zh-CN" altLang="en-US" sz="1000" dirty="0" smtClean="0">
              <a:solidFill>
                <a:schemeClr val="bg1"/>
              </a:solidFill>
              <a:latin typeface="微软雅黑" pitchFamily="34" charset="-122"/>
              <a:ea typeface="微软雅黑" pitchFamily="34" charset="-122"/>
            </a:rPr>
            <a:t>交互</a:t>
          </a:r>
          <a:r>
            <a:rPr lang="en-US" altLang="zh-CN" sz="1000" dirty="0" smtClean="0">
              <a:solidFill>
                <a:schemeClr val="bg1"/>
              </a:solidFill>
              <a:latin typeface="微软雅黑" pitchFamily="34" charset="-122"/>
              <a:ea typeface="微软雅黑" pitchFamily="34" charset="-122"/>
            </a:rPr>
            <a:t>(5.54)</a:t>
          </a:r>
          <a:endParaRPr lang="zh-CN" altLang="en-US" sz="1000" dirty="0">
            <a:solidFill>
              <a:schemeClr val="bg1"/>
            </a:solidFill>
            <a:latin typeface="微软雅黑" pitchFamily="34" charset="-122"/>
            <a:ea typeface="微软雅黑" pitchFamily="34" charset="-122"/>
          </a:endParaRPr>
        </a:p>
      </dgm:t>
    </dgm:pt>
    <dgm:pt modelId="{ADD1C554-FF94-45F6-AF2A-CFBF573E82ED}" type="parTrans" cxnId="{CE7C2BDC-36EE-452A-A216-B1F7B100EACB}">
      <dgm:prSet/>
      <dgm:spPr/>
      <dgm:t>
        <a:bodyPr/>
        <a:lstStyle/>
        <a:p>
          <a:endParaRPr lang="zh-CN" altLang="en-US" sz="1000">
            <a:solidFill>
              <a:schemeClr val="bg1"/>
            </a:solidFill>
            <a:latin typeface="微软雅黑" pitchFamily="34" charset="-122"/>
            <a:ea typeface="微软雅黑" pitchFamily="34" charset="-122"/>
          </a:endParaRPr>
        </a:p>
      </dgm:t>
    </dgm:pt>
    <dgm:pt modelId="{8CD05E3D-9515-435C-B802-36798AB503A0}" type="sibTrans" cxnId="{CE7C2BDC-36EE-452A-A216-B1F7B100EACB}">
      <dgm:prSet/>
      <dgm:spPr/>
      <dgm:t>
        <a:bodyPr/>
        <a:lstStyle/>
        <a:p>
          <a:endParaRPr lang="zh-CN" altLang="en-US" sz="1000">
            <a:solidFill>
              <a:schemeClr val="bg1"/>
            </a:solidFill>
            <a:latin typeface="微软雅黑" pitchFamily="34" charset="-122"/>
            <a:ea typeface="微软雅黑" pitchFamily="34" charset="-122"/>
          </a:endParaRPr>
        </a:p>
      </dgm:t>
    </dgm:pt>
    <dgm:pt modelId="{039E3943-7459-46C0-885E-66F410E91EC3}">
      <dgm:prSet phldrT="[文本]" custT="1"/>
      <dgm:spPr>
        <a:solidFill>
          <a:schemeClr val="accent6">
            <a:lumMod val="75000"/>
          </a:schemeClr>
        </a:solidFill>
      </dgm:spPr>
      <dgm:t>
        <a:bodyPr/>
        <a:lstStyle/>
        <a:p>
          <a:r>
            <a:rPr lang="zh-CN" altLang="en-US" sz="1000" dirty="0" smtClean="0">
              <a:solidFill>
                <a:schemeClr val="bg1"/>
              </a:solidFill>
              <a:latin typeface="微软雅黑" pitchFamily="34" charset="-122"/>
              <a:ea typeface="微软雅黑" pitchFamily="34" charset="-122"/>
            </a:rPr>
            <a:t>功能</a:t>
          </a:r>
          <a:r>
            <a:rPr lang="en-US" altLang="zh-CN" sz="1000" dirty="0" smtClean="0">
              <a:solidFill>
                <a:schemeClr val="bg1"/>
              </a:solidFill>
              <a:latin typeface="微软雅黑" pitchFamily="34" charset="-122"/>
              <a:ea typeface="微软雅黑" pitchFamily="34" charset="-122"/>
            </a:rPr>
            <a:t>(5.51)</a:t>
          </a:r>
          <a:endParaRPr lang="zh-CN" altLang="en-US" sz="1000" dirty="0">
            <a:solidFill>
              <a:schemeClr val="bg1"/>
            </a:solidFill>
            <a:latin typeface="微软雅黑" pitchFamily="34" charset="-122"/>
            <a:ea typeface="微软雅黑" pitchFamily="34" charset="-122"/>
          </a:endParaRPr>
        </a:p>
      </dgm:t>
    </dgm:pt>
    <dgm:pt modelId="{4BD5F855-A708-46E8-A35C-4C391F137785}" type="parTrans" cxnId="{B153A983-729B-426E-BA6B-440073CC0B3D}">
      <dgm:prSet/>
      <dgm:spPr/>
      <dgm:t>
        <a:bodyPr/>
        <a:lstStyle/>
        <a:p>
          <a:endParaRPr lang="zh-CN" altLang="en-US" sz="1000">
            <a:solidFill>
              <a:schemeClr val="bg1"/>
            </a:solidFill>
            <a:latin typeface="微软雅黑" pitchFamily="34" charset="-122"/>
            <a:ea typeface="微软雅黑" pitchFamily="34" charset="-122"/>
          </a:endParaRPr>
        </a:p>
      </dgm:t>
    </dgm:pt>
    <dgm:pt modelId="{022B1DAC-D655-467A-ADB2-59928EA50252}" type="sibTrans" cxnId="{B153A983-729B-426E-BA6B-440073CC0B3D}">
      <dgm:prSet/>
      <dgm:spPr/>
      <dgm:t>
        <a:bodyPr/>
        <a:lstStyle/>
        <a:p>
          <a:endParaRPr lang="zh-CN" altLang="en-US" sz="1000">
            <a:solidFill>
              <a:schemeClr val="bg1"/>
            </a:solidFill>
            <a:latin typeface="微软雅黑" pitchFamily="34" charset="-122"/>
            <a:ea typeface="微软雅黑" pitchFamily="34" charset="-122"/>
          </a:endParaRPr>
        </a:p>
      </dgm:t>
    </dgm:pt>
    <dgm:pt modelId="{3731E803-4C97-43ED-A859-D8A4238E5106}">
      <dgm:prSet phldrT="[文本]" custT="1"/>
      <dgm:spPr>
        <a:solidFill>
          <a:srgbClr val="2AC6C6"/>
        </a:solidFill>
      </dgm:spPr>
      <dgm:t>
        <a:bodyPr/>
        <a:lstStyle/>
        <a:p>
          <a:r>
            <a:rPr lang="zh-CN" altLang="en-US" sz="1000" dirty="0" smtClean="0">
              <a:solidFill>
                <a:schemeClr val="bg1"/>
              </a:solidFill>
              <a:latin typeface="微软雅黑" pitchFamily="34" charset="-122"/>
              <a:ea typeface="微软雅黑" pitchFamily="34" charset="-122"/>
            </a:rPr>
            <a:t>安装</a:t>
          </a:r>
          <a:r>
            <a:rPr lang="en-US" altLang="zh-CN" sz="1000" dirty="0" smtClean="0">
              <a:solidFill>
                <a:schemeClr val="bg1"/>
              </a:solidFill>
              <a:latin typeface="微软雅黑" pitchFamily="34" charset="-122"/>
              <a:ea typeface="微软雅黑" pitchFamily="34" charset="-122"/>
            </a:rPr>
            <a:t>(5.55)</a:t>
          </a:r>
        </a:p>
      </dgm:t>
    </dgm:pt>
    <dgm:pt modelId="{D0762631-0663-4D88-9992-C2761A652F05}" type="parTrans" cxnId="{F48F9AF8-564A-426E-9EA4-AAF0FE21A183}">
      <dgm:prSet/>
      <dgm:spPr/>
      <dgm:t>
        <a:bodyPr/>
        <a:lstStyle/>
        <a:p>
          <a:endParaRPr lang="zh-CN" altLang="en-US" sz="1000">
            <a:solidFill>
              <a:schemeClr val="bg1"/>
            </a:solidFill>
            <a:latin typeface="微软雅黑" pitchFamily="34" charset="-122"/>
            <a:ea typeface="微软雅黑" pitchFamily="34" charset="-122"/>
          </a:endParaRPr>
        </a:p>
      </dgm:t>
    </dgm:pt>
    <dgm:pt modelId="{22F1207A-DC39-43EF-A9A9-2CCF46F23172}" type="sibTrans" cxnId="{F48F9AF8-564A-426E-9EA4-AAF0FE21A183}">
      <dgm:prSet/>
      <dgm:spPr/>
      <dgm:t>
        <a:bodyPr/>
        <a:lstStyle/>
        <a:p>
          <a:endParaRPr lang="zh-CN" altLang="en-US" sz="1000">
            <a:solidFill>
              <a:schemeClr val="bg1"/>
            </a:solidFill>
            <a:latin typeface="微软雅黑" pitchFamily="34" charset="-122"/>
            <a:ea typeface="微软雅黑" pitchFamily="34" charset="-122"/>
          </a:endParaRPr>
        </a:p>
      </dgm:t>
    </dgm:pt>
    <dgm:pt modelId="{DFF281FB-155A-4D8C-9423-7636AB6E160D}">
      <dgm:prSet phldrT="[文本]" custT="1"/>
      <dgm:spPr>
        <a:solidFill>
          <a:schemeClr val="accent6">
            <a:lumMod val="75000"/>
          </a:schemeClr>
        </a:solidFill>
      </dgm:spPr>
      <dgm:t>
        <a:bodyPr/>
        <a:lstStyle/>
        <a:p>
          <a:r>
            <a:rPr lang="zh-CN" altLang="en-US" sz="1000" dirty="0" smtClean="0">
              <a:solidFill>
                <a:schemeClr val="bg1"/>
              </a:solidFill>
              <a:latin typeface="微软雅黑" pitchFamily="34" charset="-122"/>
              <a:ea typeface="微软雅黑" pitchFamily="34" charset="-122"/>
            </a:rPr>
            <a:t>内容</a:t>
          </a:r>
          <a:r>
            <a:rPr lang="en-US" altLang="zh-CN" sz="1000" dirty="0" smtClean="0">
              <a:solidFill>
                <a:schemeClr val="bg1"/>
              </a:solidFill>
              <a:latin typeface="微软雅黑" pitchFamily="34" charset="-122"/>
              <a:ea typeface="微软雅黑" pitchFamily="34" charset="-122"/>
            </a:rPr>
            <a:t>(5.51)</a:t>
          </a:r>
          <a:endParaRPr lang="zh-CN" altLang="en-US" sz="1000" dirty="0">
            <a:solidFill>
              <a:schemeClr val="bg1"/>
            </a:solidFill>
            <a:latin typeface="微软雅黑" pitchFamily="34" charset="-122"/>
            <a:ea typeface="微软雅黑" pitchFamily="34" charset="-122"/>
          </a:endParaRPr>
        </a:p>
      </dgm:t>
    </dgm:pt>
    <dgm:pt modelId="{9A3A9D5F-4A5A-4315-A095-69A146E54F70}" type="parTrans" cxnId="{A31CF63D-BCD0-4459-BF90-EF1B6AC0E40D}">
      <dgm:prSet/>
      <dgm:spPr/>
      <dgm:t>
        <a:bodyPr/>
        <a:lstStyle/>
        <a:p>
          <a:endParaRPr lang="zh-CN" altLang="en-US"/>
        </a:p>
      </dgm:t>
    </dgm:pt>
    <dgm:pt modelId="{370EB0CD-00DF-4DEF-825C-F9C1C42350F1}" type="sibTrans" cxnId="{A31CF63D-BCD0-4459-BF90-EF1B6AC0E40D}">
      <dgm:prSet/>
      <dgm:spPr/>
      <dgm:t>
        <a:bodyPr/>
        <a:lstStyle/>
        <a:p>
          <a:endParaRPr lang="zh-CN" altLang="en-US"/>
        </a:p>
      </dgm:t>
    </dgm:pt>
    <dgm:pt modelId="{53B04874-FE52-4B22-81A7-8346698D9A22}">
      <dgm:prSet phldrT="[文本]" custT="1"/>
      <dgm:spPr>
        <a:solidFill>
          <a:srgbClr val="6699FF"/>
        </a:solidFill>
      </dgm:spPr>
      <dgm:t>
        <a:bodyPr/>
        <a:lstStyle/>
        <a:p>
          <a:r>
            <a:rPr lang="zh-CN" altLang="en-US" sz="1000" dirty="0" smtClean="0">
              <a:solidFill>
                <a:schemeClr val="bg1"/>
              </a:solidFill>
              <a:latin typeface="微软雅黑" pitchFamily="34" charset="-122"/>
              <a:ea typeface="微软雅黑" pitchFamily="34" charset="-122"/>
            </a:rPr>
            <a:t>使用意愿</a:t>
          </a:r>
          <a:r>
            <a:rPr lang="en-US" altLang="zh-CN" sz="1000" dirty="0" smtClean="0">
              <a:solidFill>
                <a:schemeClr val="bg1"/>
              </a:solidFill>
              <a:latin typeface="微软雅黑" pitchFamily="34" charset="-122"/>
              <a:ea typeface="微软雅黑" pitchFamily="34" charset="-122"/>
            </a:rPr>
            <a:t>(5.59)</a:t>
          </a:r>
          <a:endParaRPr lang="zh-CN" altLang="en-US" sz="1000" dirty="0">
            <a:solidFill>
              <a:schemeClr val="bg1"/>
            </a:solidFill>
            <a:latin typeface="微软雅黑" pitchFamily="34" charset="-122"/>
            <a:ea typeface="微软雅黑" pitchFamily="34" charset="-122"/>
          </a:endParaRPr>
        </a:p>
      </dgm:t>
    </dgm:pt>
    <dgm:pt modelId="{320B1773-898C-443F-9E88-434E51512F37}" type="sibTrans" cxnId="{C4D270CB-616E-4D0D-96ED-87F5CD65645F}">
      <dgm:prSet/>
      <dgm:spPr/>
      <dgm:t>
        <a:bodyPr/>
        <a:lstStyle/>
        <a:p>
          <a:endParaRPr lang="zh-CN" altLang="en-US" sz="1000">
            <a:solidFill>
              <a:schemeClr val="bg1"/>
            </a:solidFill>
            <a:latin typeface="微软雅黑" pitchFamily="34" charset="-122"/>
            <a:ea typeface="微软雅黑" pitchFamily="34" charset="-122"/>
          </a:endParaRPr>
        </a:p>
      </dgm:t>
    </dgm:pt>
    <dgm:pt modelId="{A13CDD32-7DAF-44AB-9C95-CD0155A4EC2F}" type="parTrans" cxnId="{C4D270CB-616E-4D0D-96ED-87F5CD65645F}">
      <dgm:prSet/>
      <dgm:spPr/>
      <dgm:t>
        <a:bodyPr/>
        <a:lstStyle/>
        <a:p>
          <a:endParaRPr lang="zh-CN" altLang="en-US" sz="1000">
            <a:solidFill>
              <a:schemeClr val="bg1"/>
            </a:solidFill>
            <a:latin typeface="微软雅黑" pitchFamily="34" charset="-122"/>
            <a:ea typeface="微软雅黑" pitchFamily="34" charset="-122"/>
          </a:endParaRPr>
        </a:p>
      </dgm:t>
    </dgm:pt>
    <dgm:pt modelId="{F6DF7635-B43D-4340-9696-79C34D377680}">
      <dgm:prSet phldrT="[文本]" custT="1"/>
      <dgm:spPr>
        <a:solidFill>
          <a:srgbClr val="6699FF"/>
        </a:solidFill>
      </dgm:spPr>
      <dgm:t>
        <a:bodyPr/>
        <a:lstStyle/>
        <a:p>
          <a:r>
            <a:rPr lang="zh-CN" altLang="en-US" sz="1000" dirty="0" smtClean="0">
              <a:solidFill>
                <a:schemeClr val="bg1"/>
              </a:solidFill>
              <a:latin typeface="微软雅黑" pitchFamily="34" charset="-122"/>
              <a:ea typeface="微软雅黑" pitchFamily="34" charset="-122"/>
            </a:rPr>
            <a:t>满意水平</a:t>
          </a:r>
          <a:r>
            <a:rPr lang="en-US" altLang="zh-CN" sz="1000" dirty="0" smtClean="0">
              <a:solidFill>
                <a:schemeClr val="bg1"/>
              </a:solidFill>
              <a:latin typeface="微软雅黑" pitchFamily="34" charset="-122"/>
              <a:ea typeface="微软雅黑" pitchFamily="34" charset="-122"/>
            </a:rPr>
            <a:t>(5.56)</a:t>
          </a:r>
          <a:endParaRPr lang="zh-CN" altLang="en-US" sz="1000" dirty="0">
            <a:solidFill>
              <a:schemeClr val="bg1"/>
            </a:solidFill>
            <a:latin typeface="微软雅黑" pitchFamily="34" charset="-122"/>
            <a:ea typeface="微软雅黑" pitchFamily="34" charset="-122"/>
          </a:endParaRPr>
        </a:p>
      </dgm:t>
    </dgm:pt>
    <dgm:pt modelId="{9600EB53-5763-4805-88E6-8E8CBA5AE634}" type="sibTrans" cxnId="{AB927B3B-2BA0-4E1C-A8B6-2B90F5D6C247}">
      <dgm:prSet/>
      <dgm:spPr/>
      <dgm:t>
        <a:bodyPr/>
        <a:lstStyle/>
        <a:p>
          <a:endParaRPr lang="zh-CN" altLang="en-US" sz="1000">
            <a:solidFill>
              <a:schemeClr val="bg1"/>
            </a:solidFill>
            <a:latin typeface="微软雅黑" pitchFamily="34" charset="-122"/>
            <a:ea typeface="微软雅黑" pitchFamily="34" charset="-122"/>
          </a:endParaRPr>
        </a:p>
      </dgm:t>
    </dgm:pt>
    <dgm:pt modelId="{C9759FE2-BF02-4229-96FB-6F14F46EA947}" type="parTrans" cxnId="{AB927B3B-2BA0-4E1C-A8B6-2B90F5D6C247}">
      <dgm:prSet/>
      <dgm:spPr/>
      <dgm:t>
        <a:bodyPr/>
        <a:lstStyle/>
        <a:p>
          <a:endParaRPr lang="zh-CN" altLang="en-US" sz="1000">
            <a:solidFill>
              <a:schemeClr val="bg1"/>
            </a:solidFill>
            <a:latin typeface="微软雅黑" pitchFamily="34" charset="-122"/>
            <a:ea typeface="微软雅黑" pitchFamily="34" charset="-122"/>
          </a:endParaRPr>
        </a:p>
      </dgm:t>
    </dgm:pt>
    <dgm:pt modelId="{D7519533-BB57-4FB9-9E6B-3157DE2154AC}">
      <dgm:prSet phldrT="[文本]" custT="1"/>
      <dgm:spPr>
        <a:solidFill>
          <a:srgbClr val="6699FF"/>
        </a:solidFill>
      </dgm:spPr>
      <dgm:t>
        <a:bodyPr/>
        <a:lstStyle/>
        <a:p>
          <a:r>
            <a:rPr lang="zh-CN" altLang="en-US" sz="1000" dirty="0" smtClean="0">
              <a:solidFill>
                <a:schemeClr val="bg1"/>
              </a:solidFill>
              <a:latin typeface="微软雅黑" pitchFamily="34" charset="-122"/>
              <a:ea typeface="微软雅黑" pitchFamily="34" charset="-122"/>
            </a:rPr>
            <a:t>后 期服务</a:t>
          </a:r>
          <a:r>
            <a:rPr lang="en-US" altLang="zh-CN" sz="1000" dirty="0" smtClean="0">
              <a:solidFill>
                <a:schemeClr val="bg1"/>
              </a:solidFill>
              <a:latin typeface="微软雅黑" pitchFamily="34" charset="-122"/>
              <a:ea typeface="微软雅黑" pitchFamily="34" charset="-122"/>
            </a:rPr>
            <a:t>(5.58)</a:t>
          </a:r>
          <a:endParaRPr lang="zh-CN" altLang="en-US" sz="1000" dirty="0">
            <a:solidFill>
              <a:schemeClr val="bg1"/>
            </a:solidFill>
            <a:latin typeface="微软雅黑" pitchFamily="34" charset="-122"/>
            <a:ea typeface="微软雅黑" pitchFamily="34" charset="-122"/>
          </a:endParaRPr>
        </a:p>
      </dgm:t>
    </dgm:pt>
    <dgm:pt modelId="{C3DFAB5B-29E0-488E-BD7D-C5D669CCE98D}" type="parTrans" cxnId="{715D9272-321D-4150-B546-B96211FAFBA1}">
      <dgm:prSet/>
      <dgm:spPr/>
      <dgm:t>
        <a:bodyPr/>
        <a:lstStyle/>
        <a:p>
          <a:endParaRPr lang="zh-CN" altLang="en-US"/>
        </a:p>
      </dgm:t>
    </dgm:pt>
    <dgm:pt modelId="{F2D02D96-332C-401C-BF7D-DF996A4BEA60}" type="sibTrans" cxnId="{715D9272-321D-4150-B546-B96211FAFBA1}">
      <dgm:prSet/>
      <dgm:spPr/>
      <dgm:t>
        <a:bodyPr/>
        <a:lstStyle/>
        <a:p>
          <a:endParaRPr lang="zh-CN" altLang="en-US"/>
        </a:p>
      </dgm:t>
    </dgm:pt>
    <dgm:pt modelId="{D773CC86-0359-46D7-9208-2BC32864714F}" type="pres">
      <dgm:prSet presAssocID="{2BC58D46-039A-445D-838C-4942D1EC79EA}" presName="mainComposite" presStyleCnt="0">
        <dgm:presLayoutVars>
          <dgm:chPref val="1"/>
          <dgm:dir/>
          <dgm:animOne val="branch"/>
          <dgm:animLvl val="lvl"/>
          <dgm:resizeHandles val="exact"/>
        </dgm:presLayoutVars>
      </dgm:prSet>
      <dgm:spPr/>
      <dgm:t>
        <a:bodyPr/>
        <a:lstStyle/>
        <a:p>
          <a:endParaRPr lang="zh-CN" altLang="en-US"/>
        </a:p>
      </dgm:t>
    </dgm:pt>
    <dgm:pt modelId="{731E464E-14BB-4454-AF56-8E9E0FE8DFA5}" type="pres">
      <dgm:prSet presAssocID="{2BC58D46-039A-445D-838C-4942D1EC79EA}" presName="hierFlow" presStyleCnt="0"/>
      <dgm:spPr/>
    </dgm:pt>
    <dgm:pt modelId="{9F903A85-CDF2-4406-A09B-0F40F89CBE2C}" type="pres">
      <dgm:prSet presAssocID="{2BC58D46-039A-445D-838C-4942D1EC79EA}" presName="hierChild1" presStyleCnt="0">
        <dgm:presLayoutVars>
          <dgm:chPref val="1"/>
          <dgm:animOne val="branch"/>
          <dgm:animLvl val="lvl"/>
        </dgm:presLayoutVars>
      </dgm:prSet>
      <dgm:spPr/>
    </dgm:pt>
    <dgm:pt modelId="{E6001905-C279-4838-8762-6BB30A310C27}" type="pres">
      <dgm:prSet presAssocID="{2048F0CC-6AFA-4A3F-9C3D-7450B0D14582}" presName="Name14" presStyleCnt="0"/>
      <dgm:spPr/>
    </dgm:pt>
    <dgm:pt modelId="{55AA6D4D-CF77-4420-8B86-56B19BE5631A}" type="pres">
      <dgm:prSet presAssocID="{2048F0CC-6AFA-4A3F-9C3D-7450B0D14582}" presName="level1Shape" presStyleLbl="node0" presStyleIdx="0" presStyleCnt="1" custScaleX="484577" custScaleY="159496">
        <dgm:presLayoutVars>
          <dgm:chPref val="3"/>
        </dgm:presLayoutVars>
      </dgm:prSet>
      <dgm:spPr/>
      <dgm:t>
        <a:bodyPr/>
        <a:lstStyle/>
        <a:p>
          <a:endParaRPr lang="zh-CN" altLang="en-US"/>
        </a:p>
      </dgm:t>
    </dgm:pt>
    <dgm:pt modelId="{9FB2DF9A-9059-4308-BB32-357FD8F957B5}" type="pres">
      <dgm:prSet presAssocID="{2048F0CC-6AFA-4A3F-9C3D-7450B0D14582}" presName="hierChild2" presStyleCnt="0"/>
      <dgm:spPr/>
    </dgm:pt>
    <dgm:pt modelId="{A6F82E33-2456-4B73-8E10-9CA96AF38C47}" type="pres">
      <dgm:prSet presAssocID="{4C14723E-1CA3-4DBB-8972-CBE7F2AA1633}" presName="Name19" presStyleLbl="parChTrans1D2" presStyleIdx="0" presStyleCnt="4"/>
      <dgm:spPr/>
      <dgm:t>
        <a:bodyPr/>
        <a:lstStyle/>
        <a:p>
          <a:endParaRPr lang="zh-CN" altLang="en-US"/>
        </a:p>
      </dgm:t>
    </dgm:pt>
    <dgm:pt modelId="{897D0B00-20A4-4CF6-ADEE-F2BAFE01C4F6}" type="pres">
      <dgm:prSet presAssocID="{C5191320-EC31-4739-A9F3-18D05F089B9F}" presName="Name21" presStyleCnt="0"/>
      <dgm:spPr/>
    </dgm:pt>
    <dgm:pt modelId="{A31386F8-8A32-4B13-83A2-C9615D1DE74C}" type="pres">
      <dgm:prSet presAssocID="{C5191320-EC31-4739-A9F3-18D05F089B9F}" presName="level2Shape" presStyleLbl="node2" presStyleIdx="0" presStyleCnt="4" custScaleX="181987" custScaleY="91029"/>
      <dgm:spPr/>
      <dgm:t>
        <a:bodyPr/>
        <a:lstStyle/>
        <a:p>
          <a:endParaRPr lang="zh-CN" altLang="en-US"/>
        </a:p>
      </dgm:t>
    </dgm:pt>
    <dgm:pt modelId="{F55DEC94-A810-42A4-B5DA-586F13F8D56D}" type="pres">
      <dgm:prSet presAssocID="{C5191320-EC31-4739-A9F3-18D05F089B9F}" presName="hierChild3" presStyleCnt="0"/>
      <dgm:spPr/>
    </dgm:pt>
    <dgm:pt modelId="{83826388-F1A1-4A84-8820-9621592676A2}" type="pres">
      <dgm:prSet presAssocID="{92C6AC5D-4F5C-4D66-848A-3DF3867563E5}" presName="Name19" presStyleLbl="parChTrans1D3" presStyleIdx="0" presStyleCnt="13"/>
      <dgm:spPr/>
      <dgm:t>
        <a:bodyPr/>
        <a:lstStyle/>
        <a:p>
          <a:endParaRPr lang="zh-CN" altLang="en-US"/>
        </a:p>
      </dgm:t>
    </dgm:pt>
    <dgm:pt modelId="{081F407D-E458-4F06-A81E-7290F182026E}" type="pres">
      <dgm:prSet presAssocID="{DE0F7EC3-F6EF-4333-87E8-88EDCD802507}" presName="Name21" presStyleCnt="0"/>
      <dgm:spPr/>
    </dgm:pt>
    <dgm:pt modelId="{885DD7D1-365E-4B76-BECA-8DBD1192103F}" type="pres">
      <dgm:prSet presAssocID="{DE0F7EC3-F6EF-4333-87E8-88EDCD802507}" presName="level2Shape" presStyleLbl="node3" presStyleIdx="0" presStyleCnt="13" custScaleX="103367" custScaleY="194461"/>
      <dgm:spPr/>
      <dgm:t>
        <a:bodyPr/>
        <a:lstStyle/>
        <a:p>
          <a:endParaRPr lang="zh-CN" altLang="en-US"/>
        </a:p>
      </dgm:t>
    </dgm:pt>
    <dgm:pt modelId="{79A8F0C5-E48C-4C68-865A-B8F41BBE0AEC}" type="pres">
      <dgm:prSet presAssocID="{DE0F7EC3-F6EF-4333-87E8-88EDCD802507}" presName="hierChild3" presStyleCnt="0"/>
      <dgm:spPr/>
    </dgm:pt>
    <dgm:pt modelId="{F883DC70-39CC-4398-8840-CC224C6D5DCF}" type="pres">
      <dgm:prSet presAssocID="{59CAC398-1BF8-4497-AC5E-AF39D40961D6}" presName="Name19" presStyleLbl="parChTrans1D3" presStyleIdx="1" presStyleCnt="13"/>
      <dgm:spPr/>
      <dgm:t>
        <a:bodyPr/>
        <a:lstStyle/>
        <a:p>
          <a:endParaRPr lang="zh-CN" altLang="en-US"/>
        </a:p>
      </dgm:t>
    </dgm:pt>
    <dgm:pt modelId="{878E585B-8487-4C5C-9E6A-9E28DC277B5F}" type="pres">
      <dgm:prSet presAssocID="{9A45845F-E26E-43C5-9EFB-0043BD4D9E7A}" presName="Name21" presStyleCnt="0"/>
      <dgm:spPr/>
    </dgm:pt>
    <dgm:pt modelId="{D09FD002-62AD-494B-9992-774D8EA93053}" type="pres">
      <dgm:prSet presAssocID="{9A45845F-E26E-43C5-9EFB-0043BD4D9E7A}" presName="level2Shape" presStyleLbl="node3" presStyleIdx="1" presStyleCnt="13" custScaleX="100295" custScaleY="200361"/>
      <dgm:spPr/>
      <dgm:t>
        <a:bodyPr/>
        <a:lstStyle/>
        <a:p>
          <a:endParaRPr lang="zh-CN" altLang="en-US"/>
        </a:p>
      </dgm:t>
    </dgm:pt>
    <dgm:pt modelId="{8DF9FF04-E93E-4B13-97CB-62B64DF0D19D}" type="pres">
      <dgm:prSet presAssocID="{9A45845F-E26E-43C5-9EFB-0043BD4D9E7A}" presName="hierChild3" presStyleCnt="0"/>
      <dgm:spPr/>
    </dgm:pt>
    <dgm:pt modelId="{FFD8BA62-B815-468A-A814-D1C492102D40}" type="pres">
      <dgm:prSet presAssocID="{E823026E-7532-47AE-A03F-EF3D6699F5D3}" presName="Name19" presStyleLbl="parChTrans1D2" presStyleIdx="1" presStyleCnt="4"/>
      <dgm:spPr/>
      <dgm:t>
        <a:bodyPr/>
        <a:lstStyle/>
        <a:p>
          <a:endParaRPr lang="zh-CN" altLang="en-US"/>
        </a:p>
      </dgm:t>
    </dgm:pt>
    <dgm:pt modelId="{8F6C5F73-BB45-4B11-8696-74A960BA558A}" type="pres">
      <dgm:prSet presAssocID="{ED650965-F505-4B17-A1E7-D71E3F0128E7}" presName="Name21" presStyleCnt="0"/>
      <dgm:spPr/>
    </dgm:pt>
    <dgm:pt modelId="{1616CA3D-EC4E-4726-910F-A561EFD9DABE}" type="pres">
      <dgm:prSet presAssocID="{ED650965-F505-4B17-A1E7-D71E3F0128E7}" presName="level2Shape" presStyleLbl="node2" presStyleIdx="1" presStyleCnt="4" custScaleX="223746"/>
      <dgm:spPr/>
      <dgm:t>
        <a:bodyPr/>
        <a:lstStyle/>
        <a:p>
          <a:endParaRPr lang="zh-CN" altLang="en-US"/>
        </a:p>
      </dgm:t>
    </dgm:pt>
    <dgm:pt modelId="{BEA7100C-1E4A-4E34-98E2-EF6DBE9D1BE4}" type="pres">
      <dgm:prSet presAssocID="{ED650965-F505-4B17-A1E7-D71E3F0128E7}" presName="hierChild3" presStyleCnt="0"/>
      <dgm:spPr/>
    </dgm:pt>
    <dgm:pt modelId="{B13137F5-0901-4C51-AB36-E67358BB900A}" type="pres">
      <dgm:prSet presAssocID="{E2D1CC93-37F8-4F67-88FF-853FA0032A81}" presName="Name19" presStyleLbl="parChTrans1D3" presStyleIdx="2" presStyleCnt="13"/>
      <dgm:spPr/>
      <dgm:t>
        <a:bodyPr/>
        <a:lstStyle/>
        <a:p>
          <a:endParaRPr lang="zh-CN" altLang="en-US"/>
        </a:p>
      </dgm:t>
    </dgm:pt>
    <dgm:pt modelId="{A2CF58C5-2BF5-4B01-81A3-D23124F21745}" type="pres">
      <dgm:prSet presAssocID="{709FEF44-2CF0-4930-A087-FA05DE64D6E6}" presName="Name21" presStyleCnt="0"/>
      <dgm:spPr/>
    </dgm:pt>
    <dgm:pt modelId="{DB71463D-3DE7-48C5-9494-6BFA89BD3384}" type="pres">
      <dgm:prSet presAssocID="{709FEF44-2CF0-4930-A087-FA05DE64D6E6}" presName="level2Shape" presStyleLbl="node3" presStyleIdx="2" presStyleCnt="13" custScaleX="94688" custScaleY="192954"/>
      <dgm:spPr/>
      <dgm:t>
        <a:bodyPr/>
        <a:lstStyle/>
        <a:p>
          <a:endParaRPr lang="zh-CN" altLang="en-US"/>
        </a:p>
      </dgm:t>
    </dgm:pt>
    <dgm:pt modelId="{7A020E03-3441-4E4C-9888-762E7CC14EDB}" type="pres">
      <dgm:prSet presAssocID="{709FEF44-2CF0-4930-A087-FA05DE64D6E6}" presName="hierChild3" presStyleCnt="0"/>
      <dgm:spPr/>
    </dgm:pt>
    <dgm:pt modelId="{CC437C44-2DBD-482A-836A-1F4BF6B78FE4}" type="pres">
      <dgm:prSet presAssocID="{1A11EEBF-3454-4F66-92D9-B0EC8882294D}" presName="Name19" presStyleLbl="parChTrans1D3" presStyleIdx="3" presStyleCnt="13"/>
      <dgm:spPr/>
      <dgm:t>
        <a:bodyPr/>
        <a:lstStyle/>
        <a:p>
          <a:endParaRPr lang="zh-CN" altLang="en-US"/>
        </a:p>
      </dgm:t>
    </dgm:pt>
    <dgm:pt modelId="{03DF4E06-FD05-40D8-8DD2-D63DB437318E}" type="pres">
      <dgm:prSet presAssocID="{660E8C96-D86D-476D-AB61-0BDA366F10E7}" presName="Name21" presStyleCnt="0"/>
      <dgm:spPr/>
    </dgm:pt>
    <dgm:pt modelId="{9E24D021-5F8C-46C7-ABBD-ABE354BA528B}" type="pres">
      <dgm:prSet presAssocID="{660E8C96-D86D-476D-AB61-0BDA366F10E7}" presName="level2Shape" presStyleLbl="node3" presStyleIdx="3" presStyleCnt="13" custScaleX="89671" custScaleY="192954"/>
      <dgm:spPr/>
      <dgm:t>
        <a:bodyPr/>
        <a:lstStyle/>
        <a:p>
          <a:endParaRPr lang="zh-CN" altLang="en-US"/>
        </a:p>
      </dgm:t>
    </dgm:pt>
    <dgm:pt modelId="{C9F65DEE-3410-4A2F-BC47-6D48A0E9DFB4}" type="pres">
      <dgm:prSet presAssocID="{660E8C96-D86D-476D-AB61-0BDA366F10E7}" presName="hierChild3" presStyleCnt="0"/>
      <dgm:spPr/>
    </dgm:pt>
    <dgm:pt modelId="{3E009DCC-2996-49C0-BC7A-0A105B67A1B1}" type="pres">
      <dgm:prSet presAssocID="{D0762631-0663-4D88-9992-C2761A652F05}" presName="Name19" presStyleLbl="parChTrans1D3" presStyleIdx="4" presStyleCnt="13"/>
      <dgm:spPr/>
      <dgm:t>
        <a:bodyPr/>
        <a:lstStyle/>
        <a:p>
          <a:endParaRPr lang="zh-CN" altLang="en-US"/>
        </a:p>
      </dgm:t>
    </dgm:pt>
    <dgm:pt modelId="{7F9569F5-97D0-4B38-A402-DBDB7ACEDE83}" type="pres">
      <dgm:prSet presAssocID="{3731E803-4C97-43ED-A859-D8A4238E5106}" presName="Name21" presStyleCnt="0"/>
      <dgm:spPr/>
    </dgm:pt>
    <dgm:pt modelId="{87167A0F-E66E-47CF-BA4F-A2A5998FA36E}" type="pres">
      <dgm:prSet presAssocID="{3731E803-4C97-43ED-A859-D8A4238E5106}" presName="level2Shape" presStyleLbl="node3" presStyleIdx="4" presStyleCnt="13" custScaleX="89671" custScaleY="192955"/>
      <dgm:spPr/>
      <dgm:t>
        <a:bodyPr/>
        <a:lstStyle/>
        <a:p>
          <a:endParaRPr lang="zh-CN" altLang="en-US"/>
        </a:p>
      </dgm:t>
    </dgm:pt>
    <dgm:pt modelId="{DF60102B-23F2-4279-995D-AA41077CEDBF}" type="pres">
      <dgm:prSet presAssocID="{3731E803-4C97-43ED-A859-D8A4238E5106}" presName="hierChild3" presStyleCnt="0"/>
      <dgm:spPr/>
    </dgm:pt>
    <dgm:pt modelId="{A27709DD-B321-43C5-8B76-C5E298BBBA48}" type="pres">
      <dgm:prSet presAssocID="{B555B85F-029C-4BF2-94E6-70685AE8C6A6}" presName="Name19" presStyleLbl="parChTrans1D2" presStyleIdx="2" presStyleCnt="4"/>
      <dgm:spPr/>
      <dgm:t>
        <a:bodyPr/>
        <a:lstStyle/>
        <a:p>
          <a:endParaRPr lang="zh-CN" altLang="en-US"/>
        </a:p>
      </dgm:t>
    </dgm:pt>
    <dgm:pt modelId="{34A8B691-D960-4C4D-9058-4E9DBB753E65}" type="pres">
      <dgm:prSet presAssocID="{80872792-E17E-49FB-8A5E-1CF35045B163}" presName="Name21" presStyleCnt="0"/>
      <dgm:spPr/>
    </dgm:pt>
    <dgm:pt modelId="{B8CDEF58-A423-400B-88B4-E02D4DFC3D10}" type="pres">
      <dgm:prSet presAssocID="{80872792-E17E-49FB-8A5E-1CF35045B163}" presName="level2Shape" presStyleLbl="node2" presStyleIdx="2" presStyleCnt="4" custScaleX="204233"/>
      <dgm:spPr/>
      <dgm:t>
        <a:bodyPr/>
        <a:lstStyle/>
        <a:p>
          <a:endParaRPr lang="zh-CN" altLang="en-US"/>
        </a:p>
      </dgm:t>
    </dgm:pt>
    <dgm:pt modelId="{F57890C2-071B-489C-905F-38604FDA1F5B}" type="pres">
      <dgm:prSet presAssocID="{80872792-E17E-49FB-8A5E-1CF35045B163}" presName="hierChild3" presStyleCnt="0"/>
      <dgm:spPr/>
    </dgm:pt>
    <dgm:pt modelId="{EFCF949E-0419-474E-BD0F-DDB0EB6717E3}" type="pres">
      <dgm:prSet presAssocID="{E16F5008-51DD-4DA9-A888-23D157EA6956}" presName="Name19" presStyleLbl="parChTrans1D3" presStyleIdx="5" presStyleCnt="13"/>
      <dgm:spPr/>
      <dgm:t>
        <a:bodyPr/>
        <a:lstStyle/>
        <a:p>
          <a:endParaRPr lang="zh-CN" altLang="en-US"/>
        </a:p>
      </dgm:t>
    </dgm:pt>
    <dgm:pt modelId="{D559826A-8195-4A49-B3BA-A0D54FE9B56B}" type="pres">
      <dgm:prSet presAssocID="{8B1642E2-035A-40AF-8865-EC339695D0E6}" presName="Name21" presStyleCnt="0"/>
      <dgm:spPr/>
    </dgm:pt>
    <dgm:pt modelId="{FE742608-DE64-402E-9DCD-294CF3AE5432}" type="pres">
      <dgm:prSet presAssocID="{8B1642E2-035A-40AF-8865-EC339695D0E6}" presName="level2Shape" presStyleLbl="node3" presStyleIdx="5" presStyleCnt="13" custScaleX="94714" custScaleY="202158"/>
      <dgm:spPr/>
      <dgm:t>
        <a:bodyPr/>
        <a:lstStyle/>
        <a:p>
          <a:endParaRPr lang="zh-CN" altLang="en-US"/>
        </a:p>
      </dgm:t>
    </dgm:pt>
    <dgm:pt modelId="{170E7303-72D7-43B6-B3E3-C39AE0AF93B0}" type="pres">
      <dgm:prSet presAssocID="{8B1642E2-035A-40AF-8865-EC339695D0E6}" presName="hierChild3" presStyleCnt="0"/>
      <dgm:spPr/>
    </dgm:pt>
    <dgm:pt modelId="{A0922BB7-32E4-4B4F-B8DD-C3A3CF2AB7FE}" type="pres">
      <dgm:prSet presAssocID="{B13EBB3F-1414-4B0C-88FD-173D59F91711}" presName="Name19" presStyleLbl="parChTrans1D3" presStyleIdx="6" presStyleCnt="13"/>
      <dgm:spPr/>
      <dgm:t>
        <a:bodyPr/>
        <a:lstStyle/>
        <a:p>
          <a:endParaRPr lang="zh-CN" altLang="en-US"/>
        </a:p>
      </dgm:t>
    </dgm:pt>
    <dgm:pt modelId="{6C76C793-7831-42B3-892A-A4F58FACD96B}" type="pres">
      <dgm:prSet presAssocID="{1036212E-420F-4CE2-AADE-05F7C0C6C894}" presName="Name21" presStyleCnt="0"/>
      <dgm:spPr/>
    </dgm:pt>
    <dgm:pt modelId="{584D8CA6-18D3-4CCA-A473-D1C8585D8C4E}" type="pres">
      <dgm:prSet presAssocID="{1036212E-420F-4CE2-AADE-05F7C0C6C894}" presName="level2Shape" presStyleLbl="node3" presStyleIdx="6" presStyleCnt="13" custScaleX="94649" custScaleY="211934"/>
      <dgm:spPr/>
      <dgm:t>
        <a:bodyPr/>
        <a:lstStyle/>
        <a:p>
          <a:endParaRPr lang="zh-CN" altLang="en-US"/>
        </a:p>
      </dgm:t>
    </dgm:pt>
    <dgm:pt modelId="{EF5E91C4-5E7F-4E4F-BC1B-1728BFD62B46}" type="pres">
      <dgm:prSet presAssocID="{1036212E-420F-4CE2-AADE-05F7C0C6C894}" presName="hierChild3" presStyleCnt="0"/>
      <dgm:spPr/>
    </dgm:pt>
    <dgm:pt modelId="{0EF1B78B-BFB1-4EF2-9256-9E5D228B3F13}" type="pres">
      <dgm:prSet presAssocID="{ADD1C554-FF94-45F6-AF2A-CFBF573E82ED}" presName="Name19" presStyleLbl="parChTrans1D3" presStyleIdx="7" presStyleCnt="13"/>
      <dgm:spPr/>
      <dgm:t>
        <a:bodyPr/>
        <a:lstStyle/>
        <a:p>
          <a:endParaRPr lang="zh-CN" altLang="en-US"/>
        </a:p>
      </dgm:t>
    </dgm:pt>
    <dgm:pt modelId="{0CC63E96-C3B2-4832-8D73-16EA41D08298}" type="pres">
      <dgm:prSet presAssocID="{A3617048-20D2-480E-9784-AA972AB26324}" presName="Name21" presStyleCnt="0"/>
      <dgm:spPr/>
    </dgm:pt>
    <dgm:pt modelId="{5437E757-3024-4889-8BA9-D99E61851F67}" type="pres">
      <dgm:prSet presAssocID="{A3617048-20D2-480E-9784-AA972AB26324}" presName="level2Shape" presStyleLbl="node3" presStyleIdx="7" presStyleCnt="13" custScaleX="104583" custScaleY="210881"/>
      <dgm:spPr/>
      <dgm:t>
        <a:bodyPr/>
        <a:lstStyle/>
        <a:p>
          <a:endParaRPr lang="zh-CN" altLang="en-US"/>
        </a:p>
      </dgm:t>
    </dgm:pt>
    <dgm:pt modelId="{1A7D2545-5AE8-4917-8E28-FD93097F0831}" type="pres">
      <dgm:prSet presAssocID="{A3617048-20D2-480E-9784-AA972AB26324}" presName="hierChild3" presStyleCnt="0"/>
      <dgm:spPr/>
    </dgm:pt>
    <dgm:pt modelId="{146135C6-9E18-42F0-9243-EB92B50E1F2E}" type="pres">
      <dgm:prSet presAssocID="{4BD5F855-A708-46E8-A35C-4C391F137785}" presName="Name19" presStyleLbl="parChTrans1D3" presStyleIdx="8" presStyleCnt="13"/>
      <dgm:spPr/>
      <dgm:t>
        <a:bodyPr/>
        <a:lstStyle/>
        <a:p>
          <a:endParaRPr lang="zh-CN" altLang="en-US"/>
        </a:p>
      </dgm:t>
    </dgm:pt>
    <dgm:pt modelId="{9415630E-6C52-44D5-BEE3-C9B3E75A0E08}" type="pres">
      <dgm:prSet presAssocID="{039E3943-7459-46C0-885E-66F410E91EC3}" presName="Name21" presStyleCnt="0"/>
      <dgm:spPr/>
    </dgm:pt>
    <dgm:pt modelId="{B635F7C1-C74A-4795-9D7B-FE97212EF669}" type="pres">
      <dgm:prSet presAssocID="{039E3943-7459-46C0-885E-66F410E91EC3}" presName="level2Shape" presStyleLbl="node3" presStyleIdx="8" presStyleCnt="13" custScaleX="100898" custScaleY="205008"/>
      <dgm:spPr/>
      <dgm:t>
        <a:bodyPr/>
        <a:lstStyle/>
        <a:p>
          <a:endParaRPr lang="zh-CN" altLang="en-US"/>
        </a:p>
      </dgm:t>
    </dgm:pt>
    <dgm:pt modelId="{37950A6A-8D1E-42FD-B82D-0AF28DCCA827}" type="pres">
      <dgm:prSet presAssocID="{039E3943-7459-46C0-885E-66F410E91EC3}" presName="hierChild3" presStyleCnt="0"/>
      <dgm:spPr/>
    </dgm:pt>
    <dgm:pt modelId="{0C3A53C5-71AF-4028-943F-4373C378610A}" type="pres">
      <dgm:prSet presAssocID="{9A3A9D5F-4A5A-4315-A095-69A146E54F70}" presName="Name19" presStyleLbl="parChTrans1D3" presStyleIdx="9" presStyleCnt="13"/>
      <dgm:spPr/>
      <dgm:t>
        <a:bodyPr/>
        <a:lstStyle/>
        <a:p>
          <a:endParaRPr lang="zh-CN" altLang="en-US"/>
        </a:p>
      </dgm:t>
    </dgm:pt>
    <dgm:pt modelId="{F5C19C3B-2D6A-4C7A-941F-321FF4D15AC9}" type="pres">
      <dgm:prSet presAssocID="{DFF281FB-155A-4D8C-9423-7636AB6E160D}" presName="Name21" presStyleCnt="0"/>
      <dgm:spPr/>
    </dgm:pt>
    <dgm:pt modelId="{2DE04912-34AB-480A-9537-5C569E0BE118}" type="pres">
      <dgm:prSet presAssocID="{DFF281FB-155A-4D8C-9423-7636AB6E160D}" presName="level2Shape" presStyleLbl="node3" presStyleIdx="9" presStyleCnt="13" custScaleX="106954" custScaleY="219053"/>
      <dgm:spPr/>
      <dgm:t>
        <a:bodyPr/>
        <a:lstStyle/>
        <a:p>
          <a:endParaRPr lang="zh-CN" altLang="en-US"/>
        </a:p>
      </dgm:t>
    </dgm:pt>
    <dgm:pt modelId="{F610A1E1-F0DC-4959-895F-1508F859D381}" type="pres">
      <dgm:prSet presAssocID="{DFF281FB-155A-4D8C-9423-7636AB6E160D}" presName="hierChild3" presStyleCnt="0"/>
      <dgm:spPr/>
    </dgm:pt>
    <dgm:pt modelId="{A923ECE0-9EF9-4A75-8F25-2F7EE2D1D499}" type="pres">
      <dgm:prSet presAssocID="{3177DAC6-3A6D-4CAF-BA2F-E336C63D2F22}" presName="Name19" presStyleLbl="parChTrans1D2" presStyleIdx="3" presStyleCnt="4"/>
      <dgm:spPr/>
      <dgm:t>
        <a:bodyPr/>
        <a:lstStyle/>
        <a:p>
          <a:endParaRPr lang="zh-CN" altLang="en-US"/>
        </a:p>
      </dgm:t>
    </dgm:pt>
    <dgm:pt modelId="{4EB1C968-9709-4527-9D2C-AFAF459F2AEC}" type="pres">
      <dgm:prSet presAssocID="{28A2300F-E82E-470C-9094-F10B6C64A57D}" presName="Name21" presStyleCnt="0"/>
      <dgm:spPr/>
    </dgm:pt>
    <dgm:pt modelId="{BF16D1EA-FB13-482C-ABE6-385E232D0D0C}" type="pres">
      <dgm:prSet presAssocID="{28A2300F-E82E-470C-9094-F10B6C64A57D}" presName="level2Shape" presStyleLbl="node2" presStyleIdx="3" presStyleCnt="4" custScaleX="212542"/>
      <dgm:spPr/>
      <dgm:t>
        <a:bodyPr/>
        <a:lstStyle/>
        <a:p>
          <a:endParaRPr lang="zh-CN" altLang="en-US"/>
        </a:p>
      </dgm:t>
    </dgm:pt>
    <dgm:pt modelId="{9FEA0417-B506-4637-B3D3-F4F8569F7D48}" type="pres">
      <dgm:prSet presAssocID="{28A2300F-E82E-470C-9094-F10B6C64A57D}" presName="hierChild3" presStyleCnt="0"/>
      <dgm:spPr/>
    </dgm:pt>
    <dgm:pt modelId="{2C772663-AF43-4D25-964A-BB5560F2E597}" type="pres">
      <dgm:prSet presAssocID="{C9759FE2-BF02-4229-96FB-6F14F46EA947}" presName="Name19" presStyleLbl="parChTrans1D3" presStyleIdx="10" presStyleCnt="13"/>
      <dgm:spPr/>
      <dgm:t>
        <a:bodyPr/>
        <a:lstStyle/>
        <a:p>
          <a:endParaRPr lang="zh-CN" altLang="en-US"/>
        </a:p>
      </dgm:t>
    </dgm:pt>
    <dgm:pt modelId="{592F7DE3-2B5D-41C6-8EE2-CACC9B47BE8D}" type="pres">
      <dgm:prSet presAssocID="{F6DF7635-B43D-4340-9696-79C34D377680}" presName="Name21" presStyleCnt="0"/>
      <dgm:spPr/>
    </dgm:pt>
    <dgm:pt modelId="{E648497C-5DDE-43E3-9304-FA0D69393083}" type="pres">
      <dgm:prSet presAssocID="{F6DF7635-B43D-4340-9696-79C34D377680}" presName="level2Shape" presStyleLbl="node3" presStyleIdx="10" presStyleCnt="13" custScaleX="99795" custScaleY="232345"/>
      <dgm:spPr/>
      <dgm:t>
        <a:bodyPr/>
        <a:lstStyle/>
        <a:p>
          <a:endParaRPr lang="zh-CN" altLang="en-US"/>
        </a:p>
      </dgm:t>
    </dgm:pt>
    <dgm:pt modelId="{B6185A40-BF62-4A42-B6E1-B91AD5082C32}" type="pres">
      <dgm:prSet presAssocID="{F6DF7635-B43D-4340-9696-79C34D377680}" presName="hierChild3" presStyleCnt="0"/>
      <dgm:spPr/>
    </dgm:pt>
    <dgm:pt modelId="{70EC22A2-A2C6-42BE-B6C6-7D7B8111825A}" type="pres">
      <dgm:prSet presAssocID="{A13CDD32-7DAF-44AB-9C95-CD0155A4EC2F}" presName="Name19" presStyleLbl="parChTrans1D3" presStyleIdx="11" presStyleCnt="13"/>
      <dgm:spPr/>
      <dgm:t>
        <a:bodyPr/>
        <a:lstStyle/>
        <a:p>
          <a:endParaRPr lang="zh-CN" altLang="en-US"/>
        </a:p>
      </dgm:t>
    </dgm:pt>
    <dgm:pt modelId="{AD2529F4-BF5D-4FE3-A54A-385419D801C5}" type="pres">
      <dgm:prSet presAssocID="{53B04874-FE52-4B22-81A7-8346698D9A22}" presName="Name21" presStyleCnt="0"/>
      <dgm:spPr/>
    </dgm:pt>
    <dgm:pt modelId="{46B45334-143B-468B-9774-D47EB806707D}" type="pres">
      <dgm:prSet presAssocID="{53B04874-FE52-4B22-81A7-8346698D9A22}" presName="level2Shape" presStyleLbl="node3" presStyleIdx="11" presStyleCnt="13" custScaleX="96205" custScaleY="237086"/>
      <dgm:spPr/>
      <dgm:t>
        <a:bodyPr/>
        <a:lstStyle/>
        <a:p>
          <a:endParaRPr lang="zh-CN" altLang="en-US"/>
        </a:p>
      </dgm:t>
    </dgm:pt>
    <dgm:pt modelId="{65270759-C6BD-4F3A-A316-10D8D24EB0E2}" type="pres">
      <dgm:prSet presAssocID="{53B04874-FE52-4B22-81A7-8346698D9A22}" presName="hierChild3" presStyleCnt="0"/>
      <dgm:spPr/>
    </dgm:pt>
    <dgm:pt modelId="{547E721A-6009-410B-B5C4-CF7E6D14FF38}" type="pres">
      <dgm:prSet presAssocID="{C3DFAB5B-29E0-488E-BD7D-C5D669CCE98D}" presName="Name19" presStyleLbl="parChTrans1D3" presStyleIdx="12" presStyleCnt="13"/>
      <dgm:spPr/>
      <dgm:t>
        <a:bodyPr/>
        <a:lstStyle/>
        <a:p>
          <a:endParaRPr lang="zh-CN" altLang="en-US"/>
        </a:p>
      </dgm:t>
    </dgm:pt>
    <dgm:pt modelId="{0EF09ADE-1A43-4419-8D23-D1B41BAE17E7}" type="pres">
      <dgm:prSet presAssocID="{D7519533-BB57-4FB9-9E6B-3157DE2154AC}" presName="Name21" presStyleCnt="0"/>
      <dgm:spPr/>
    </dgm:pt>
    <dgm:pt modelId="{2E6A4F53-5C41-4671-8B4D-97D0B30BA361}" type="pres">
      <dgm:prSet presAssocID="{D7519533-BB57-4FB9-9E6B-3157DE2154AC}" presName="level2Shape" presStyleLbl="node3" presStyleIdx="12" presStyleCnt="13" custScaleX="90951" custScaleY="236192"/>
      <dgm:spPr/>
      <dgm:t>
        <a:bodyPr/>
        <a:lstStyle/>
        <a:p>
          <a:endParaRPr lang="zh-CN" altLang="en-US"/>
        </a:p>
      </dgm:t>
    </dgm:pt>
    <dgm:pt modelId="{E903A584-9641-44CF-9FFE-AB507103045F}" type="pres">
      <dgm:prSet presAssocID="{D7519533-BB57-4FB9-9E6B-3157DE2154AC}" presName="hierChild3" presStyleCnt="0"/>
      <dgm:spPr/>
    </dgm:pt>
    <dgm:pt modelId="{730183C7-D70E-4686-9294-CA7EEAB848B3}" type="pres">
      <dgm:prSet presAssocID="{2BC58D46-039A-445D-838C-4942D1EC79EA}" presName="bgShapesFlow" presStyleCnt="0"/>
      <dgm:spPr/>
    </dgm:pt>
  </dgm:ptLst>
  <dgm:cxnLst>
    <dgm:cxn modelId="{ADB56F85-731D-47CB-98AC-5165BB941BE5}" type="presOf" srcId="{3177DAC6-3A6D-4CAF-BA2F-E336C63D2F22}" destId="{A923ECE0-9EF9-4A75-8F25-2F7EE2D1D499}" srcOrd="0" destOrd="0" presId="urn:microsoft.com/office/officeart/2005/8/layout/hierarchy6"/>
    <dgm:cxn modelId="{AD45257F-10CC-465F-94E9-C4C91FB2C445}" type="presOf" srcId="{4C14723E-1CA3-4DBB-8972-CBE7F2AA1633}" destId="{A6F82E33-2456-4B73-8E10-9CA96AF38C47}" srcOrd="0" destOrd="0" presId="urn:microsoft.com/office/officeart/2005/8/layout/hierarchy6"/>
    <dgm:cxn modelId="{3C6E7453-9465-42DC-9070-5679C0F992BE}" srcId="{ED650965-F505-4B17-A1E7-D71E3F0128E7}" destId="{709FEF44-2CF0-4930-A087-FA05DE64D6E6}" srcOrd="0" destOrd="0" parTransId="{E2D1CC93-37F8-4F67-88FF-853FA0032A81}" sibTransId="{2CBF4377-9715-49D6-93CB-53ECBEBF9485}"/>
    <dgm:cxn modelId="{73900904-B8D8-4ADE-B5B9-DE47D998A6B6}" srcId="{C5191320-EC31-4739-A9F3-18D05F089B9F}" destId="{9A45845F-E26E-43C5-9EFB-0043BD4D9E7A}" srcOrd="1" destOrd="0" parTransId="{59CAC398-1BF8-4497-AC5E-AF39D40961D6}" sibTransId="{C6E9BE07-4F7D-4F0F-9071-F56EE87B5FEC}"/>
    <dgm:cxn modelId="{A6585A4F-9C97-496D-A1C2-3F0D59695A56}" type="presOf" srcId="{2BC58D46-039A-445D-838C-4942D1EC79EA}" destId="{D773CC86-0359-46D7-9208-2BC32864714F}" srcOrd="0" destOrd="0" presId="urn:microsoft.com/office/officeart/2005/8/layout/hierarchy6"/>
    <dgm:cxn modelId="{F8FF7C61-4326-44E2-BA0A-CDF7E986AA18}" type="presOf" srcId="{4BD5F855-A708-46E8-A35C-4C391F137785}" destId="{146135C6-9E18-42F0-9243-EB92B50E1F2E}" srcOrd="0" destOrd="0" presId="urn:microsoft.com/office/officeart/2005/8/layout/hierarchy6"/>
    <dgm:cxn modelId="{045273F1-A6BE-4A0C-8342-49890535C171}" type="presOf" srcId="{2048F0CC-6AFA-4A3F-9C3D-7450B0D14582}" destId="{55AA6D4D-CF77-4420-8B86-56B19BE5631A}" srcOrd="0" destOrd="0" presId="urn:microsoft.com/office/officeart/2005/8/layout/hierarchy6"/>
    <dgm:cxn modelId="{FAE01D3C-D8A5-42C5-9EB2-127B82EFF217}" type="presOf" srcId="{92C6AC5D-4F5C-4D66-848A-3DF3867563E5}" destId="{83826388-F1A1-4A84-8820-9621592676A2}" srcOrd="0" destOrd="0" presId="urn:microsoft.com/office/officeart/2005/8/layout/hierarchy6"/>
    <dgm:cxn modelId="{4D8A2EC8-B276-43E7-99CF-7EF8A1A4C134}" type="presOf" srcId="{DE0F7EC3-F6EF-4333-87E8-88EDCD802507}" destId="{885DD7D1-365E-4B76-BECA-8DBD1192103F}" srcOrd="0" destOrd="0" presId="urn:microsoft.com/office/officeart/2005/8/layout/hierarchy6"/>
    <dgm:cxn modelId="{0CCADB5B-B86D-45F0-9015-503A4C1F6738}" srcId="{2048F0CC-6AFA-4A3F-9C3D-7450B0D14582}" destId="{C5191320-EC31-4739-A9F3-18D05F089B9F}" srcOrd="0" destOrd="0" parTransId="{4C14723E-1CA3-4DBB-8972-CBE7F2AA1633}" sibTransId="{FCFC7C84-C17F-471F-860D-F2ED66B2B21E}"/>
    <dgm:cxn modelId="{78880801-E285-4B10-B637-8BFA22240680}" srcId="{2BC58D46-039A-445D-838C-4942D1EC79EA}" destId="{2048F0CC-6AFA-4A3F-9C3D-7450B0D14582}" srcOrd="0" destOrd="0" parTransId="{EDA8173E-C849-42AE-AE96-29AD0BFEEF59}" sibTransId="{DB3F43B4-CF10-40C4-91F3-EC8EBA2DA7F9}"/>
    <dgm:cxn modelId="{EF546003-04AC-426C-9520-A54FC0222F9A}" type="presOf" srcId="{C9759FE2-BF02-4229-96FB-6F14F46EA947}" destId="{2C772663-AF43-4D25-964A-BB5560F2E597}" srcOrd="0" destOrd="0" presId="urn:microsoft.com/office/officeart/2005/8/layout/hierarchy6"/>
    <dgm:cxn modelId="{4179F331-0A12-485D-A718-39E78A0966A6}" type="presOf" srcId="{9A3A9D5F-4A5A-4315-A095-69A146E54F70}" destId="{0C3A53C5-71AF-4028-943F-4373C378610A}" srcOrd="0" destOrd="0" presId="urn:microsoft.com/office/officeart/2005/8/layout/hierarchy6"/>
    <dgm:cxn modelId="{F5693407-26B9-4A4A-BE5E-820474FBBA2A}" type="presOf" srcId="{ED650965-F505-4B17-A1E7-D71E3F0128E7}" destId="{1616CA3D-EC4E-4726-910F-A561EFD9DABE}" srcOrd="0" destOrd="0" presId="urn:microsoft.com/office/officeart/2005/8/layout/hierarchy6"/>
    <dgm:cxn modelId="{E84261CD-C096-4D65-B1F5-6008BD615841}" type="presOf" srcId="{DFF281FB-155A-4D8C-9423-7636AB6E160D}" destId="{2DE04912-34AB-480A-9537-5C569E0BE118}" srcOrd="0" destOrd="0" presId="urn:microsoft.com/office/officeart/2005/8/layout/hierarchy6"/>
    <dgm:cxn modelId="{4B7EBA06-8C19-494C-A20F-74AA9D188C6E}" type="presOf" srcId="{8B1642E2-035A-40AF-8865-EC339695D0E6}" destId="{FE742608-DE64-402E-9DCD-294CF3AE5432}" srcOrd="0" destOrd="0" presId="urn:microsoft.com/office/officeart/2005/8/layout/hierarchy6"/>
    <dgm:cxn modelId="{27BF567E-C03D-446D-8B40-8FDF3361D3F5}" type="presOf" srcId="{C5191320-EC31-4739-A9F3-18D05F089B9F}" destId="{A31386F8-8A32-4B13-83A2-C9615D1DE74C}" srcOrd="0" destOrd="0" presId="urn:microsoft.com/office/officeart/2005/8/layout/hierarchy6"/>
    <dgm:cxn modelId="{31C482C0-F9E0-4E5B-B8AF-BBB8CC166B78}" type="presOf" srcId="{E823026E-7532-47AE-A03F-EF3D6699F5D3}" destId="{FFD8BA62-B815-468A-A814-D1C492102D40}" srcOrd="0" destOrd="0" presId="urn:microsoft.com/office/officeart/2005/8/layout/hierarchy6"/>
    <dgm:cxn modelId="{9E68B70E-2273-4E7F-A075-6BB5EAD68604}" type="presOf" srcId="{D0762631-0663-4D88-9992-C2761A652F05}" destId="{3E009DCC-2996-49C0-BC7A-0A105B67A1B1}" srcOrd="0" destOrd="0" presId="urn:microsoft.com/office/officeart/2005/8/layout/hierarchy6"/>
    <dgm:cxn modelId="{1A871EFB-CEB9-432D-B625-72730CDBC6EB}" srcId="{2048F0CC-6AFA-4A3F-9C3D-7450B0D14582}" destId="{80872792-E17E-49FB-8A5E-1CF35045B163}" srcOrd="2" destOrd="0" parTransId="{B555B85F-029C-4BF2-94E6-70685AE8C6A6}" sibTransId="{AE743EE9-A7BD-4C9E-BABB-24F1BAC49AE8}"/>
    <dgm:cxn modelId="{E849FEBD-DD09-48F7-BBDA-5DEEF1F08785}" type="presOf" srcId="{709FEF44-2CF0-4930-A087-FA05DE64D6E6}" destId="{DB71463D-3DE7-48C5-9494-6BFA89BD3384}" srcOrd="0" destOrd="0" presId="urn:microsoft.com/office/officeart/2005/8/layout/hierarchy6"/>
    <dgm:cxn modelId="{CE7C2BDC-36EE-452A-A216-B1F7B100EACB}" srcId="{80872792-E17E-49FB-8A5E-1CF35045B163}" destId="{A3617048-20D2-480E-9784-AA972AB26324}" srcOrd="2" destOrd="0" parTransId="{ADD1C554-FF94-45F6-AF2A-CFBF573E82ED}" sibTransId="{8CD05E3D-9515-435C-B802-36798AB503A0}"/>
    <dgm:cxn modelId="{AFD00910-BF04-4402-9347-C9703C75EC51}" type="presOf" srcId="{B555B85F-029C-4BF2-94E6-70685AE8C6A6}" destId="{A27709DD-B321-43C5-8B76-C5E298BBBA48}" srcOrd="0" destOrd="0" presId="urn:microsoft.com/office/officeart/2005/8/layout/hierarchy6"/>
    <dgm:cxn modelId="{A31CF63D-BCD0-4459-BF90-EF1B6AC0E40D}" srcId="{80872792-E17E-49FB-8A5E-1CF35045B163}" destId="{DFF281FB-155A-4D8C-9423-7636AB6E160D}" srcOrd="4" destOrd="0" parTransId="{9A3A9D5F-4A5A-4315-A095-69A146E54F70}" sibTransId="{370EB0CD-00DF-4DEF-825C-F9C1C42350F1}"/>
    <dgm:cxn modelId="{B8BCE0D0-6177-4950-8840-2C630F90573D}" type="presOf" srcId="{3731E803-4C97-43ED-A859-D8A4238E5106}" destId="{87167A0F-E66E-47CF-BA4F-A2A5998FA36E}" srcOrd="0" destOrd="0" presId="urn:microsoft.com/office/officeart/2005/8/layout/hierarchy6"/>
    <dgm:cxn modelId="{31932A28-5007-4C91-B7F6-521EBC161EBD}" type="presOf" srcId="{1A11EEBF-3454-4F66-92D9-B0EC8882294D}" destId="{CC437C44-2DBD-482A-836A-1F4BF6B78FE4}" srcOrd="0" destOrd="0" presId="urn:microsoft.com/office/officeart/2005/8/layout/hierarchy6"/>
    <dgm:cxn modelId="{D88DF462-CE7A-4849-8F12-9BDA95ACBB7B}" srcId="{2048F0CC-6AFA-4A3F-9C3D-7450B0D14582}" destId="{28A2300F-E82E-470C-9094-F10B6C64A57D}" srcOrd="3" destOrd="0" parTransId="{3177DAC6-3A6D-4CAF-BA2F-E336C63D2F22}" sibTransId="{10C038CC-EEDD-4D0D-A03F-D89BDEAC2750}"/>
    <dgm:cxn modelId="{C4D270CB-616E-4D0D-96ED-87F5CD65645F}" srcId="{28A2300F-E82E-470C-9094-F10B6C64A57D}" destId="{53B04874-FE52-4B22-81A7-8346698D9A22}" srcOrd="1" destOrd="0" parTransId="{A13CDD32-7DAF-44AB-9C95-CD0155A4EC2F}" sibTransId="{320B1773-898C-443F-9E88-434E51512F37}"/>
    <dgm:cxn modelId="{FB4F94EC-3F23-4CDF-9421-CFE4024812C7}" srcId="{80872792-E17E-49FB-8A5E-1CF35045B163}" destId="{8B1642E2-035A-40AF-8865-EC339695D0E6}" srcOrd="0" destOrd="0" parTransId="{E16F5008-51DD-4DA9-A888-23D157EA6956}" sibTransId="{52E369EA-48A9-4464-94E4-216E20EE1A45}"/>
    <dgm:cxn modelId="{FED8D53D-7A54-4FC6-8CBF-8C1A8FB81495}" type="presOf" srcId="{A13CDD32-7DAF-44AB-9C95-CD0155A4EC2F}" destId="{70EC22A2-A2C6-42BE-B6C6-7D7B8111825A}" srcOrd="0" destOrd="0" presId="urn:microsoft.com/office/officeart/2005/8/layout/hierarchy6"/>
    <dgm:cxn modelId="{5BFCA049-BE38-4F72-8856-F056749AE359}" type="presOf" srcId="{D7519533-BB57-4FB9-9E6B-3157DE2154AC}" destId="{2E6A4F53-5C41-4671-8B4D-97D0B30BA361}" srcOrd="0" destOrd="0" presId="urn:microsoft.com/office/officeart/2005/8/layout/hierarchy6"/>
    <dgm:cxn modelId="{B153A983-729B-426E-BA6B-440073CC0B3D}" srcId="{80872792-E17E-49FB-8A5E-1CF35045B163}" destId="{039E3943-7459-46C0-885E-66F410E91EC3}" srcOrd="3" destOrd="0" parTransId="{4BD5F855-A708-46E8-A35C-4C391F137785}" sibTransId="{022B1DAC-D655-467A-ADB2-59928EA50252}"/>
    <dgm:cxn modelId="{715D9272-321D-4150-B546-B96211FAFBA1}" srcId="{28A2300F-E82E-470C-9094-F10B6C64A57D}" destId="{D7519533-BB57-4FB9-9E6B-3157DE2154AC}" srcOrd="2" destOrd="0" parTransId="{C3DFAB5B-29E0-488E-BD7D-C5D669CCE98D}" sibTransId="{F2D02D96-332C-401C-BF7D-DF996A4BEA60}"/>
    <dgm:cxn modelId="{AB927B3B-2BA0-4E1C-A8B6-2B90F5D6C247}" srcId="{28A2300F-E82E-470C-9094-F10B6C64A57D}" destId="{F6DF7635-B43D-4340-9696-79C34D377680}" srcOrd="0" destOrd="0" parTransId="{C9759FE2-BF02-4229-96FB-6F14F46EA947}" sibTransId="{9600EB53-5763-4805-88E6-8E8CBA5AE634}"/>
    <dgm:cxn modelId="{6785D977-2B38-4072-AC6A-AB5760B5F89E}" type="presOf" srcId="{28A2300F-E82E-470C-9094-F10B6C64A57D}" destId="{BF16D1EA-FB13-482C-ABE6-385E232D0D0C}" srcOrd="0" destOrd="0" presId="urn:microsoft.com/office/officeart/2005/8/layout/hierarchy6"/>
    <dgm:cxn modelId="{C16D1232-5158-4C89-B075-B884AD244B9F}" type="presOf" srcId="{A3617048-20D2-480E-9784-AA972AB26324}" destId="{5437E757-3024-4889-8BA9-D99E61851F67}" srcOrd="0" destOrd="0" presId="urn:microsoft.com/office/officeart/2005/8/layout/hierarchy6"/>
    <dgm:cxn modelId="{EF6C0411-07A6-4F03-A926-0C8BF02AD53E}" type="presOf" srcId="{53B04874-FE52-4B22-81A7-8346698D9A22}" destId="{46B45334-143B-468B-9774-D47EB806707D}" srcOrd="0" destOrd="0" presId="urn:microsoft.com/office/officeart/2005/8/layout/hierarchy6"/>
    <dgm:cxn modelId="{96F7A34A-C695-4AAA-B2CF-9AA7BA9E6851}" type="presOf" srcId="{E2D1CC93-37F8-4F67-88FF-853FA0032A81}" destId="{B13137F5-0901-4C51-AB36-E67358BB900A}" srcOrd="0" destOrd="0" presId="urn:microsoft.com/office/officeart/2005/8/layout/hierarchy6"/>
    <dgm:cxn modelId="{4777E93A-3B07-42AD-9A8D-3B313C6429F1}" srcId="{2048F0CC-6AFA-4A3F-9C3D-7450B0D14582}" destId="{ED650965-F505-4B17-A1E7-D71E3F0128E7}" srcOrd="1" destOrd="0" parTransId="{E823026E-7532-47AE-A03F-EF3D6699F5D3}" sibTransId="{492A4446-C72A-48C5-8256-12701F7B10C0}"/>
    <dgm:cxn modelId="{D94328BA-7896-4D18-A46A-FD7F910D43D3}" type="presOf" srcId="{59CAC398-1BF8-4497-AC5E-AF39D40961D6}" destId="{F883DC70-39CC-4398-8840-CC224C6D5DCF}" srcOrd="0" destOrd="0" presId="urn:microsoft.com/office/officeart/2005/8/layout/hierarchy6"/>
    <dgm:cxn modelId="{CD78D7EF-5164-4281-9AB6-0A270349A389}" srcId="{80872792-E17E-49FB-8A5E-1CF35045B163}" destId="{1036212E-420F-4CE2-AADE-05F7C0C6C894}" srcOrd="1" destOrd="0" parTransId="{B13EBB3F-1414-4B0C-88FD-173D59F91711}" sibTransId="{76D67A2B-D270-46F0-A3E4-C53A6A2DBF6D}"/>
    <dgm:cxn modelId="{FDC5AE30-5EB0-40CE-9FE0-CD85EA91534D}" type="presOf" srcId="{660E8C96-D86D-476D-AB61-0BDA366F10E7}" destId="{9E24D021-5F8C-46C7-ABBD-ABE354BA528B}" srcOrd="0" destOrd="0" presId="urn:microsoft.com/office/officeart/2005/8/layout/hierarchy6"/>
    <dgm:cxn modelId="{4FD18146-0D0B-40AF-AB5C-B66DC3B82D69}" type="presOf" srcId="{ADD1C554-FF94-45F6-AF2A-CFBF573E82ED}" destId="{0EF1B78B-BFB1-4EF2-9256-9E5D228B3F13}" srcOrd="0" destOrd="0" presId="urn:microsoft.com/office/officeart/2005/8/layout/hierarchy6"/>
    <dgm:cxn modelId="{CC50F72E-EEB6-42B0-96FE-65BCC87B1D0C}" type="presOf" srcId="{9A45845F-E26E-43C5-9EFB-0043BD4D9E7A}" destId="{D09FD002-62AD-494B-9992-774D8EA93053}" srcOrd="0" destOrd="0" presId="urn:microsoft.com/office/officeart/2005/8/layout/hierarchy6"/>
    <dgm:cxn modelId="{562215B8-9A73-4432-BA51-E23DE1E2DADA}" type="presOf" srcId="{C3DFAB5B-29E0-488E-BD7D-C5D669CCE98D}" destId="{547E721A-6009-410B-B5C4-CF7E6D14FF38}" srcOrd="0" destOrd="0" presId="urn:microsoft.com/office/officeart/2005/8/layout/hierarchy6"/>
    <dgm:cxn modelId="{4F2B5EA4-0341-4BA0-B711-264CCB21FB01}" srcId="{ED650965-F505-4B17-A1E7-D71E3F0128E7}" destId="{660E8C96-D86D-476D-AB61-0BDA366F10E7}" srcOrd="1" destOrd="0" parTransId="{1A11EEBF-3454-4F66-92D9-B0EC8882294D}" sibTransId="{3CCB02BC-75E9-4C6A-A48A-1AE862FB25C4}"/>
    <dgm:cxn modelId="{F2198714-9BA6-45E1-9A14-20501419F795}" srcId="{C5191320-EC31-4739-A9F3-18D05F089B9F}" destId="{DE0F7EC3-F6EF-4333-87E8-88EDCD802507}" srcOrd="0" destOrd="0" parTransId="{92C6AC5D-4F5C-4D66-848A-3DF3867563E5}" sibTransId="{32FF5D13-36B3-49DB-8D2C-A11C00FBEB3A}"/>
    <dgm:cxn modelId="{32F28AB6-FBBD-4176-A951-9E0C5E62CFA1}" type="presOf" srcId="{80872792-E17E-49FB-8A5E-1CF35045B163}" destId="{B8CDEF58-A423-400B-88B4-E02D4DFC3D10}" srcOrd="0" destOrd="0" presId="urn:microsoft.com/office/officeart/2005/8/layout/hierarchy6"/>
    <dgm:cxn modelId="{3D74D8CD-3619-40F8-8878-CDB941FC9637}" type="presOf" srcId="{B13EBB3F-1414-4B0C-88FD-173D59F91711}" destId="{A0922BB7-32E4-4B4F-B8DD-C3A3CF2AB7FE}" srcOrd="0" destOrd="0" presId="urn:microsoft.com/office/officeart/2005/8/layout/hierarchy6"/>
    <dgm:cxn modelId="{47E29BD6-C564-48D0-A7D8-7B3CA116294E}" type="presOf" srcId="{E16F5008-51DD-4DA9-A888-23D157EA6956}" destId="{EFCF949E-0419-474E-BD0F-DDB0EB6717E3}" srcOrd="0" destOrd="0" presId="urn:microsoft.com/office/officeart/2005/8/layout/hierarchy6"/>
    <dgm:cxn modelId="{4B318A06-C778-4614-A9A4-E9F6E6C5A72E}" type="presOf" srcId="{039E3943-7459-46C0-885E-66F410E91EC3}" destId="{B635F7C1-C74A-4795-9D7B-FE97212EF669}" srcOrd="0" destOrd="0" presId="urn:microsoft.com/office/officeart/2005/8/layout/hierarchy6"/>
    <dgm:cxn modelId="{F48F9AF8-564A-426E-9EA4-AAF0FE21A183}" srcId="{ED650965-F505-4B17-A1E7-D71E3F0128E7}" destId="{3731E803-4C97-43ED-A859-D8A4238E5106}" srcOrd="2" destOrd="0" parTransId="{D0762631-0663-4D88-9992-C2761A652F05}" sibTransId="{22F1207A-DC39-43EF-A9A9-2CCF46F23172}"/>
    <dgm:cxn modelId="{C86D5CD7-C66E-465E-83A0-A328E10C4E3B}" type="presOf" srcId="{F6DF7635-B43D-4340-9696-79C34D377680}" destId="{E648497C-5DDE-43E3-9304-FA0D69393083}" srcOrd="0" destOrd="0" presId="urn:microsoft.com/office/officeart/2005/8/layout/hierarchy6"/>
    <dgm:cxn modelId="{4D91A6EB-9031-4C61-9263-0249B989BC0F}" type="presOf" srcId="{1036212E-420F-4CE2-AADE-05F7C0C6C894}" destId="{584D8CA6-18D3-4CCA-A473-D1C8585D8C4E}" srcOrd="0" destOrd="0" presId="urn:microsoft.com/office/officeart/2005/8/layout/hierarchy6"/>
    <dgm:cxn modelId="{6A2BF412-FBC9-4DB6-BB62-4FCB4A96E125}" type="presParOf" srcId="{D773CC86-0359-46D7-9208-2BC32864714F}" destId="{731E464E-14BB-4454-AF56-8E9E0FE8DFA5}" srcOrd="0" destOrd="0" presId="urn:microsoft.com/office/officeart/2005/8/layout/hierarchy6"/>
    <dgm:cxn modelId="{5DE4751D-35F2-4105-816E-12B1BD6BF2D2}" type="presParOf" srcId="{731E464E-14BB-4454-AF56-8E9E0FE8DFA5}" destId="{9F903A85-CDF2-4406-A09B-0F40F89CBE2C}" srcOrd="0" destOrd="0" presId="urn:microsoft.com/office/officeart/2005/8/layout/hierarchy6"/>
    <dgm:cxn modelId="{DDAD3918-D3BD-484C-BB1E-9C43BFBD3EA4}" type="presParOf" srcId="{9F903A85-CDF2-4406-A09B-0F40F89CBE2C}" destId="{E6001905-C279-4838-8762-6BB30A310C27}" srcOrd="0" destOrd="0" presId="urn:microsoft.com/office/officeart/2005/8/layout/hierarchy6"/>
    <dgm:cxn modelId="{C8B8BDC6-B8CB-4C02-BEF6-BEEC25415886}" type="presParOf" srcId="{E6001905-C279-4838-8762-6BB30A310C27}" destId="{55AA6D4D-CF77-4420-8B86-56B19BE5631A}" srcOrd="0" destOrd="0" presId="urn:microsoft.com/office/officeart/2005/8/layout/hierarchy6"/>
    <dgm:cxn modelId="{9A2E88AA-9210-4771-946E-62E380848E2A}" type="presParOf" srcId="{E6001905-C279-4838-8762-6BB30A310C27}" destId="{9FB2DF9A-9059-4308-BB32-357FD8F957B5}" srcOrd="1" destOrd="0" presId="urn:microsoft.com/office/officeart/2005/8/layout/hierarchy6"/>
    <dgm:cxn modelId="{7026F33C-C2C2-4917-9BB3-EFB80A8EC902}" type="presParOf" srcId="{9FB2DF9A-9059-4308-BB32-357FD8F957B5}" destId="{A6F82E33-2456-4B73-8E10-9CA96AF38C47}" srcOrd="0" destOrd="0" presId="urn:microsoft.com/office/officeart/2005/8/layout/hierarchy6"/>
    <dgm:cxn modelId="{2574C3CE-44EF-44D5-8187-FE8D4BD36E34}" type="presParOf" srcId="{9FB2DF9A-9059-4308-BB32-357FD8F957B5}" destId="{897D0B00-20A4-4CF6-ADEE-F2BAFE01C4F6}" srcOrd="1" destOrd="0" presId="urn:microsoft.com/office/officeart/2005/8/layout/hierarchy6"/>
    <dgm:cxn modelId="{212600D3-C565-48E5-A0F2-E0BFAD8B659A}" type="presParOf" srcId="{897D0B00-20A4-4CF6-ADEE-F2BAFE01C4F6}" destId="{A31386F8-8A32-4B13-83A2-C9615D1DE74C}" srcOrd="0" destOrd="0" presId="urn:microsoft.com/office/officeart/2005/8/layout/hierarchy6"/>
    <dgm:cxn modelId="{BA2406D2-5253-4926-B626-BD26932FDD5D}" type="presParOf" srcId="{897D0B00-20A4-4CF6-ADEE-F2BAFE01C4F6}" destId="{F55DEC94-A810-42A4-B5DA-586F13F8D56D}" srcOrd="1" destOrd="0" presId="urn:microsoft.com/office/officeart/2005/8/layout/hierarchy6"/>
    <dgm:cxn modelId="{7519B5E4-6ABE-4C98-9DA7-28E51A7839E3}" type="presParOf" srcId="{F55DEC94-A810-42A4-B5DA-586F13F8D56D}" destId="{83826388-F1A1-4A84-8820-9621592676A2}" srcOrd="0" destOrd="0" presId="urn:microsoft.com/office/officeart/2005/8/layout/hierarchy6"/>
    <dgm:cxn modelId="{12758324-618D-4F30-8EDD-4487569021B3}" type="presParOf" srcId="{F55DEC94-A810-42A4-B5DA-586F13F8D56D}" destId="{081F407D-E458-4F06-A81E-7290F182026E}" srcOrd="1" destOrd="0" presId="urn:microsoft.com/office/officeart/2005/8/layout/hierarchy6"/>
    <dgm:cxn modelId="{0378F9B1-5A96-4170-B966-492925B5CB9A}" type="presParOf" srcId="{081F407D-E458-4F06-A81E-7290F182026E}" destId="{885DD7D1-365E-4B76-BECA-8DBD1192103F}" srcOrd="0" destOrd="0" presId="urn:microsoft.com/office/officeart/2005/8/layout/hierarchy6"/>
    <dgm:cxn modelId="{B2078334-CC58-4F53-8255-DA24E1F3EE82}" type="presParOf" srcId="{081F407D-E458-4F06-A81E-7290F182026E}" destId="{79A8F0C5-E48C-4C68-865A-B8F41BBE0AEC}" srcOrd="1" destOrd="0" presId="urn:microsoft.com/office/officeart/2005/8/layout/hierarchy6"/>
    <dgm:cxn modelId="{3D6FBD53-3A42-41A6-9A81-6614E9C56ECF}" type="presParOf" srcId="{F55DEC94-A810-42A4-B5DA-586F13F8D56D}" destId="{F883DC70-39CC-4398-8840-CC224C6D5DCF}" srcOrd="2" destOrd="0" presId="urn:microsoft.com/office/officeart/2005/8/layout/hierarchy6"/>
    <dgm:cxn modelId="{242A833A-BE7F-413D-9055-F6AD2B72923D}" type="presParOf" srcId="{F55DEC94-A810-42A4-B5DA-586F13F8D56D}" destId="{878E585B-8487-4C5C-9E6A-9E28DC277B5F}" srcOrd="3" destOrd="0" presId="urn:microsoft.com/office/officeart/2005/8/layout/hierarchy6"/>
    <dgm:cxn modelId="{BA828B77-E8EB-408C-9A39-03DAA4805579}" type="presParOf" srcId="{878E585B-8487-4C5C-9E6A-9E28DC277B5F}" destId="{D09FD002-62AD-494B-9992-774D8EA93053}" srcOrd="0" destOrd="0" presId="urn:microsoft.com/office/officeart/2005/8/layout/hierarchy6"/>
    <dgm:cxn modelId="{2E05E96B-DDB4-4988-ABFC-677639E21671}" type="presParOf" srcId="{878E585B-8487-4C5C-9E6A-9E28DC277B5F}" destId="{8DF9FF04-E93E-4B13-97CB-62B64DF0D19D}" srcOrd="1" destOrd="0" presId="urn:microsoft.com/office/officeart/2005/8/layout/hierarchy6"/>
    <dgm:cxn modelId="{FFB21B76-D33D-49C6-8A16-209558B0F8A0}" type="presParOf" srcId="{9FB2DF9A-9059-4308-BB32-357FD8F957B5}" destId="{FFD8BA62-B815-468A-A814-D1C492102D40}" srcOrd="2" destOrd="0" presId="urn:microsoft.com/office/officeart/2005/8/layout/hierarchy6"/>
    <dgm:cxn modelId="{26609223-E05A-4651-A095-725CA98A08CC}" type="presParOf" srcId="{9FB2DF9A-9059-4308-BB32-357FD8F957B5}" destId="{8F6C5F73-BB45-4B11-8696-74A960BA558A}" srcOrd="3" destOrd="0" presId="urn:microsoft.com/office/officeart/2005/8/layout/hierarchy6"/>
    <dgm:cxn modelId="{933D7771-B575-4A26-86AF-58A328130267}" type="presParOf" srcId="{8F6C5F73-BB45-4B11-8696-74A960BA558A}" destId="{1616CA3D-EC4E-4726-910F-A561EFD9DABE}" srcOrd="0" destOrd="0" presId="urn:microsoft.com/office/officeart/2005/8/layout/hierarchy6"/>
    <dgm:cxn modelId="{52F73755-947D-4C7D-929F-F0E2FB4F0A22}" type="presParOf" srcId="{8F6C5F73-BB45-4B11-8696-74A960BA558A}" destId="{BEA7100C-1E4A-4E34-98E2-EF6DBE9D1BE4}" srcOrd="1" destOrd="0" presId="urn:microsoft.com/office/officeart/2005/8/layout/hierarchy6"/>
    <dgm:cxn modelId="{634DA8AE-E325-45D7-9154-415AC8E2E183}" type="presParOf" srcId="{BEA7100C-1E4A-4E34-98E2-EF6DBE9D1BE4}" destId="{B13137F5-0901-4C51-AB36-E67358BB900A}" srcOrd="0" destOrd="0" presId="urn:microsoft.com/office/officeart/2005/8/layout/hierarchy6"/>
    <dgm:cxn modelId="{7A37FD42-1D03-4E4E-A647-39219A23C8A1}" type="presParOf" srcId="{BEA7100C-1E4A-4E34-98E2-EF6DBE9D1BE4}" destId="{A2CF58C5-2BF5-4B01-81A3-D23124F21745}" srcOrd="1" destOrd="0" presId="urn:microsoft.com/office/officeart/2005/8/layout/hierarchy6"/>
    <dgm:cxn modelId="{A62F81F2-6D30-4C67-A08B-F7B6EC791E87}" type="presParOf" srcId="{A2CF58C5-2BF5-4B01-81A3-D23124F21745}" destId="{DB71463D-3DE7-48C5-9494-6BFA89BD3384}" srcOrd="0" destOrd="0" presId="urn:microsoft.com/office/officeart/2005/8/layout/hierarchy6"/>
    <dgm:cxn modelId="{B469FEA9-646E-4CD4-9616-22C1FFCBB284}" type="presParOf" srcId="{A2CF58C5-2BF5-4B01-81A3-D23124F21745}" destId="{7A020E03-3441-4E4C-9888-762E7CC14EDB}" srcOrd="1" destOrd="0" presId="urn:microsoft.com/office/officeart/2005/8/layout/hierarchy6"/>
    <dgm:cxn modelId="{EE29D6A2-504E-444C-BD87-B35149960094}" type="presParOf" srcId="{BEA7100C-1E4A-4E34-98E2-EF6DBE9D1BE4}" destId="{CC437C44-2DBD-482A-836A-1F4BF6B78FE4}" srcOrd="2" destOrd="0" presId="urn:microsoft.com/office/officeart/2005/8/layout/hierarchy6"/>
    <dgm:cxn modelId="{142787E4-258C-45FE-BD5B-891324A2B4B5}" type="presParOf" srcId="{BEA7100C-1E4A-4E34-98E2-EF6DBE9D1BE4}" destId="{03DF4E06-FD05-40D8-8DD2-D63DB437318E}" srcOrd="3" destOrd="0" presId="urn:microsoft.com/office/officeart/2005/8/layout/hierarchy6"/>
    <dgm:cxn modelId="{2F44CC62-D3E3-480B-9DCD-270173A61BAA}" type="presParOf" srcId="{03DF4E06-FD05-40D8-8DD2-D63DB437318E}" destId="{9E24D021-5F8C-46C7-ABBD-ABE354BA528B}" srcOrd="0" destOrd="0" presId="urn:microsoft.com/office/officeart/2005/8/layout/hierarchy6"/>
    <dgm:cxn modelId="{C671AB1C-FC3B-402F-B69C-A7F05923EF1F}" type="presParOf" srcId="{03DF4E06-FD05-40D8-8DD2-D63DB437318E}" destId="{C9F65DEE-3410-4A2F-BC47-6D48A0E9DFB4}" srcOrd="1" destOrd="0" presId="urn:microsoft.com/office/officeart/2005/8/layout/hierarchy6"/>
    <dgm:cxn modelId="{F732D1CB-30EC-43D1-A8A9-7F24FFD78861}" type="presParOf" srcId="{BEA7100C-1E4A-4E34-98E2-EF6DBE9D1BE4}" destId="{3E009DCC-2996-49C0-BC7A-0A105B67A1B1}" srcOrd="4" destOrd="0" presId="urn:microsoft.com/office/officeart/2005/8/layout/hierarchy6"/>
    <dgm:cxn modelId="{BFC8795E-FAEE-449C-B818-70077F65D5B1}" type="presParOf" srcId="{BEA7100C-1E4A-4E34-98E2-EF6DBE9D1BE4}" destId="{7F9569F5-97D0-4B38-A402-DBDB7ACEDE83}" srcOrd="5" destOrd="0" presId="urn:microsoft.com/office/officeart/2005/8/layout/hierarchy6"/>
    <dgm:cxn modelId="{D5147712-B58D-43C0-AC0D-EE85ED7C8C62}" type="presParOf" srcId="{7F9569F5-97D0-4B38-A402-DBDB7ACEDE83}" destId="{87167A0F-E66E-47CF-BA4F-A2A5998FA36E}" srcOrd="0" destOrd="0" presId="urn:microsoft.com/office/officeart/2005/8/layout/hierarchy6"/>
    <dgm:cxn modelId="{AEC3A46B-AC1F-4FAA-92EA-0A3610FC2A70}" type="presParOf" srcId="{7F9569F5-97D0-4B38-A402-DBDB7ACEDE83}" destId="{DF60102B-23F2-4279-995D-AA41077CEDBF}" srcOrd="1" destOrd="0" presId="urn:microsoft.com/office/officeart/2005/8/layout/hierarchy6"/>
    <dgm:cxn modelId="{010AD30D-1F83-4C36-92F8-E78690998E1A}" type="presParOf" srcId="{9FB2DF9A-9059-4308-BB32-357FD8F957B5}" destId="{A27709DD-B321-43C5-8B76-C5E298BBBA48}" srcOrd="4" destOrd="0" presId="urn:microsoft.com/office/officeart/2005/8/layout/hierarchy6"/>
    <dgm:cxn modelId="{91EEED5B-5CC8-409C-8A1E-33EE8C9D68EB}" type="presParOf" srcId="{9FB2DF9A-9059-4308-BB32-357FD8F957B5}" destId="{34A8B691-D960-4C4D-9058-4E9DBB753E65}" srcOrd="5" destOrd="0" presId="urn:microsoft.com/office/officeart/2005/8/layout/hierarchy6"/>
    <dgm:cxn modelId="{9064ECAD-EE46-426D-8C4D-A0B3AB9FC6EA}" type="presParOf" srcId="{34A8B691-D960-4C4D-9058-4E9DBB753E65}" destId="{B8CDEF58-A423-400B-88B4-E02D4DFC3D10}" srcOrd="0" destOrd="0" presId="urn:microsoft.com/office/officeart/2005/8/layout/hierarchy6"/>
    <dgm:cxn modelId="{E3F3B769-7139-4A74-89D3-B6D47D8CAE3B}" type="presParOf" srcId="{34A8B691-D960-4C4D-9058-4E9DBB753E65}" destId="{F57890C2-071B-489C-905F-38604FDA1F5B}" srcOrd="1" destOrd="0" presId="urn:microsoft.com/office/officeart/2005/8/layout/hierarchy6"/>
    <dgm:cxn modelId="{919A0CAE-F506-4E7C-A024-2A8C1FB04D99}" type="presParOf" srcId="{F57890C2-071B-489C-905F-38604FDA1F5B}" destId="{EFCF949E-0419-474E-BD0F-DDB0EB6717E3}" srcOrd="0" destOrd="0" presId="urn:microsoft.com/office/officeart/2005/8/layout/hierarchy6"/>
    <dgm:cxn modelId="{B28D63F8-684A-4D8A-9E9F-7EE1F8B4FC8A}" type="presParOf" srcId="{F57890C2-071B-489C-905F-38604FDA1F5B}" destId="{D559826A-8195-4A49-B3BA-A0D54FE9B56B}" srcOrd="1" destOrd="0" presId="urn:microsoft.com/office/officeart/2005/8/layout/hierarchy6"/>
    <dgm:cxn modelId="{C33B6262-12E8-43AD-BAC4-3BFC4CE445A9}" type="presParOf" srcId="{D559826A-8195-4A49-B3BA-A0D54FE9B56B}" destId="{FE742608-DE64-402E-9DCD-294CF3AE5432}" srcOrd="0" destOrd="0" presId="urn:microsoft.com/office/officeart/2005/8/layout/hierarchy6"/>
    <dgm:cxn modelId="{C1807FBE-081E-4AF1-A585-898622280C49}" type="presParOf" srcId="{D559826A-8195-4A49-B3BA-A0D54FE9B56B}" destId="{170E7303-72D7-43B6-B3E3-C39AE0AF93B0}" srcOrd="1" destOrd="0" presId="urn:microsoft.com/office/officeart/2005/8/layout/hierarchy6"/>
    <dgm:cxn modelId="{A591C651-DD4C-43DA-A3BB-FC82A922D30F}" type="presParOf" srcId="{F57890C2-071B-489C-905F-38604FDA1F5B}" destId="{A0922BB7-32E4-4B4F-B8DD-C3A3CF2AB7FE}" srcOrd="2" destOrd="0" presId="urn:microsoft.com/office/officeart/2005/8/layout/hierarchy6"/>
    <dgm:cxn modelId="{C7EE6AD7-3933-4531-A405-B37075E3B08D}" type="presParOf" srcId="{F57890C2-071B-489C-905F-38604FDA1F5B}" destId="{6C76C793-7831-42B3-892A-A4F58FACD96B}" srcOrd="3" destOrd="0" presId="urn:microsoft.com/office/officeart/2005/8/layout/hierarchy6"/>
    <dgm:cxn modelId="{0439A4C1-2177-46E7-B5A9-4FE31211B7A5}" type="presParOf" srcId="{6C76C793-7831-42B3-892A-A4F58FACD96B}" destId="{584D8CA6-18D3-4CCA-A473-D1C8585D8C4E}" srcOrd="0" destOrd="0" presId="urn:microsoft.com/office/officeart/2005/8/layout/hierarchy6"/>
    <dgm:cxn modelId="{494AE565-706A-40F2-8106-860F04CC9BA9}" type="presParOf" srcId="{6C76C793-7831-42B3-892A-A4F58FACD96B}" destId="{EF5E91C4-5E7F-4E4F-BC1B-1728BFD62B46}" srcOrd="1" destOrd="0" presId="urn:microsoft.com/office/officeart/2005/8/layout/hierarchy6"/>
    <dgm:cxn modelId="{A555C9DC-1EB2-4B10-B120-FF4C4B9E3F6D}" type="presParOf" srcId="{F57890C2-071B-489C-905F-38604FDA1F5B}" destId="{0EF1B78B-BFB1-4EF2-9256-9E5D228B3F13}" srcOrd="4" destOrd="0" presId="urn:microsoft.com/office/officeart/2005/8/layout/hierarchy6"/>
    <dgm:cxn modelId="{25CCA0F1-F6A6-4E04-B950-84DECD7F0C12}" type="presParOf" srcId="{F57890C2-071B-489C-905F-38604FDA1F5B}" destId="{0CC63E96-C3B2-4832-8D73-16EA41D08298}" srcOrd="5" destOrd="0" presId="urn:microsoft.com/office/officeart/2005/8/layout/hierarchy6"/>
    <dgm:cxn modelId="{D3D8CC01-DECF-4412-9B90-593D677A1042}" type="presParOf" srcId="{0CC63E96-C3B2-4832-8D73-16EA41D08298}" destId="{5437E757-3024-4889-8BA9-D99E61851F67}" srcOrd="0" destOrd="0" presId="urn:microsoft.com/office/officeart/2005/8/layout/hierarchy6"/>
    <dgm:cxn modelId="{A95A67F1-68FF-4283-BEF0-3659EFD5ADF0}" type="presParOf" srcId="{0CC63E96-C3B2-4832-8D73-16EA41D08298}" destId="{1A7D2545-5AE8-4917-8E28-FD93097F0831}" srcOrd="1" destOrd="0" presId="urn:microsoft.com/office/officeart/2005/8/layout/hierarchy6"/>
    <dgm:cxn modelId="{FB057BA4-89A3-484C-A1ED-1A7F18448ACC}" type="presParOf" srcId="{F57890C2-071B-489C-905F-38604FDA1F5B}" destId="{146135C6-9E18-42F0-9243-EB92B50E1F2E}" srcOrd="6" destOrd="0" presId="urn:microsoft.com/office/officeart/2005/8/layout/hierarchy6"/>
    <dgm:cxn modelId="{C0BB337B-635C-4913-8B60-BFA8E7E59CA9}" type="presParOf" srcId="{F57890C2-071B-489C-905F-38604FDA1F5B}" destId="{9415630E-6C52-44D5-BEE3-C9B3E75A0E08}" srcOrd="7" destOrd="0" presId="urn:microsoft.com/office/officeart/2005/8/layout/hierarchy6"/>
    <dgm:cxn modelId="{92FF96B2-A724-4F9A-B362-1FB576D7C8F0}" type="presParOf" srcId="{9415630E-6C52-44D5-BEE3-C9B3E75A0E08}" destId="{B635F7C1-C74A-4795-9D7B-FE97212EF669}" srcOrd="0" destOrd="0" presId="urn:microsoft.com/office/officeart/2005/8/layout/hierarchy6"/>
    <dgm:cxn modelId="{DEC103C5-4453-4524-B122-3C1C43DFF478}" type="presParOf" srcId="{9415630E-6C52-44D5-BEE3-C9B3E75A0E08}" destId="{37950A6A-8D1E-42FD-B82D-0AF28DCCA827}" srcOrd="1" destOrd="0" presId="urn:microsoft.com/office/officeart/2005/8/layout/hierarchy6"/>
    <dgm:cxn modelId="{FD74C286-7637-4368-BBC4-1E255A09CC16}" type="presParOf" srcId="{F57890C2-071B-489C-905F-38604FDA1F5B}" destId="{0C3A53C5-71AF-4028-943F-4373C378610A}" srcOrd="8" destOrd="0" presId="urn:microsoft.com/office/officeart/2005/8/layout/hierarchy6"/>
    <dgm:cxn modelId="{86331B29-CE8C-4754-8027-3A9390435D79}" type="presParOf" srcId="{F57890C2-071B-489C-905F-38604FDA1F5B}" destId="{F5C19C3B-2D6A-4C7A-941F-321FF4D15AC9}" srcOrd="9" destOrd="0" presId="urn:microsoft.com/office/officeart/2005/8/layout/hierarchy6"/>
    <dgm:cxn modelId="{74106F59-3AE8-49DD-B0E2-FF06C769EF68}" type="presParOf" srcId="{F5C19C3B-2D6A-4C7A-941F-321FF4D15AC9}" destId="{2DE04912-34AB-480A-9537-5C569E0BE118}" srcOrd="0" destOrd="0" presId="urn:microsoft.com/office/officeart/2005/8/layout/hierarchy6"/>
    <dgm:cxn modelId="{5FF50788-59C1-421B-8DA9-72D0B93DA23A}" type="presParOf" srcId="{F5C19C3B-2D6A-4C7A-941F-321FF4D15AC9}" destId="{F610A1E1-F0DC-4959-895F-1508F859D381}" srcOrd="1" destOrd="0" presId="urn:microsoft.com/office/officeart/2005/8/layout/hierarchy6"/>
    <dgm:cxn modelId="{C1E148B6-041D-49D8-9855-9F2EC68FECBF}" type="presParOf" srcId="{9FB2DF9A-9059-4308-BB32-357FD8F957B5}" destId="{A923ECE0-9EF9-4A75-8F25-2F7EE2D1D499}" srcOrd="6" destOrd="0" presId="urn:microsoft.com/office/officeart/2005/8/layout/hierarchy6"/>
    <dgm:cxn modelId="{D73D7486-4525-41EC-B323-E39FAE5C695B}" type="presParOf" srcId="{9FB2DF9A-9059-4308-BB32-357FD8F957B5}" destId="{4EB1C968-9709-4527-9D2C-AFAF459F2AEC}" srcOrd="7" destOrd="0" presId="urn:microsoft.com/office/officeart/2005/8/layout/hierarchy6"/>
    <dgm:cxn modelId="{472F88AF-9613-4D99-91AA-771D18219D91}" type="presParOf" srcId="{4EB1C968-9709-4527-9D2C-AFAF459F2AEC}" destId="{BF16D1EA-FB13-482C-ABE6-385E232D0D0C}" srcOrd="0" destOrd="0" presId="urn:microsoft.com/office/officeart/2005/8/layout/hierarchy6"/>
    <dgm:cxn modelId="{D13FEA88-D9B8-4BC2-B748-A8903684D079}" type="presParOf" srcId="{4EB1C968-9709-4527-9D2C-AFAF459F2AEC}" destId="{9FEA0417-B506-4637-B3D3-F4F8569F7D48}" srcOrd="1" destOrd="0" presId="urn:microsoft.com/office/officeart/2005/8/layout/hierarchy6"/>
    <dgm:cxn modelId="{368A9470-5645-42D3-9DF6-0C5FE2F04AB8}" type="presParOf" srcId="{9FEA0417-B506-4637-B3D3-F4F8569F7D48}" destId="{2C772663-AF43-4D25-964A-BB5560F2E597}" srcOrd="0" destOrd="0" presId="urn:microsoft.com/office/officeart/2005/8/layout/hierarchy6"/>
    <dgm:cxn modelId="{40178157-B384-4580-ADCA-7B238A0871D0}" type="presParOf" srcId="{9FEA0417-B506-4637-B3D3-F4F8569F7D48}" destId="{592F7DE3-2B5D-41C6-8EE2-CACC9B47BE8D}" srcOrd="1" destOrd="0" presId="urn:microsoft.com/office/officeart/2005/8/layout/hierarchy6"/>
    <dgm:cxn modelId="{7D1F6475-1E71-4FE7-9111-D7217CC1EE12}" type="presParOf" srcId="{592F7DE3-2B5D-41C6-8EE2-CACC9B47BE8D}" destId="{E648497C-5DDE-43E3-9304-FA0D69393083}" srcOrd="0" destOrd="0" presId="urn:microsoft.com/office/officeart/2005/8/layout/hierarchy6"/>
    <dgm:cxn modelId="{ED8D1C0B-BD19-479A-93AC-1FAE73DE0E08}" type="presParOf" srcId="{592F7DE3-2B5D-41C6-8EE2-CACC9B47BE8D}" destId="{B6185A40-BF62-4A42-B6E1-B91AD5082C32}" srcOrd="1" destOrd="0" presId="urn:microsoft.com/office/officeart/2005/8/layout/hierarchy6"/>
    <dgm:cxn modelId="{5CA41B39-33BC-4247-8AE5-9DB959EE6D1B}" type="presParOf" srcId="{9FEA0417-B506-4637-B3D3-F4F8569F7D48}" destId="{70EC22A2-A2C6-42BE-B6C6-7D7B8111825A}" srcOrd="2" destOrd="0" presId="urn:microsoft.com/office/officeart/2005/8/layout/hierarchy6"/>
    <dgm:cxn modelId="{0A75452A-A2C2-40E8-A2DC-F62CD3F23911}" type="presParOf" srcId="{9FEA0417-B506-4637-B3D3-F4F8569F7D48}" destId="{AD2529F4-BF5D-4FE3-A54A-385419D801C5}" srcOrd="3" destOrd="0" presId="urn:microsoft.com/office/officeart/2005/8/layout/hierarchy6"/>
    <dgm:cxn modelId="{4871DF5C-BA47-4032-B5E5-9D142EF7E11A}" type="presParOf" srcId="{AD2529F4-BF5D-4FE3-A54A-385419D801C5}" destId="{46B45334-143B-468B-9774-D47EB806707D}" srcOrd="0" destOrd="0" presId="urn:microsoft.com/office/officeart/2005/8/layout/hierarchy6"/>
    <dgm:cxn modelId="{CF01CA98-220F-4BE3-B9A8-D1D8E3242DA1}" type="presParOf" srcId="{AD2529F4-BF5D-4FE3-A54A-385419D801C5}" destId="{65270759-C6BD-4F3A-A316-10D8D24EB0E2}" srcOrd="1" destOrd="0" presId="urn:microsoft.com/office/officeart/2005/8/layout/hierarchy6"/>
    <dgm:cxn modelId="{0FAFCD11-CC3D-44D5-925C-7250DF4D6B8F}" type="presParOf" srcId="{9FEA0417-B506-4637-B3D3-F4F8569F7D48}" destId="{547E721A-6009-410B-B5C4-CF7E6D14FF38}" srcOrd="4" destOrd="0" presId="urn:microsoft.com/office/officeart/2005/8/layout/hierarchy6"/>
    <dgm:cxn modelId="{D53F8A3C-A394-4133-A839-4959940510B4}" type="presParOf" srcId="{9FEA0417-B506-4637-B3D3-F4F8569F7D48}" destId="{0EF09ADE-1A43-4419-8D23-D1B41BAE17E7}" srcOrd="5" destOrd="0" presId="urn:microsoft.com/office/officeart/2005/8/layout/hierarchy6"/>
    <dgm:cxn modelId="{1187928F-44F9-4B73-B2FE-7110525EE78E}" type="presParOf" srcId="{0EF09ADE-1A43-4419-8D23-D1B41BAE17E7}" destId="{2E6A4F53-5C41-4671-8B4D-97D0B30BA361}" srcOrd="0" destOrd="0" presId="urn:microsoft.com/office/officeart/2005/8/layout/hierarchy6"/>
    <dgm:cxn modelId="{F0A8F53D-AE3F-4A7B-A3D5-E1BA28984812}" type="presParOf" srcId="{0EF09ADE-1A43-4419-8D23-D1B41BAE17E7}" destId="{E903A584-9641-44CF-9FFE-AB507103045F}" srcOrd="1" destOrd="0" presId="urn:microsoft.com/office/officeart/2005/8/layout/hierarchy6"/>
    <dgm:cxn modelId="{9EC49FCD-72ED-442B-A9CB-5FA8B6E67AC2}" type="presParOf" srcId="{D773CC86-0359-46D7-9208-2BC32864714F}" destId="{730183C7-D70E-4686-9294-CA7EEAB848B3}"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3008D3-6F9A-44A6-A059-289DE9382D7D}" type="doc">
      <dgm:prSet loTypeId="urn:microsoft.com/office/officeart/2005/8/layout/process1" loCatId="process" qsTypeId="urn:microsoft.com/office/officeart/2005/8/quickstyle/simple1#4" qsCatId="simple" csTypeId="urn:microsoft.com/office/officeart/2005/8/colors/colorful5" csCatId="colorful" phldr="1"/>
      <dgm:spPr/>
    </dgm:pt>
    <dgm:pt modelId="{2864C95B-105B-47D8-AF34-CC908C49FCEE}">
      <dgm:prSet phldrT="[文本]" custT="1"/>
      <dgm:spPr/>
      <dgm:t>
        <a:bodyPr/>
        <a:lstStyle/>
        <a:p>
          <a:r>
            <a:rPr lang="zh-CN" altLang="en-US" sz="1200" dirty="0" smtClean="0">
              <a:solidFill>
                <a:schemeClr val="tx1"/>
              </a:solidFill>
              <a:latin typeface="微软雅黑" pitchFamily="34" charset="-122"/>
              <a:ea typeface="微软雅黑" pitchFamily="34" charset="-122"/>
            </a:rPr>
            <a:t>了解（</a:t>
          </a:r>
          <a:r>
            <a:rPr lang="en-US" altLang="zh-CN" sz="1200" dirty="0" smtClean="0">
              <a:solidFill>
                <a:schemeClr val="tx1"/>
              </a:solidFill>
              <a:latin typeface="微软雅黑" pitchFamily="34" charset="-122"/>
              <a:ea typeface="微软雅黑" pitchFamily="34" charset="-122"/>
            </a:rPr>
            <a:t>0.10</a:t>
          </a:r>
          <a:r>
            <a:rPr lang="zh-CN" altLang="en-US" sz="1200" dirty="0" smtClean="0">
              <a:solidFill>
                <a:schemeClr val="tx1"/>
              </a:solidFill>
              <a:latin typeface="微软雅黑" pitchFamily="34" charset="-122"/>
              <a:ea typeface="微软雅黑" pitchFamily="34" charset="-122"/>
            </a:rPr>
            <a:t>）</a:t>
          </a:r>
          <a:endParaRPr lang="zh-CN" altLang="en-US" sz="1200" dirty="0">
            <a:solidFill>
              <a:schemeClr val="tx1"/>
            </a:solidFill>
            <a:latin typeface="微软雅黑" pitchFamily="34" charset="-122"/>
            <a:ea typeface="微软雅黑" pitchFamily="34" charset="-122"/>
          </a:endParaRPr>
        </a:p>
      </dgm:t>
    </dgm:pt>
    <dgm:pt modelId="{6CD5F427-9C59-43C7-8A66-20AD0B57977B}" type="parTrans" cxnId="{4EB2AC7A-2E18-4CDD-83BF-8912E84543E8}">
      <dgm:prSet/>
      <dgm:spPr/>
      <dgm:t>
        <a:bodyPr/>
        <a:lstStyle/>
        <a:p>
          <a:endParaRPr lang="zh-CN" altLang="en-US" sz="1200">
            <a:solidFill>
              <a:schemeClr val="tx1"/>
            </a:solidFill>
            <a:latin typeface="微软雅黑" pitchFamily="34" charset="-122"/>
            <a:ea typeface="微软雅黑" pitchFamily="34" charset="-122"/>
          </a:endParaRPr>
        </a:p>
      </dgm:t>
    </dgm:pt>
    <dgm:pt modelId="{86871793-92F8-4708-BD7D-D709AC4B0458}" type="sibTrans" cxnId="{4EB2AC7A-2E18-4CDD-83BF-8912E84543E8}">
      <dgm:prSet custT="1"/>
      <dgm:spPr/>
      <dgm:t>
        <a:bodyPr/>
        <a:lstStyle/>
        <a:p>
          <a:endParaRPr lang="zh-CN" altLang="en-US" sz="1200">
            <a:solidFill>
              <a:schemeClr val="tx1"/>
            </a:solidFill>
            <a:latin typeface="微软雅黑" pitchFamily="34" charset="-122"/>
            <a:ea typeface="微软雅黑" pitchFamily="34" charset="-122"/>
          </a:endParaRPr>
        </a:p>
      </dgm:t>
    </dgm:pt>
    <dgm:pt modelId="{836CA6CF-F2B3-411C-9A52-2B14CFF17A70}">
      <dgm:prSet phldrT="[文本]" custT="1"/>
      <dgm:spPr/>
      <dgm:t>
        <a:bodyPr/>
        <a:lstStyle/>
        <a:p>
          <a:r>
            <a:rPr lang="zh-CN" altLang="en-US" sz="1200" dirty="0" smtClean="0">
              <a:solidFill>
                <a:schemeClr val="tx1"/>
              </a:solidFill>
              <a:latin typeface="微软雅黑" pitchFamily="34" charset="-122"/>
              <a:ea typeface="微软雅黑" pitchFamily="34" charset="-122"/>
            </a:rPr>
            <a:t>使用（</a:t>
          </a:r>
          <a:r>
            <a:rPr lang="en-US" altLang="zh-CN" sz="1200" dirty="0" smtClean="0">
              <a:solidFill>
                <a:schemeClr val="tx1"/>
              </a:solidFill>
              <a:latin typeface="微软雅黑" pitchFamily="34" charset="-122"/>
              <a:ea typeface="微软雅黑" pitchFamily="34" charset="-122"/>
            </a:rPr>
            <a:t>0.50</a:t>
          </a:r>
          <a:r>
            <a:rPr lang="zh-CN" altLang="en-US" sz="1200" dirty="0" smtClean="0">
              <a:solidFill>
                <a:schemeClr val="tx1"/>
              </a:solidFill>
              <a:latin typeface="微软雅黑" pitchFamily="34" charset="-122"/>
              <a:ea typeface="微软雅黑" pitchFamily="34" charset="-122"/>
            </a:rPr>
            <a:t>）</a:t>
          </a:r>
          <a:endParaRPr lang="zh-CN" altLang="en-US" sz="1200" dirty="0">
            <a:solidFill>
              <a:schemeClr val="tx1"/>
            </a:solidFill>
            <a:latin typeface="微软雅黑" pitchFamily="34" charset="-122"/>
            <a:ea typeface="微软雅黑" pitchFamily="34" charset="-122"/>
          </a:endParaRPr>
        </a:p>
      </dgm:t>
    </dgm:pt>
    <dgm:pt modelId="{D712E395-0EA4-48B7-9AFF-C02519EC8C9E}" type="parTrans" cxnId="{4FF50E14-103C-4E10-B64C-41DF568C9C1A}">
      <dgm:prSet/>
      <dgm:spPr/>
      <dgm:t>
        <a:bodyPr/>
        <a:lstStyle/>
        <a:p>
          <a:endParaRPr lang="zh-CN" altLang="en-US">
            <a:solidFill>
              <a:schemeClr val="tx1"/>
            </a:solidFill>
            <a:latin typeface="微软雅黑" pitchFamily="34" charset="-122"/>
            <a:ea typeface="微软雅黑" pitchFamily="34" charset="-122"/>
          </a:endParaRPr>
        </a:p>
      </dgm:t>
    </dgm:pt>
    <dgm:pt modelId="{C5314F15-D25B-486F-BD7D-2E742023B0D2}" type="sibTrans" cxnId="{4FF50E14-103C-4E10-B64C-41DF568C9C1A}">
      <dgm:prSet/>
      <dgm:spPr/>
      <dgm:t>
        <a:bodyPr/>
        <a:lstStyle/>
        <a:p>
          <a:endParaRPr lang="zh-CN" altLang="en-US">
            <a:solidFill>
              <a:schemeClr val="tx1"/>
            </a:solidFill>
            <a:latin typeface="微软雅黑" pitchFamily="34" charset="-122"/>
            <a:ea typeface="微软雅黑" pitchFamily="34" charset="-122"/>
          </a:endParaRPr>
        </a:p>
      </dgm:t>
    </dgm:pt>
    <dgm:pt modelId="{AE510019-275C-4F53-9067-602DD4DBC16B}">
      <dgm:prSet phldrT="[文本]" custT="1"/>
      <dgm:spPr/>
      <dgm:t>
        <a:bodyPr/>
        <a:lstStyle/>
        <a:p>
          <a:r>
            <a:rPr lang="zh-CN" altLang="en-US" sz="1200" dirty="0" smtClean="0">
              <a:solidFill>
                <a:schemeClr val="tx1"/>
              </a:solidFill>
              <a:latin typeface="微软雅黑" pitchFamily="34" charset="-122"/>
              <a:ea typeface="微软雅黑" pitchFamily="34" charset="-122"/>
            </a:rPr>
            <a:t>反馈（</a:t>
          </a:r>
          <a:r>
            <a:rPr lang="en-US" altLang="zh-CN" sz="1200" dirty="0" smtClean="0">
              <a:solidFill>
                <a:schemeClr val="tx1"/>
              </a:solidFill>
              <a:latin typeface="微软雅黑" pitchFamily="34" charset="-122"/>
              <a:ea typeface="微软雅黑" pitchFamily="34" charset="-122"/>
            </a:rPr>
            <a:t>0.25</a:t>
          </a:r>
          <a:r>
            <a:rPr lang="zh-CN" altLang="en-US" sz="1200" dirty="0" smtClean="0">
              <a:solidFill>
                <a:schemeClr val="tx1"/>
              </a:solidFill>
              <a:latin typeface="微软雅黑" pitchFamily="34" charset="-122"/>
              <a:ea typeface="微软雅黑" pitchFamily="34" charset="-122"/>
            </a:rPr>
            <a:t>）</a:t>
          </a:r>
          <a:endParaRPr lang="zh-CN" altLang="en-US" sz="1200" dirty="0">
            <a:solidFill>
              <a:schemeClr val="tx1"/>
            </a:solidFill>
            <a:latin typeface="微软雅黑" pitchFamily="34" charset="-122"/>
            <a:ea typeface="微软雅黑" pitchFamily="34" charset="-122"/>
          </a:endParaRPr>
        </a:p>
      </dgm:t>
    </dgm:pt>
    <dgm:pt modelId="{07987E22-DD1F-4BA5-8E29-C976FE74DFD2}" type="parTrans" cxnId="{D9CFA258-6E68-4F14-97B0-0E907001B256}">
      <dgm:prSet/>
      <dgm:spPr/>
      <dgm:t>
        <a:bodyPr/>
        <a:lstStyle/>
        <a:p>
          <a:endParaRPr lang="zh-CN" altLang="en-US">
            <a:solidFill>
              <a:schemeClr val="tx1"/>
            </a:solidFill>
            <a:latin typeface="微软雅黑" pitchFamily="34" charset="-122"/>
            <a:ea typeface="微软雅黑" pitchFamily="34" charset="-122"/>
          </a:endParaRPr>
        </a:p>
      </dgm:t>
    </dgm:pt>
    <dgm:pt modelId="{830DD20D-CEA5-48EB-A399-497F057240EB}" type="sibTrans" cxnId="{D9CFA258-6E68-4F14-97B0-0E907001B256}">
      <dgm:prSet/>
      <dgm:spPr/>
      <dgm:t>
        <a:bodyPr/>
        <a:lstStyle/>
        <a:p>
          <a:endParaRPr lang="zh-CN" altLang="en-US">
            <a:solidFill>
              <a:schemeClr val="tx1"/>
            </a:solidFill>
            <a:latin typeface="微软雅黑" pitchFamily="34" charset="-122"/>
            <a:ea typeface="微软雅黑" pitchFamily="34" charset="-122"/>
          </a:endParaRPr>
        </a:p>
      </dgm:t>
    </dgm:pt>
    <dgm:pt modelId="{A3FF8492-3456-489B-8994-04457FB0B1C7}">
      <dgm:prSet phldrT="[文本]" custT="1"/>
      <dgm:spPr/>
      <dgm:t>
        <a:bodyPr/>
        <a:lstStyle/>
        <a:p>
          <a:r>
            <a:rPr lang="zh-CN" altLang="en-US" sz="1200" dirty="0" smtClean="0">
              <a:solidFill>
                <a:schemeClr val="tx1"/>
              </a:solidFill>
              <a:latin typeface="微软雅黑" pitchFamily="34" charset="-122"/>
              <a:ea typeface="微软雅黑" pitchFamily="34" charset="-122"/>
            </a:rPr>
            <a:t>接触（</a:t>
          </a:r>
          <a:r>
            <a:rPr lang="en-US" altLang="zh-CN" sz="1200" dirty="0" smtClean="0">
              <a:solidFill>
                <a:schemeClr val="tx1"/>
              </a:solidFill>
              <a:latin typeface="微软雅黑" pitchFamily="34" charset="-122"/>
              <a:ea typeface="微软雅黑" pitchFamily="34" charset="-122"/>
            </a:rPr>
            <a:t>0.15</a:t>
          </a:r>
          <a:r>
            <a:rPr lang="zh-CN" altLang="en-US" sz="1200" dirty="0" smtClean="0">
              <a:solidFill>
                <a:schemeClr val="tx1"/>
              </a:solidFill>
              <a:latin typeface="微软雅黑" pitchFamily="34" charset="-122"/>
              <a:ea typeface="微软雅黑" pitchFamily="34" charset="-122"/>
            </a:rPr>
            <a:t>）</a:t>
          </a:r>
          <a:endParaRPr lang="zh-CN" altLang="en-US" sz="1200" dirty="0">
            <a:solidFill>
              <a:schemeClr val="tx1"/>
            </a:solidFill>
            <a:latin typeface="微软雅黑" pitchFamily="34" charset="-122"/>
            <a:ea typeface="微软雅黑" pitchFamily="34" charset="-122"/>
          </a:endParaRPr>
        </a:p>
      </dgm:t>
    </dgm:pt>
    <dgm:pt modelId="{C15677AE-2A3F-463A-B101-E6B69FE676CF}" type="parTrans" cxnId="{E54838EC-0928-4EBF-A748-59FF42E6313F}">
      <dgm:prSet/>
      <dgm:spPr/>
      <dgm:t>
        <a:bodyPr/>
        <a:lstStyle/>
        <a:p>
          <a:endParaRPr lang="zh-CN" altLang="en-US">
            <a:solidFill>
              <a:schemeClr val="tx1"/>
            </a:solidFill>
            <a:latin typeface="微软雅黑" pitchFamily="34" charset="-122"/>
            <a:ea typeface="微软雅黑" pitchFamily="34" charset="-122"/>
          </a:endParaRPr>
        </a:p>
      </dgm:t>
    </dgm:pt>
    <dgm:pt modelId="{A86523A3-AC20-41D3-9772-4D3B9BE4C201}" type="sibTrans" cxnId="{E54838EC-0928-4EBF-A748-59FF42E6313F}">
      <dgm:prSet/>
      <dgm:spPr/>
      <dgm:t>
        <a:bodyPr/>
        <a:lstStyle/>
        <a:p>
          <a:endParaRPr lang="zh-CN" altLang="en-US">
            <a:solidFill>
              <a:schemeClr val="tx1"/>
            </a:solidFill>
            <a:latin typeface="微软雅黑" pitchFamily="34" charset="-122"/>
            <a:ea typeface="微软雅黑" pitchFamily="34" charset="-122"/>
          </a:endParaRPr>
        </a:p>
      </dgm:t>
    </dgm:pt>
    <dgm:pt modelId="{B9A787BB-B6BF-4C03-91A8-BE8FD45E450C}" type="pres">
      <dgm:prSet presAssocID="{DB3008D3-6F9A-44A6-A059-289DE9382D7D}" presName="Name0" presStyleCnt="0">
        <dgm:presLayoutVars>
          <dgm:dir/>
          <dgm:resizeHandles val="exact"/>
        </dgm:presLayoutVars>
      </dgm:prSet>
      <dgm:spPr/>
    </dgm:pt>
    <dgm:pt modelId="{D2552277-A37F-416B-A736-51AE6F1607E1}" type="pres">
      <dgm:prSet presAssocID="{836CA6CF-F2B3-411C-9A52-2B14CFF17A70}" presName="node" presStyleLbl="node1" presStyleIdx="0" presStyleCnt="4">
        <dgm:presLayoutVars>
          <dgm:bulletEnabled val="1"/>
        </dgm:presLayoutVars>
      </dgm:prSet>
      <dgm:spPr/>
      <dgm:t>
        <a:bodyPr/>
        <a:lstStyle/>
        <a:p>
          <a:endParaRPr lang="zh-CN" altLang="en-US"/>
        </a:p>
      </dgm:t>
    </dgm:pt>
    <dgm:pt modelId="{F2B7101F-A5BE-463F-A44B-70C646AF8E23}" type="pres">
      <dgm:prSet presAssocID="{C5314F15-D25B-486F-BD7D-2E742023B0D2}" presName="sibTrans" presStyleLbl="sibTrans2D1" presStyleIdx="0" presStyleCnt="3"/>
      <dgm:spPr>
        <a:prstGeom prst="chevron">
          <a:avLst/>
        </a:prstGeom>
      </dgm:spPr>
      <dgm:t>
        <a:bodyPr/>
        <a:lstStyle/>
        <a:p>
          <a:endParaRPr lang="zh-CN" altLang="en-US"/>
        </a:p>
      </dgm:t>
    </dgm:pt>
    <dgm:pt modelId="{37AD7FEB-765C-4600-B558-28E88B71AB78}" type="pres">
      <dgm:prSet presAssocID="{C5314F15-D25B-486F-BD7D-2E742023B0D2}" presName="connectorText" presStyleLbl="sibTrans2D1" presStyleIdx="0" presStyleCnt="3"/>
      <dgm:spPr/>
      <dgm:t>
        <a:bodyPr/>
        <a:lstStyle/>
        <a:p>
          <a:endParaRPr lang="zh-CN" altLang="en-US"/>
        </a:p>
      </dgm:t>
    </dgm:pt>
    <dgm:pt modelId="{1C141A88-6CE6-41BE-A244-79D1F0998703}" type="pres">
      <dgm:prSet presAssocID="{AE510019-275C-4F53-9067-602DD4DBC16B}" presName="node" presStyleLbl="node1" presStyleIdx="1" presStyleCnt="4">
        <dgm:presLayoutVars>
          <dgm:bulletEnabled val="1"/>
        </dgm:presLayoutVars>
      </dgm:prSet>
      <dgm:spPr/>
      <dgm:t>
        <a:bodyPr/>
        <a:lstStyle/>
        <a:p>
          <a:endParaRPr lang="zh-CN" altLang="en-US"/>
        </a:p>
      </dgm:t>
    </dgm:pt>
    <dgm:pt modelId="{EE4BCF91-711F-4585-A72B-40BD73C15AFD}" type="pres">
      <dgm:prSet presAssocID="{830DD20D-CEA5-48EB-A399-497F057240EB}" presName="sibTrans" presStyleLbl="sibTrans2D1" presStyleIdx="1" presStyleCnt="3"/>
      <dgm:spPr>
        <a:prstGeom prst="chevron">
          <a:avLst/>
        </a:prstGeom>
      </dgm:spPr>
      <dgm:t>
        <a:bodyPr/>
        <a:lstStyle/>
        <a:p>
          <a:endParaRPr lang="zh-CN" altLang="en-US"/>
        </a:p>
      </dgm:t>
    </dgm:pt>
    <dgm:pt modelId="{8B1B1B8F-7DDA-4191-8FD0-7BA75E93ECED}" type="pres">
      <dgm:prSet presAssocID="{830DD20D-CEA5-48EB-A399-497F057240EB}" presName="connectorText" presStyleLbl="sibTrans2D1" presStyleIdx="1" presStyleCnt="3"/>
      <dgm:spPr/>
      <dgm:t>
        <a:bodyPr/>
        <a:lstStyle/>
        <a:p>
          <a:endParaRPr lang="zh-CN" altLang="en-US"/>
        </a:p>
      </dgm:t>
    </dgm:pt>
    <dgm:pt modelId="{0A914CAC-ED75-4DBA-8635-D66FFB61D7A0}" type="pres">
      <dgm:prSet presAssocID="{A3FF8492-3456-489B-8994-04457FB0B1C7}" presName="node" presStyleLbl="node1" presStyleIdx="2" presStyleCnt="4" custScaleX="86150">
        <dgm:presLayoutVars>
          <dgm:bulletEnabled val="1"/>
        </dgm:presLayoutVars>
      </dgm:prSet>
      <dgm:spPr/>
      <dgm:t>
        <a:bodyPr/>
        <a:lstStyle/>
        <a:p>
          <a:endParaRPr lang="zh-CN" altLang="en-US"/>
        </a:p>
      </dgm:t>
    </dgm:pt>
    <dgm:pt modelId="{A3BFDF36-7014-4044-BF65-795C9A401189}" type="pres">
      <dgm:prSet presAssocID="{A86523A3-AC20-41D3-9772-4D3B9BE4C201}" presName="sibTrans" presStyleLbl="sibTrans2D1" presStyleIdx="2" presStyleCnt="3"/>
      <dgm:spPr>
        <a:prstGeom prst="chevron">
          <a:avLst/>
        </a:prstGeom>
      </dgm:spPr>
      <dgm:t>
        <a:bodyPr/>
        <a:lstStyle/>
        <a:p>
          <a:endParaRPr lang="zh-CN" altLang="en-US"/>
        </a:p>
      </dgm:t>
    </dgm:pt>
    <dgm:pt modelId="{AB81EDEE-265D-4EB7-A619-B8668D26859E}" type="pres">
      <dgm:prSet presAssocID="{A86523A3-AC20-41D3-9772-4D3B9BE4C201}" presName="connectorText" presStyleLbl="sibTrans2D1" presStyleIdx="2" presStyleCnt="3"/>
      <dgm:spPr/>
      <dgm:t>
        <a:bodyPr/>
        <a:lstStyle/>
        <a:p>
          <a:endParaRPr lang="zh-CN" altLang="en-US"/>
        </a:p>
      </dgm:t>
    </dgm:pt>
    <dgm:pt modelId="{71EDF2EC-3B86-4F9B-933D-9A1175913D55}" type="pres">
      <dgm:prSet presAssocID="{2864C95B-105B-47D8-AF34-CC908C49FCEE}" presName="node" presStyleLbl="node1" presStyleIdx="3" presStyleCnt="4" custScaleX="77670">
        <dgm:presLayoutVars>
          <dgm:bulletEnabled val="1"/>
        </dgm:presLayoutVars>
      </dgm:prSet>
      <dgm:spPr/>
      <dgm:t>
        <a:bodyPr/>
        <a:lstStyle/>
        <a:p>
          <a:endParaRPr lang="zh-CN" altLang="en-US"/>
        </a:p>
      </dgm:t>
    </dgm:pt>
  </dgm:ptLst>
  <dgm:cxnLst>
    <dgm:cxn modelId="{C15DAA35-0427-4CC7-9756-6D9485E82247}" type="presOf" srcId="{C5314F15-D25B-486F-BD7D-2E742023B0D2}" destId="{F2B7101F-A5BE-463F-A44B-70C646AF8E23}" srcOrd="0" destOrd="0" presId="urn:microsoft.com/office/officeart/2005/8/layout/process1"/>
    <dgm:cxn modelId="{62BA8DA1-CD58-4724-95E7-7B580FF45D39}" type="presOf" srcId="{A86523A3-AC20-41D3-9772-4D3B9BE4C201}" destId="{AB81EDEE-265D-4EB7-A619-B8668D26859E}" srcOrd="1" destOrd="0" presId="urn:microsoft.com/office/officeart/2005/8/layout/process1"/>
    <dgm:cxn modelId="{B037017E-D27F-43AE-ABAF-6B584CF0B356}" type="presOf" srcId="{A3FF8492-3456-489B-8994-04457FB0B1C7}" destId="{0A914CAC-ED75-4DBA-8635-D66FFB61D7A0}" srcOrd="0" destOrd="0" presId="urn:microsoft.com/office/officeart/2005/8/layout/process1"/>
    <dgm:cxn modelId="{5DA738F5-0D2C-4507-B3A4-E98A97B4A3B3}" type="presOf" srcId="{A86523A3-AC20-41D3-9772-4D3B9BE4C201}" destId="{A3BFDF36-7014-4044-BF65-795C9A401189}" srcOrd="0" destOrd="0" presId="urn:microsoft.com/office/officeart/2005/8/layout/process1"/>
    <dgm:cxn modelId="{D9CFA258-6E68-4F14-97B0-0E907001B256}" srcId="{DB3008D3-6F9A-44A6-A059-289DE9382D7D}" destId="{AE510019-275C-4F53-9067-602DD4DBC16B}" srcOrd="1" destOrd="0" parTransId="{07987E22-DD1F-4BA5-8E29-C976FE74DFD2}" sibTransId="{830DD20D-CEA5-48EB-A399-497F057240EB}"/>
    <dgm:cxn modelId="{415C58DB-6C22-4E93-8C14-1EB44752BA5D}" type="presOf" srcId="{AE510019-275C-4F53-9067-602DD4DBC16B}" destId="{1C141A88-6CE6-41BE-A244-79D1F0998703}" srcOrd="0" destOrd="0" presId="urn:microsoft.com/office/officeart/2005/8/layout/process1"/>
    <dgm:cxn modelId="{C8254A48-B518-4D80-BE57-8027491CF853}" type="presOf" srcId="{836CA6CF-F2B3-411C-9A52-2B14CFF17A70}" destId="{D2552277-A37F-416B-A736-51AE6F1607E1}" srcOrd="0" destOrd="0" presId="urn:microsoft.com/office/officeart/2005/8/layout/process1"/>
    <dgm:cxn modelId="{82BA0548-A7B2-4C6A-ACCA-1BD782DC5D0D}" type="presOf" srcId="{830DD20D-CEA5-48EB-A399-497F057240EB}" destId="{8B1B1B8F-7DDA-4191-8FD0-7BA75E93ECED}" srcOrd="1" destOrd="0" presId="urn:microsoft.com/office/officeart/2005/8/layout/process1"/>
    <dgm:cxn modelId="{FCA610A5-B0D8-42F2-9E90-1164D476314E}" type="presOf" srcId="{C5314F15-D25B-486F-BD7D-2E742023B0D2}" destId="{37AD7FEB-765C-4600-B558-28E88B71AB78}" srcOrd="1" destOrd="0" presId="urn:microsoft.com/office/officeart/2005/8/layout/process1"/>
    <dgm:cxn modelId="{BA7DDA52-0701-41FF-8FC6-A75AC9EAE625}" type="presOf" srcId="{DB3008D3-6F9A-44A6-A059-289DE9382D7D}" destId="{B9A787BB-B6BF-4C03-91A8-BE8FD45E450C}" srcOrd="0" destOrd="0" presId="urn:microsoft.com/office/officeart/2005/8/layout/process1"/>
    <dgm:cxn modelId="{4EB2AC7A-2E18-4CDD-83BF-8912E84543E8}" srcId="{DB3008D3-6F9A-44A6-A059-289DE9382D7D}" destId="{2864C95B-105B-47D8-AF34-CC908C49FCEE}" srcOrd="3" destOrd="0" parTransId="{6CD5F427-9C59-43C7-8A66-20AD0B57977B}" sibTransId="{86871793-92F8-4708-BD7D-D709AC4B0458}"/>
    <dgm:cxn modelId="{4FF50E14-103C-4E10-B64C-41DF568C9C1A}" srcId="{DB3008D3-6F9A-44A6-A059-289DE9382D7D}" destId="{836CA6CF-F2B3-411C-9A52-2B14CFF17A70}" srcOrd="0" destOrd="0" parTransId="{D712E395-0EA4-48B7-9AFF-C02519EC8C9E}" sibTransId="{C5314F15-D25B-486F-BD7D-2E742023B0D2}"/>
    <dgm:cxn modelId="{DCFA7E94-AE0C-4D20-8934-4C3CEAE2897E}" type="presOf" srcId="{2864C95B-105B-47D8-AF34-CC908C49FCEE}" destId="{71EDF2EC-3B86-4F9B-933D-9A1175913D55}" srcOrd="0" destOrd="0" presId="urn:microsoft.com/office/officeart/2005/8/layout/process1"/>
    <dgm:cxn modelId="{E54838EC-0928-4EBF-A748-59FF42E6313F}" srcId="{DB3008D3-6F9A-44A6-A059-289DE9382D7D}" destId="{A3FF8492-3456-489B-8994-04457FB0B1C7}" srcOrd="2" destOrd="0" parTransId="{C15677AE-2A3F-463A-B101-E6B69FE676CF}" sibTransId="{A86523A3-AC20-41D3-9772-4D3B9BE4C201}"/>
    <dgm:cxn modelId="{1F5C9C94-286C-4553-89CB-E6BAB79BA148}" type="presOf" srcId="{830DD20D-CEA5-48EB-A399-497F057240EB}" destId="{EE4BCF91-711F-4585-A72B-40BD73C15AFD}" srcOrd="0" destOrd="0" presId="urn:microsoft.com/office/officeart/2005/8/layout/process1"/>
    <dgm:cxn modelId="{C9035D33-B4A2-4249-94B3-C11FA94DEDEC}" type="presParOf" srcId="{B9A787BB-B6BF-4C03-91A8-BE8FD45E450C}" destId="{D2552277-A37F-416B-A736-51AE6F1607E1}" srcOrd="0" destOrd="0" presId="urn:microsoft.com/office/officeart/2005/8/layout/process1"/>
    <dgm:cxn modelId="{FDF25013-88ED-4C6E-B7EF-8F14749955DB}" type="presParOf" srcId="{B9A787BB-B6BF-4C03-91A8-BE8FD45E450C}" destId="{F2B7101F-A5BE-463F-A44B-70C646AF8E23}" srcOrd="1" destOrd="0" presId="urn:microsoft.com/office/officeart/2005/8/layout/process1"/>
    <dgm:cxn modelId="{A69644C5-1E9F-413C-8745-1F0B300515E2}" type="presParOf" srcId="{F2B7101F-A5BE-463F-A44B-70C646AF8E23}" destId="{37AD7FEB-765C-4600-B558-28E88B71AB78}" srcOrd="0" destOrd="0" presId="urn:microsoft.com/office/officeart/2005/8/layout/process1"/>
    <dgm:cxn modelId="{8DDCF0B1-AAEA-40E5-A48D-84B78ADBE489}" type="presParOf" srcId="{B9A787BB-B6BF-4C03-91A8-BE8FD45E450C}" destId="{1C141A88-6CE6-41BE-A244-79D1F0998703}" srcOrd="2" destOrd="0" presId="urn:microsoft.com/office/officeart/2005/8/layout/process1"/>
    <dgm:cxn modelId="{5674D740-C989-45E3-B0E1-0FC6DC7E7101}" type="presParOf" srcId="{B9A787BB-B6BF-4C03-91A8-BE8FD45E450C}" destId="{EE4BCF91-711F-4585-A72B-40BD73C15AFD}" srcOrd="3" destOrd="0" presId="urn:microsoft.com/office/officeart/2005/8/layout/process1"/>
    <dgm:cxn modelId="{56C47803-BCF9-4963-B513-5D2F79F35FD5}" type="presParOf" srcId="{EE4BCF91-711F-4585-A72B-40BD73C15AFD}" destId="{8B1B1B8F-7DDA-4191-8FD0-7BA75E93ECED}" srcOrd="0" destOrd="0" presId="urn:microsoft.com/office/officeart/2005/8/layout/process1"/>
    <dgm:cxn modelId="{114FD6AC-BACC-4E05-9C10-984C55CDC50C}" type="presParOf" srcId="{B9A787BB-B6BF-4C03-91A8-BE8FD45E450C}" destId="{0A914CAC-ED75-4DBA-8635-D66FFB61D7A0}" srcOrd="4" destOrd="0" presId="urn:microsoft.com/office/officeart/2005/8/layout/process1"/>
    <dgm:cxn modelId="{A3D33AAF-7B5B-4307-8700-060495CACAF5}" type="presParOf" srcId="{B9A787BB-B6BF-4C03-91A8-BE8FD45E450C}" destId="{A3BFDF36-7014-4044-BF65-795C9A401189}" srcOrd="5" destOrd="0" presId="urn:microsoft.com/office/officeart/2005/8/layout/process1"/>
    <dgm:cxn modelId="{9D68D61A-1B89-4262-9EFB-D9512D7A27B8}" type="presParOf" srcId="{A3BFDF36-7014-4044-BF65-795C9A401189}" destId="{AB81EDEE-265D-4EB7-A619-B8668D26859E}" srcOrd="0" destOrd="0" presId="urn:microsoft.com/office/officeart/2005/8/layout/process1"/>
    <dgm:cxn modelId="{AD0CC6F9-C1A1-4B21-8F4A-491421BC87EB}" type="presParOf" srcId="{B9A787BB-B6BF-4C03-91A8-BE8FD45E450C}" destId="{71EDF2EC-3B86-4F9B-933D-9A1175913D55}"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3008D3-6F9A-44A6-A059-289DE9382D7D}" type="doc">
      <dgm:prSet loTypeId="urn:microsoft.com/office/officeart/2005/8/layout/process1" loCatId="process" qsTypeId="urn:microsoft.com/office/officeart/2005/8/quickstyle/simple1#5" qsCatId="simple" csTypeId="urn:microsoft.com/office/officeart/2005/8/colors/colorful5" csCatId="colorful" phldr="1"/>
      <dgm:spPr/>
    </dgm:pt>
    <dgm:pt modelId="{836CA6CF-F2B3-411C-9A52-2B14CFF17A70}">
      <dgm:prSet phldrT="[文本]" custT="1"/>
      <dgm:spPr/>
      <dgm:t>
        <a:bodyPr/>
        <a:lstStyle/>
        <a:p>
          <a:r>
            <a:rPr lang="zh-CN" altLang="en-US" sz="1200" dirty="0" smtClean="0">
              <a:solidFill>
                <a:schemeClr val="tx1"/>
              </a:solidFill>
              <a:latin typeface="微软雅黑" pitchFamily="34" charset="-122"/>
              <a:ea typeface="微软雅黑" pitchFamily="34" charset="-122"/>
            </a:rPr>
            <a:t>认知（</a:t>
          </a:r>
          <a:r>
            <a:rPr lang="en-US" altLang="zh-CN" sz="1200" dirty="0" smtClean="0">
              <a:solidFill>
                <a:schemeClr val="tx1"/>
              </a:solidFill>
              <a:latin typeface="微软雅黑" pitchFamily="34" charset="-122"/>
              <a:ea typeface="微软雅黑" pitchFamily="34" charset="-122"/>
            </a:rPr>
            <a:t>0.60</a:t>
          </a:r>
          <a:r>
            <a:rPr lang="zh-CN" altLang="en-US" sz="1200" dirty="0" smtClean="0">
              <a:solidFill>
                <a:schemeClr val="tx1"/>
              </a:solidFill>
              <a:latin typeface="微软雅黑" pitchFamily="34" charset="-122"/>
              <a:ea typeface="微软雅黑" pitchFamily="34" charset="-122"/>
            </a:rPr>
            <a:t>）</a:t>
          </a:r>
          <a:endParaRPr lang="zh-CN" altLang="en-US" sz="1200" dirty="0">
            <a:solidFill>
              <a:schemeClr val="tx1"/>
            </a:solidFill>
            <a:latin typeface="微软雅黑" pitchFamily="34" charset="-122"/>
            <a:ea typeface="微软雅黑" pitchFamily="34" charset="-122"/>
          </a:endParaRPr>
        </a:p>
      </dgm:t>
    </dgm:pt>
    <dgm:pt modelId="{D712E395-0EA4-48B7-9AFF-C02519EC8C9E}" type="parTrans" cxnId="{4FF50E14-103C-4E10-B64C-41DF568C9C1A}">
      <dgm:prSet/>
      <dgm:spPr/>
      <dgm:t>
        <a:bodyPr/>
        <a:lstStyle/>
        <a:p>
          <a:endParaRPr lang="zh-CN" altLang="en-US">
            <a:solidFill>
              <a:schemeClr val="tx1"/>
            </a:solidFill>
            <a:latin typeface="微软雅黑" pitchFamily="34" charset="-122"/>
            <a:ea typeface="微软雅黑" pitchFamily="34" charset="-122"/>
          </a:endParaRPr>
        </a:p>
      </dgm:t>
    </dgm:pt>
    <dgm:pt modelId="{C5314F15-D25B-486F-BD7D-2E742023B0D2}" type="sibTrans" cxnId="{4FF50E14-103C-4E10-B64C-41DF568C9C1A}">
      <dgm:prSet/>
      <dgm:spPr/>
      <dgm:t>
        <a:bodyPr/>
        <a:lstStyle/>
        <a:p>
          <a:endParaRPr lang="zh-CN" altLang="en-US">
            <a:solidFill>
              <a:schemeClr val="tx1"/>
            </a:solidFill>
            <a:latin typeface="微软雅黑" pitchFamily="34" charset="-122"/>
            <a:ea typeface="微软雅黑" pitchFamily="34" charset="-122"/>
          </a:endParaRPr>
        </a:p>
      </dgm:t>
    </dgm:pt>
    <dgm:pt modelId="{AE510019-275C-4F53-9067-602DD4DBC16B}">
      <dgm:prSet phldrT="[文本]" custT="1"/>
      <dgm:spPr/>
      <dgm:t>
        <a:bodyPr/>
        <a:lstStyle/>
        <a:p>
          <a:r>
            <a:rPr lang="zh-CN" altLang="en-US" sz="1200" dirty="0" smtClean="0">
              <a:solidFill>
                <a:schemeClr val="tx1"/>
              </a:solidFill>
              <a:latin typeface="微软雅黑" pitchFamily="34" charset="-122"/>
              <a:ea typeface="微软雅黑" pitchFamily="34" charset="-122"/>
            </a:rPr>
            <a:t>感知（</a:t>
          </a:r>
          <a:r>
            <a:rPr lang="en-US" altLang="zh-CN" sz="1200" dirty="0" smtClean="0">
              <a:solidFill>
                <a:schemeClr val="tx1"/>
              </a:solidFill>
              <a:latin typeface="微软雅黑" pitchFamily="34" charset="-122"/>
              <a:ea typeface="微软雅黑" pitchFamily="34" charset="-122"/>
            </a:rPr>
            <a:t>0.40</a:t>
          </a:r>
          <a:r>
            <a:rPr lang="zh-CN" altLang="en-US" sz="1200" dirty="0" smtClean="0">
              <a:solidFill>
                <a:schemeClr val="tx1"/>
              </a:solidFill>
              <a:latin typeface="微软雅黑" pitchFamily="34" charset="-122"/>
              <a:ea typeface="微软雅黑" pitchFamily="34" charset="-122"/>
            </a:rPr>
            <a:t>）</a:t>
          </a:r>
          <a:endParaRPr lang="zh-CN" altLang="en-US" sz="1200" dirty="0">
            <a:solidFill>
              <a:schemeClr val="tx1"/>
            </a:solidFill>
            <a:latin typeface="微软雅黑" pitchFamily="34" charset="-122"/>
            <a:ea typeface="微软雅黑" pitchFamily="34" charset="-122"/>
          </a:endParaRPr>
        </a:p>
      </dgm:t>
    </dgm:pt>
    <dgm:pt modelId="{07987E22-DD1F-4BA5-8E29-C976FE74DFD2}" type="parTrans" cxnId="{D9CFA258-6E68-4F14-97B0-0E907001B256}">
      <dgm:prSet/>
      <dgm:spPr/>
      <dgm:t>
        <a:bodyPr/>
        <a:lstStyle/>
        <a:p>
          <a:endParaRPr lang="zh-CN" altLang="en-US">
            <a:solidFill>
              <a:schemeClr val="tx1"/>
            </a:solidFill>
            <a:latin typeface="微软雅黑" pitchFamily="34" charset="-122"/>
            <a:ea typeface="微软雅黑" pitchFamily="34" charset="-122"/>
          </a:endParaRPr>
        </a:p>
      </dgm:t>
    </dgm:pt>
    <dgm:pt modelId="{830DD20D-CEA5-48EB-A399-497F057240EB}" type="sibTrans" cxnId="{D9CFA258-6E68-4F14-97B0-0E907001B256}">
      <dgm:prSet/>
      <dgm:spPr/>
      <dgm:t>
        <a:bodyPr/>
        <a:lstStyle/>
        <a:p>
          <a:endParaRPr lang="zh-CN" altLang="en-US">
            <a:solidFill>
              <a:schemeClr val="tx1"/>
            </a:solidFill>
            <a:latin typeface="微软雅黑" pitchFamily="34" charset="-122"/>
            <a:ea typeface="微软雅黑" pitchFamily="34" charset="-122"/>
          </a:endParaRPr>
        </a:p>
      </dgm:t>
    </dgm:pt>
    <dgm:pt modelId="{B9A787BB-B6BF-4C03-91A8-BE8FD45E450C}" type="pres">
      <dgm:prSet presAssocID="{DB3008D3-6F9A-44A6-A059-289DE9382D7D}" presName="Name0" presStyleCnt="0">
        <dgm:presLayoutVars>
          <dgm:dir/>
          <dgm:resizeHandles val="exact"/>
        </dgm:presLayoutVars>
      </dgm:prSet>
      <dgm:spPr/>
    </dgm:pt>
    <dgm:pt modelId="{D2552277-A37F-416B-A736-51AE6F1607E1}" type="pres">
      <dgm:prSet presAssocID="{836CA6CF-F2B3-411C-9A52-2B14CFF17A70}" presName="node" presStyleLbl="node1" presStyleIdx="0" presStyleCnt="2">
        <dgm:presLayoutVars>
          <dgm:bulletEnabled val="1"/>
        </dgm:presLayoutVars>
      </dgm:prSet>
      <dgm:spPr/>
      <dgm:t>
        <a:bodyPr/>
        <a:lstStyle/>
        <a:p>
          <a:endParaRPr lang="zh-CN" altLang="en-US"/>
        </a:p>
      </dgm:t>
    </dgm:pt>
    <dgm:pt modelId="{F2B7101F-A5BE-463F-A44B-70C646AF8E23}" type="pres">
      <dgm:prSet presAssocID="{C5314F15-D25B-486F-BD7D-2E742023B0D2}" presName="sibTrans" presStyleLbl="sibTrans2D1" presStyleIdx="0" presStyleCnt="1"/>
      <dgm:spPr>
        <a:prstGeom prst="chevron">
          <a:avLst/>
        </a:prstGeom>
      </dgm:spPr>
      <dgm:t>
        <a:bodyPr/>
        <a:lstStyle/>
        <a:p>
          <a:endParaRPr lang="zh-CN" altLang="en-US"/>
        </a:p>
      </dgm:t>
    </dgm:pt>
    <dgm:pt modelId="{37AD7FEB-765C-4600-B558-28E88B71AB78}" type="pres">
      <dgm:prSet presAssocID="{C5314F15-D25B-486F-BD7D-2E742023B0D2}" presName="connectorText" presStyleLbl="sibTrans2D1" presStyleIdx="0" presStyleCnt="1"/>
      <dgm:spPr/>
      <dgm:t>
        <a:bodyPr/>
        <a:lstStyle/>
        <a:p>
          <a:endParaRPr lang="zh-CN" altLang="en-US"/>
        </a:p>
      </dgm:t>
    </dgm:pt>
    <dgm:pt modelId="{1C141A88-6CE6-41BE-A244-79D1F0998703}" type="pres">
      <dgm:prSet presAssocID="{AE510019-275C-4F53-9067-602DD4DBC16B}" presName="node" presStyleLbl="node1" presStyleIdx="1" presStyleCnt="2">
        <dgm:presLayoutVars>
          <dgm:bulletEnabled val="1"/>
        </dgm:presLayoutVars>
      </dgm:prSet>
      <dgm:spPr/>
      <dgm:t>
        <a:bodyPr/>
        <a:lstStyle/>
        <a:p>
          <a:endParaRPr lang="zh-CN" altLang="en-US"/>
        </a:p>
      </dgm:t>
    </dgm:pt>
  </dgm:ptLst>
  <dgm:cxnLst>
    <dgm:cxn modelId="{299C2634-2EBF-4DA2-998C-95F605E00FF7}" type="presOf" srcId="{836CA6CF-F2B3-411C-9A52-2B14CFF17A70}" destId="{D2552277-A37F-416B-A736-51AE6F1607E1}" srcOrd="0" destOrd="0" presId="urn:microsoft.com/office/officeart/2005/8/layout/process1"/>
    <dgm:cxn modelId="{D9CFA258-6E68-4F14-97B0-0E907001B256}" srcId="{DB3008D3-6F9A-44A6-A059-289DE9382D7D}" destId="{AE510019-275C-4F53-9067-602DD4DBC16B}" srcOrd="1" destOrd="0" parTransId="{07987E22-DD1F-4BA5-8E29-C976FE74DFD2}" sibTransId="{830DD20D-CEA5-48EB-A399-497F057240EB}"/>
    <dgm:cxn modelId="{A716759C-704C-490F-8A9F-85CE441EE8FA}" type="presOf" srcId="{C5314F15-D25B-486F-BD7D-2E742023B0D2}" destId="{F2B7101F-A5BE-463F-A44B-70C646AF8E23}" srcOrd="0" destOrd="0" presId="urn:microsoft.com/office/officeart/2005/8/layout/process1"/>
    <dgm:cxn modelId="{DEDE65A3-01E5-4409-B26E-E206FF6C35C2}" type="presOf" srcId="{DB3008D3-6F9A-44A6-A059-289DE9382D7D}" destId="{B9A787BB-B6BF-4C03-91A8-BE8FD45E450C}" srcOrd="0" destOrd="0" presId="urn:microsoft.com/office/officeart/2005/8/layout/process1"/>
    <dgm:cxn modelId="{CFA4DEE3-B535-46C5-A97C-DB30787A62B8}" type="presOf" srcId="{AE510019-275C-4F53-9067-602DD4DBC16B}" destId="{1C141A88-6CE6-41BE-A244-79D1F0998703}" srcOrd="0" destOrd="0" presId="urn:microsoft.com/office/officeart/2005/8/layout/process1"/>
    <dgm:cxn modelId="{E2FE5278-AECD-4E4D-88BC-F739BE702939}" type="presOf" srcId="{C5314F15-D25B-486F-BD7D-2E742023B0D2}" destId="{37AD7FEB-765C-4600-B558-28E88B71AB78}" srcOrd="1" destOrd="0" presId="urn:microsoft.com/office/officeart/2005/8/layout/process1"/>
    <dgm:cxn modelId="{4FF50E14-103C-4E10-B64C-41DF568C9C1A}" srcId="{DB3008D3-6F9A-44A6-A059-289DE9382D7D}" destId="{836CA6CF-F2B3-411C-9A52-2B14CFF17A70}" srcOrd="0" destOrd="0" parTransId="{D712E395-0EA4-48B7-9AFF-C02519EC8C9E}" sibTransId="{C5314F15-D25B-486F-BD7D-2E742023B0D2}"/>
    <dgm:cxn modelId="{5A3ED1A9-EF7F-4848-A04A-C3B281154001}" type="presParOf" srcId="{B9A787BB-B6BF-4C03-91A8-BE8FD45E450C}" destId="{D2552277-A37F-416B-A736-51AE6F1607E1}" srcOrd="0" destOrd="0" presId="urn:microsoft.com/office/officeart/2005/8/layout/process1"/>
    <dgm:cxn modelId="{A46E1A96-9F74-4EDC-BB6B-10758F4727D7}" type="presParOf" srcId="{B9A787BB-B6BF-4C03-91A8-BE8FD45E450C}" destId="{F2B7101F-A5BE-463F-A44B-70C646AF8E23}" srcOrd="1" destOrd="0" presId="urn:microsoft.com/office/officeart/2005/8/layout/process1"/>
    <dgm:cxn modelId="{7C0FD49A-B42F-430F-A5E5-08267B1A6DAD}" type="presParOf" srcId="{F2B7101F-A5BE-463F-A44B-70C646AF8E23}" destId="{37AD7FEB-765C-4600-B558-28E88B71AB78}" srcOrd="0" destOrd="0" presId="urn:microsoft.com/office/officeart/2005/8/layout/process1"/>
    <dgm:cxn modelId="{F895D94B-50C9-4B32-8E70-6A365525C42B}" type="presParOf" srcId="{B9A787BB-B6BF-4C03-91A8-BE8FD45E450C}" destId="{1C141A88-6CE6-41BE-A244-79D1F0998703}"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B3008D3-6F9A-44A6-A059-289DE9382D7D}" type="doc">
      <dgm:prSet loTypeId="urn:microsoft.com/office/officeart/2005/8/layout/process1" loCatId="process" qsTypeId="urn:microsoft.com/office/officeart/2005/8/quickstyle/simple1#6" qsCatId="simple" csTypeId="urn:microsoft.com/office/officeart/2005/8/colors/colorful5" csCatId="colorful" phldr="1"/>
      <dgm:spPr/>
    </dgm:pt>
    <dgm:pt modelId="{2864C95B-105B-47D8-AF34-CC908C49FCEE}">
      <dgm:prSet phldrT="[文本]" custT="1"/>
      <dgm:spPr/>
      <dgm:t>
        <a:bodyPr/>
        <a:lstStyle/>
        <a:p>
          <a:r>
            <a:rPr lang="zh-CN" altLang="en-US" sz="1200" smtClean="0">
              <a:solidFill>
                <a:schemeClr val="tx1"/>
              </a:solidFill>
              <a:latin typeface="微软雅黑" pitchFamily="34" charset="-122"/>
              <a:ea typeface="微软雅黑" pitchFamily="34" charset="-122"/>
            </a:rPr>
            <a:t>界面简洁（</a:t>
          </a:r>
          <a:r>
            <a:rPr lang="en-US" altLang="zh-CN" sz="1200" smtClean="0">
              <a:solidFill>
                <a:schemeClr val="tx1"/>
              </a:solidFill>
              <a:latin typeface="微软雅黑" pitchFamily="34" charset="-122"/>
              <a:ea typeface="微软雅黑" pitchFamily="34" charset="-122"/>
            </a:rPr>
            <a:t>0.21</a:t>
          </a:r>
          <a:r>
            <a:rPr lang="zh-CN" altLang="en-US" sz="1200" smtClean="0">
              <a:solidFill>
                <a:schemeClr val="tx1"/>
              </a:solidFill>
              <a:latin typeface="微软雅黑" pitchFamily="34" charset="-122"/>
              <a:ea typeface="微软雅黑" pitchFamily="34" charset="-122"/>
            </a:rPr>
            <a:t>）</a:t>
          </a:r>
          <a:endParaRPr lang="zh-CN" altLang="en-US" sz="1200" dirty="0">
            <a:solidFill>
              <a:schemeClr val="tx1"/>
            </a:solidFill>
            <a:latin typeface="微软雅黑" pitchFamily="34" charset="-122"/>
            <a:ea typeface="微软雅黑" pitchFamily="34" charset="-122"/>
          </a:endParaRPr>
        </a:p>
      </dgm:t>
    </dgm:pt>
    <dgm:pt modelId="{6CD5F427-9C59-43C7-8A66-20AD0B57977B}" type="parTrans" cxnId="{4EB2AC7A-2E18-4CDD-83BF-8912E84543E8}">
      <dgm:prSet/>
      <dgm:spPr/>
      <dgm:t>
        <a:bodyPr/>
        <a:lstStyle/>
        <a:p>
          <a:endParaRPr lang="zh-CN" altLang="en-US" sz="1200">
            <a:solidFill>
              <a:schemeClr val="tx1"/>
            </a:solidFill>
            <a:latin typeface="微软雅黑" pitchFamily="34" charset="-122"/>
            <a:ea typeface="微软雅黑" pitchFamily="34" charset="-122"/>
          </a:endParaRPr>
        </a:p>
      </dgm:t>
    </dgm:pt>
    <dgm:pt modelId="{86871793-92F8-4708-BD7D-D709AC4B0458}" type="sibTrans" cxnId="{4EB2AC7A-2E18-4CDD-83BF-8912E84543E8}">
      <dgm:prSet custT="1"/>
      <dgm:spPr/>
      <dgm:t>
        <a:bodyPr/>
        <a:lstStyle/>
        <a:p>
          <a:endParaRPr lang="zh-CN" altLang="en-US" sz="1200">
            <a:solidFill>
              <a:schemeClr val="tx1"/>
            </a:solidFill>
            <a:latin typeface="微软雅黑" pitchFamily="34" charset="-122"/>
            <a:ea typeface="微软雅黑" pitchFamily="34" charset="-122"/>
          </a:endParaRPr>
        </a:p>
      </dgm:t>
    </dgm:pt>
    <dgm:pt modelId="{836CA6CF-F2B3-411C-9A52-2B14CFF17A70}">
      <dgm:prSet phldrT="[文本]" custT="1"/>
      <dgm:spPr/>
      <dgm:t>
        <a:bodyPr/>
        <a:lstStyle/>
        <a:p>
          <a:r>
            <a:rPr lang="zh-CN" altLang="en-US" sz="1200" dirty="0" smtClean="0">
              <a:solidFill>
                <a:schemeClr val="tx1"/>
              </a:solidFill>
              <a:latin typeface="微软雅黑" pitchFamily="34" charset="-122"/>
              <a:ea typeface="微软雅黑" pitchFamily="34" charset="-122"/>
            </a:rPr>
            <a:t>界面布局</a:t>
          </a:r>
          <a:r>
            <a:rPr lang="zh-CN" altLang="en-US" sz="1200" smtClean="0">
              <a:solidFill>
                <a:schemeClr val="tx1"/>
              </a:solidFill>
              <a:latin typeface="微软雅黑" pitchFamily="34" charset="-122"/>
              <a:ea typeface="微软雅黑" pitchFamily="34" charset="-122"/>
            </a:rPr>
            <a:t>（</a:t>
          </a:r>
          <a:r>
            <a:rPr lang="en-US" altLang="zh-CN" sz="1200" smtClean="0">
              <a:solidFill>
                <a:schemeClr val="tx1"/>
              </a:solidFill>
              <a:latin typeface="微软雅黑" pitchFamily="34" charset="-122"/>
              <a:ea typeface="微软雅黑" pitchFamily="34" charset="-122"/>
            </a:rPr>
            <a:t>0.28</a:t>
          </a:r>
          <a:r>
            <a:rPr lang="zh-CN" altLang="en-US" sz="1200" smtClean="0">
              <a:solidFill>
                <a:schemeClr val="tx1"/>
              </a:solidFill>
              <a:latin typeface="微软雅黑" pitchFamily="34" charset="-122"/>
              <a:ea typeface="微软雅黑" pitchFamily="34" charset="-122"/>
            </a:rPr>
            <a:t>）</a:t>
          </a:r>
          <a:endParaRPr lang="zh-CN" altLang="en-US" sz="1200" dirty="0">
            <a:solidFill>
              <a:schemeClr val="tx1"/>
            </a:solidFill>
            <a:latin typeface="微软雅黑" pitchFamily="34" charset="-122"/>
            <a:ea typeface="微软雅黑" pitchFamily="34" charset="-122"/>
          </a:endParaRPr>
        </a:p>
      </dgm:t>
    </dgm:pt>
    <dgm:pt modelId="{D712E395-0EA4-48B7-9AFF-C02519EC8C9E}" type="parTrans" cxnId="{4FF50E14-103C-4E10-B64C-41DF568C9C1A}">
      <dgm:prSet/>
      <dgm:spPr/>
      <dgm:t>
        <a:bodyPr/>
        <a:lstStyle/>
        <a:p>
          <a:endParaRPr lang="zh-CN" altLang="en-US">
            <a:solidFill>
              <a:schemeClr val="tx1"/>
            </a:solidFill>
            <a:latin typeface="微软雅黑" pitchFamily="34" charset="-122"/>
            <a:ea typeface="微软雅黑" pitchFamily="34" charset="-122"/>
          </a:endParaRPr>
        </a:p>
      </dgm:t>
    </dgm:pt>
    <dgm:pt modelId="{C5314F15-D25B-486F-BD7D-2E742023B0D2}" type="sibTrans" cxnId="{4FF50E14-103C-4E10-B64C-41DF568C9C1A}">
      <dgm:prSet/>
      <dgm:spPr/>
      <dgm:t>
        <a:bodyPr/>
        <a:lstStyle/>
        <a:p>
          <a:endParaRPr lang="zh-CN" altLang="en-US">
            <a:solidFill>
              <a:schemeClr val="tx1"/>
            </a:solidFill>
            <a:latin typeface="微软雅黑" pitchFamily="34" charset="-122"/>
            <a:ea typeface="微软雅黑" pitchFamily="34" charset="-122"/>
          </a:endParaRPr>
        </a:p>
      </dgm:t>
    </dgm:pt>
    <dgm:pt modelId="{AE510019-275C-4F53-9067-602DD4DBC16B}">
      <dgm:prSet phldrT="[文本]" custT="1"/>
      <dgm:spPr/>
      <dgm:t>
        <a:bodyPr/>
        <a:lstStyle/>
        <a:p>
          <a:r>
            <a:rPr lang="zh-CN" altLang="en-US" sz="1200" dirty="0" smtClean="0">
              <a:solidFill>
                <a:schemeClr val="tx1"/>
              </a:solidFill>
              <a:latin typeface="微软雅黑" pitchFamily="34" charset="-122"/>
              <a:ea typeface="微软雅黑" pitchFamily="34" charset="-122"/>
            </a:rPr>
            <a:t>图标按钮</a:t>
          </a:r>
          <a:r>
            <a:rPr lang="zh-CN" altLang="en-US" sz="1200" smtClean="0">
              <a:solidFill>
                <a:schemeClr val="tx1"/>
              </a:solidFill>
              <a:latin typeface="微软雅黑" pitchFamily="34" charset="-122"/>
              <a:ea typeface="微软雅黑" pitchFamily="34" charset="-122"/>
            </a:rPr>
            <a:t>（</a:t>
          </a:r>
          <a:r>
            <a:rPr lang="en-US" altLang="zh-CN" sz="1200" smtClean="0">
              <a:solidFill>
                <a:schemeClr val="tx1"/>
              </a:solidFill>
              <a:latin typeface="微软雅黑" pitchFamily="34" charset="-122"/>
              <a:ea typeface="微软雅黑" pitchFamily="34" charset="-122"/>
            </a:rPr>
            <a:t>0.26</a:t>
          </a:r>
          <a:r>
            <a:rPr lang="zh-CN" altLang="en-US" sz="1200" smtClean="0">
              <a:solidFill>
                <a:schemeClr val="tx1"/>
              </a:solidFill>
              <a:latin typeface="微软雅黑" pitchFamily="34" charset="-122"/>
              <a:ea typeface="微软雅黑" pitchFamily="34" charset="-122"/>
            </a:rPr>
            <a:t>）</a:t>
          </a:r>
          <a:endParaRPr lang="zh-CN" altLang="en-US" sz="1200" dirty="0">
            <a:solidFill>
              <a:schemeClr val="tx1"/>
            </a:solidFill>
            <a:latin typeface="微软雅黑" pitchFamily="34" charset="-122"/>
            <a:ea typeface="微软雅黑" pitchFamily="34" charset="-122"/>
          </a:endParaRPr>
        </a:p>
      </dgm:t>
    </dgm:pt>
    <dgm:pt modelId="{07987E22-DD1F-4BA5-8E29-C976FE74DFD2}" type="parTrans" cxnId="{D9CFA258-6E68-4F14-97B0-0E907001B256}">
      <dgm:prSet/>
      <dgm:spPr/>
      <dgm:t>
        <a:bodyPr/>
        <a:lstStyle/>
        <a:p>
          <a:endParaRPr lang="zh-CN" altLang="en-US">
            <a:solidFill>
              <a:schemeClr val="tx1"/>
            </a:solidFill>
            <a:latin typeface="微软雅黑" pitchFamily="34" charset="-122"/>
            <a:ea typeface="微软雅黑" pitchFamily="34" charset="-122"/>
          </a:endParaRPr>
        </a:p>
      </dgm:t>
    </dgm:pt>
    <dgm:pt modelId="{830DD20D-CEA5-48EB-A399-497F057240EB}" type="sibTrans" cxnId="{D9CFA258-6E68-4F14-97B0-0E907001B256}">
      <dgm:prSet/>
      <dgm:spPr/>
      <dgm:t>
        <a:bodyPr/>
        <a:lstStyle/>
        <a:p>
          <a:endParaRPr lang="zh-CN" altLang="en-US">
            <a:solidFill>
              <a:schemeClr val="tx1"/>
            </a:solidFill>
            <a:latin typeface="微软雅黑" pitchFamily="34" charset="-122"/>
            <a:ea typeface="微软雅黑" pitchFamily="34" charset="-122"/>
          </a:endParaRPr>
        </a:p>
      </dgm:t>
    </dgm:pt>
    <dgm:pt modelId="{A3FF8492-3456-489B-8994-04457FB0B1C7}">
      <dgm:prSet phldrT="[文本]" custT="1"/>
      <dgm:spPr/>
      <dgm:t>
        <a:bodyPr/>
        <a:lstStyle/>
        <a:p>
          <a:r>
            <a:rPr lang="zh-CN" altLang="en-US" sz="1200" dirty="0" smtClean="0">
              <a:solidFill>
                <a:schemeClr val="tx1"/>
              </a:solidFill>
              <a:latin typeface="微软雅黑" pitchFamily="34" charset="-122"/>
              <a:ea typeface="微软雅黑" pitchFamily="34" charset="-122"/>
            </a:rPr>
            <a:t>颜色搭配</a:t>
          </a:r>
          <a:r>
            <a:rPr lang="zh-CN" altLang="en-US" sz="1200" smtClean="0">
              <a:solidFill>
                <a:schemeClr val="tx1"/>
              </a:solidFill>
              <a:latin typeface="微软雅黑" pitchFamily="34" charset="-122"/>
              <a:ea typeface="微软雅黑" pitchFamily="34" charset="-122"/>
            </a:rPr>
            <a:t>（</a:t>
          </a:r>
          <a:r>
            <a:rPr lang="en-US" altLang="zh-CN" sz="1200" smtClean="0">
              <a:solidFill>
                <a:schemeClr val="tx1"/>
              </a:solidFill>
              <a:latin typeface="微软雅黑" pitchFamily="34" charset="-122"/>
              <a:ea typeface="微软雅黑" pitchFamily="34" charset="-122"/>
            </a:rPr>
            <a:t>0.25</a:t>
          </a:r>
          <a:r>
            <a:rPr lang="zh-CN" altLang="en-US" sz="1200" smtClean="0">
              <a:solidFill>
                <a:schemeClr val="tx1"/>
              </a:solidFill>
              <a:latin typeface="微软雅黑" pitchFamily="34" charset="-122"/>
              <a:ea typeface="微软雅黑" pitchFamily="34" charset="-122"/>
            </a:rPr>
            <a:t>）</a:t>
          </a:r>
          <a:endParaRPr lang="zh-CN" altLang="en-US" sz="1200" dirty="0">
            <a:solidFill>
              <a:schemeClr val="tx1"/>
            </a:solidFill>
            <a:latin typeface="微软雅黑" pitchFamily="34" charset="-122"/>
            <a:ea typeface="微软雅黑" pitchFamily="34" charset="-122"/>
          </a:endParaRPr>
        </a:p>
      </dgm:t>
    </dgm:pt>
    <dgm:pt modelId="{C15677AE-2A3F-463A-B101-E6B69FE676CF}" type="parTrans" cxnId="{E54838EC-0928-4EBF-A748-59FF42E6313F}">
      <dgm:prSet/>
      <dgm:spPr/>
      <dgm:t>
        <a:bodyPr/>
        <a:lstStyle/>
        <a:p>
          <a:endParaRPr lang="zh-CN" altLang="en-US">
            <a:solidFill>
              <a:schemeClr val="tx1"/>
            </a:solidFill>
            <a:latin typeface="微软雅黑" pitchFamily="34" charset="-122"/>
            <a:ea typeface="微软雅黑" pitchFamily="34" charset="-122"/>
          </a:endParaRPr>
        </a:p>
      </dgm:t>
    </dgm:pt>
    <dgm:pt modelId="{A86523A3-AC20-41D3-9772-4D3B9BE4C201}" type="sibTrans" cxnId="{E54838EC-0928-4EBF-A748-59FF42E6313F}">
      <dgm:prSet/>
      <dgm:spPr/>
      <dgm:t>
        <a:bodyPr/>
        <a:lstStyle/>
        <a:p>
          <a:endParaRPr lang="zh-CN" altLang="en-US">
            <a:solidFill>
              <a:schemeClr val="tx1"/>
            </a:solidFill>
            <a:latin typeface="微软雅黑" pitchFamily="34" charset="-122"/>
            <a:ea typeface="微软雅黑" pitchFamily="34" charset="-122"/>
          </a:endParaRPr>
        </a:p>
      </dgm:t>
    </dgm:pt>
    <dgm:pt modelId="{B9A787BB-B6BF-4C03-91A8-BE8FD45E450C}" type="pres">
      <dgm:prSet presAssocID="{DB3008D3-6F9A-44A6-A059-289DE9382D7D}" presName="Name0" presStyleCnt="0">
        <dgm:presLayoutVars>
          <dgm:dir/>
          <dgm:resizeHandles val="exact"/>
        </dgm:presLayoutVars>
      </dgm:prSet>
      <dgm:spPr/>
    </dgm:pt>
    <dgm:pt modelId="{D2552277-A37F-416B-A736-51AE6F1607E1}" type="pres">
      <dgm:prSet presAssocID="{836CA6CF-F2B3-411C-9A52-2B14CFF17A70}" presName="node" presStyleLbl="node1" presStyleIdx="0" presStyleCnt="4">
        <dgm:presLayoutVars>
          <dgm:bulletEnabled val="1"/>
        </dgm:presLayoutVars>
      </dgm:prSet>
      <dgm:spPr/>
      <dgm:t>
        <a:bodyPr/>
        <a:lstStyle/>
        <a:p>
          <a:endParaRPr lang="zh-CN" altLang="en-US"/>
        </a:p>
      </dgm:t>
    </dgm:pt>
    <dgm:pt modelId="{F2B7101F-A5BE-463F-A44B-70C646AF8E23}" type="pres">
      <dgm:prSet presAssocID="{C5314F15-D25B-486F-BD7D-2E742023B0D2}" presName="sibTrans" presStyleLbl="sibTrans2D1" presStyleIdx="0" presStyleCnt="3"/>
      <dgm:spPr>
        <a:prstGeom prst="chevron">
          <a:avLst/>
        </a:prstGeom>
      </dgm:spPr>
      <dgm:t>
        <a:bodyPr/>
        <a:lstStyle/>
        <a:p>
          <a:endParaRPr lang="zh-CN" altLang="en-US"/>
        </a:p>
      </dgm:t>
    </dgm:pt>
    <dgm:pt modelId="{37AD7FEB-765C-4600-B558-28E88B71AB78}" type="pres">
      <dgm:prSet presAssocID="{C5314F15-D25B-486F-BD7D-2E742023B0D2}" presName="connectorText" presStyleLbl="sibTrans2D1" presStyleIdx="0" presStyleCnt="3"/>
      <dgm:spPr/>
      <dgm:t>
        <a:bodyPr/>
        <a:lstStyle/>
        <a:p>
          <a:endParaRPr lang="zh-CN" altLang="en-US"/>
        </a:p>
      </dgm:t>
    </dgm:pt>
    <dgm:pt modelId="{1C141A88-6CE6-41BE-A244-79D1F0998703}" type="pres">
      <dgm:prSet presAssocID="{AE510019-275C-4F53-9067-602DD4DBC16B}" presName="node" presStyleLbl="node1" presStyleIdx="1" presStyleCnt="4">
        <dgm:presLayoutVars>
          <dgm:bulletEnabled val="1"/>
        </dgm:presLayoutVars>
      </dgm:prSet>
      <dgm:spPr/>
      <dgm:t>
        <a:bodyPr/>
        <a:lstStyle/>
        <a:p>
          <a:endParaRPr lang="zh-CN" altLang="en-US"/>
        </a:p>
      </dgm:t>
    </dgm:pt>
    <dgm:pt modelId="{EE4BCF91-711F-4585-A72B-40BD73C15AFD}" type="pres">
      <dgm:prSet presAssocID="{830DD20D-CEA5-48EB-A399-497F057240EB}" presName="sibTrans" presStyleLbl="sibTrans2D1" presStyleIdx="1" presStyleCnt="3"/>
      <dgm:spPr>
        <a:prstGeom prst="chevron">
          <a:avLst/>
        </a:prstGeom>
      </dgm:spPr>
      <dgm:t>
        <a:bodyPr/>
        <a:lstStyle/>
        <a:p>
          <a:endParaRPr lang="zh-CN" altLang="en-US"/>
        </a:p>
      </dgm:t>
    </dgm:pt>
    <dgm:pt modelId="{8B1B1B8F-7DDA-4191-8FD0-7BA75E93ECED}" type="pres">
      <dgm:prSet presAssocID="{830DD20D-CEA5-48EB-A399-497F057240EB}" presName="connectorText" presStyleLbl="sibTrans2D1" presStyleIdx="1" presStyleCnt="3"/>
      <dgm:spPr/>
      <dgm:t>
        <a:bodyPr/>
        <a:lstStyle/>
        <a:p>
          <a:endParaRPr lang="zh-CN" altLang="en-US"/>
        </a:p>
      </dgm:t>
    </dgm:pt>
    <dgm:pt modelId="{0A914CAC-ED75-4DBA-8635-D66FFB61D7A0}" type="pres">
      <dgm:prSet presAssocID="{A3FF8492-3456-489B-8994-04457FB0B1C7}" presName="node" presStyleLbl="node1" presStyleIdx="2" presStyleCnt="4">
        <dgm:presLayoutVars>
          <dgm:bulletEnabled val="1"/>
        </dgm:presLayoutVars>
      </dgm:prSet>
      <dgm:spPr/>
      <dgm:t>
        <a:bodyPr/>
        <a:lstStyle/>
        <a:p>
          <a:endParaRPr lang="zh-CN" altLang="en-US"/>
        </a:p>
      </dgm:t>
    </dgm:pt>
    <dgm:pt modelId="{A3BFDF36-7014-4044-BF65-795C9A401189}" type="pres">
      <dgm:prSet presAssocID="{A86523A3-AC20-41D3-9772-4D3B9BE4C201}" presName="sibTrans" presStyleLbl="sibTrans2D1" presStyleIdx="2" presStyleCnt="3"/>
      <dgm:spPr>
        <a:prstGeom prst="chevron">
          <a:avLst/>
        </a:prstGeom>
      </dgm:spPr>
      <dgm:t>
        <a:bodyPr/>
        <a:lstStyle/>
        <a:p>
          <a:endParaRPr lang="zh-CN" altLang="en-US"/>
        </a:p>
      </dgm:t>
    </dgm:pt>
    <dgm:pt modelId="{AB81EDEE-265D-4EB7-A619-B8668D26859E}" type="pres">
      <dgm:prSet presAssocID="{A86523A3-AC20-41D3-9772-4D3B9BE4C201}" presName="connectorText" presStyleLbl="sibTrans2D1" presStyleIdx="2" presStyleCnt="3"/>
      <dgm:spPr/>
      <dgm:t>
        <a:bodyPr/>
        <a:lstStyle/>
        <a:p>
          <a:endParaRPr lang="zh-CN" altLang="en-US"/>
        </a:p>
      </dgm:t>
    </dgm:pt>
    <dgm:pt modelId="{71EDF2EC-3B86-4F9B-933D-9A1175913D55}" type="pres">
      <dgm:prSet presAssocID="{2864C95B-105B-47D8-AF34-CC908C49FCEE}" presName="node" presStyleLbl="node1" presStyleIdx="3" presStyleCnt="4">
        <dgm:presLayoutVars>
          <dgm:bulletEnabled val="1"/>
        </dgm:presLayoutVars>
      </dgm:prSet>
      <dgm:spPr/>
      <dgm:t>
        <a:bodyPr/>
        <a:lstStyle/>
        <a:p>
          <a:endParaRPr lang="zh-CN" altLang="en-US"/>
        </a:p>
      </dgm:t>
    </dgm:pt>
  </dgm:ptLst>
  <dgm:cxnLst>
    <dgm:cxn modelId="{494AB024-DFBE-468B-B08A-129171F43A47}" type="presOf" srcId="{836CA6CF-F2B3-411C-9A52-2B14CFF17A70}" destId="{D2552277-A37F-416B-A736-51AE6F1607E1}" srcOrd="0" destOrd="0" presId="urn:microsoft.com/office/officeart/2005/8/layout/process1"/>
    <dgm:cxn modelId="{7DD4BDA8-297A-49EB-9B70-13CFB0D25E78}" type="presOf" srcId="{A86523A3-AC20-41D3-9772-4D3B9BE4C201}" destId="{AB81EDEE-265D-4EB7-A619-B8668D26859E}" srcOrd="1" destOrd="0" presId="urn:microsoft.com/office/officeart/2005/8/layout/process1"/>
    <dgm:cxn modelId="{D9CFA258-6E68-4F14-97B0-0E907001B256}" srcId="{DB3008D3-6F9A-44A6-A059-289DE9382D7D}" destId="{AE510019-275C-4F53-9067-602DD4DBC16B}" srcOrd="1" destOrd="0" parTransId="{07987E22-DD1F-4BA5-8E29-C976FE74DFD2}" sibTransId="{830DD20D-CEA5-48EB-A399-497F057240EB}"/>
    <dgm:cxn modelId="{0EF50215-0708-4443-AB43-217107B53EBC}" type="presOf" srcId="{AE510019-275C-4F53-9067-602DD4DBC16B}" destId="{1C141A88-6CE6-41BE-A244-79D1F0998703}" srcOrd="0" destOrd="0" presId="urn:microsoft.com/office/officeart/2005/8/layout/process1"/>
    <dgm:cxn modelId="{C90ABDF9-6903-4FD3-9E81-304D38C8AADE}" type="presOf" srcId="{A3FF8492-3456-489B-8994-04457FB0B1C7}" destId="{0A914CAC-ED75-4DBA-8635-D66FFB61D7A0}" srcOrd="0" destOrd="0" presId="urn:microsoft.com/office/officeart/2005/8/layout/process1"/>
    <dgm:cxn modelId="{285D5DDD-95F2-4DFA-AED7-C52CE836FF83}" type="presOf" srcId="{C5314F15-D25B-486F-BD7D-2E742023B0D2}" destId="{37AD7FEB-765C-4600-B558-28E88B71AB78}" srcOrd="1" destOrd="0" presId="urn:microsoft.com/office/officeart/2005/8/layout/process1"/>
    <dgm:cxn modelId="{C992F212-0D25-4C93-931A-C5332EAEDC92}" type="presOf" srcId="{830DD20D-CEA5-48EB-A399-497F057240EB}" destId="{EE4BCF91-711F-4585-A72B-40BD73C15AFD}" srcOrd="0" destOrd="0" presId="urn:microsoft.com/office/officeart/2005/8/layout/process1"/>
    <dgm:cxn modelId="{345BD92C-9EC1-4D9F-94D8-2E84F858A97C}" type="presOf" srcId="{DB3008D3-6F9A-44A6-A059-289DE9382D7D}" destId="{B9A787BB-B6BF-4C03-91A8-BE8FD45E450C}" srcOrd="0" destOrd="0" presId="urn:microsoft.com/office/officeart/2005/8/layout/process1"/>
    <dgm:cxn modelId="{E54838EC-0928-4EBF-A748-59FF42E6313F}" srcId="{DB3008D3-6F9A-44A6-A059-289DE9382D7D}" destId="{A3FF8492-3456-489B-8994-04457FB0B1C7}" srcOrd="2" destOrd="0" parTransId="{C15677AE-2A3F-463A-B101-E6B69FE676CF}" sibTransId="{A86523A3-AC20-41D3-9772-4D3B9BE4C201}"/>
    <dgm:cxn modelId="{1A983BFF-D9C1-4F81-B8CB-ED7664440E7D}" type="presOf" srcId="{C5314F15-D25B-486F-BD7D-2E742023B0D2}" destId="{F2B7101F-A5BE-463F-A44B-70C646AF8E23}" srcOrd="0" destOrd="0" presId="urn:microsoft.com/office/officeart/2005/8/layout/process1"/>
    <dgm:cxn modelId="{7B5B75F7-8EBA-4FE5-A886-5EF3EC549C6A}" type="presOf" srcId="{830DD20D-CEA5-48EB-A399-497F057240EB}" destId="{8B1B1B8F-7DDA-4191-8FD0-7BA75E93ECED}" srcOrd="1" destOrd="0" presId="urn:microsoft.com/office/officeart/2005/8/layout/process1"/>
    <dgm:cxn modelId="{4EB2AC7A-2E18-4CDD-83BF-8912E84543E8}" srcId="{DB3008D3-6F9A-44A6-A059-289DE9382D7D}" destId="{2864C95B-105B-47D8-AF34-CC908C49FCEE}" srcOrd="3" destOrd="0" parTransId="{6CD5F427-9C59-43C7-8A66-20AD0B57977B}" sibTransId="{86871793-92F8-4708-BD7D-D709AC4B0458}"/>
    <dgm:cxn modelId="{22400F8B-01E1-4D83-AA1E-EFA57C414171}" type="presOf" srcId="{2864C95B-105B-47D8-AF34-CC908C49FCEE}" destId="{71EDF2EC-3B86-4F9B-933D-9A1175913D55}" srcOrd="0" destOrd="0" presId="urn:microsoft.com/office/officeart/2005/8/layout/process1"/>
    <dgm:cxn modelId="{8BC1E7DA-B1D5-4579-978A-4E3FEB5274E7}" type="presOf" srcId="{A86523A3-AC20-41D3-9772-4D3B9BE4C201}" destId="{A3BFDF36-7014-4044-BF65-795C9A401189}" srcOrd="0" destOrd="0" presId="urn:microsoft.com/office/officeart/2005/8/layout/process1"/>
    <dgm:cxn modelId="{4FF50E14-103C-4E10-B64C-41DF568C9C1A}" srcId="{DB3008D3-6F9A-44A6-A059-289DE9382D7D}" destId="{836CA6CF-F2B3-411C-9A52-2B14CFF17A70}" srcOrd="0" destOrd="0" parTransId="{D712E395-0EA4-48B7-9AFF-C02519EC8C9E}" sibTransId="{C5314F15-D25B-486F-BD7D-2E742023B0D2}"/>
    <dgm:cxn modelId="{3BDADB1D-B6E3-46A7-860F-92D602A39D98}" type="presParOf" srcId="{B9A787BB-B6BF-4C03-91A8-BE8FD45E450C}" destId="{D2552277-A37F-416B-A736-51AE6F1607E1}" srcOrd="0" destOrd="0" presId="urn:microsoft.com/office/officeart/2005/8/layout/process1"/>
    <dgm:cxn modelId="{48506F09-A077-4C08-ADA4-C70D01378AEA}" type="presParOf" srcId="{B9A787BB-B6BF-4C03-91A8-BE8FD45E450C}" destId="{F2B7101F-A5BE-463F-A44B-70C646AF8E23}" srcOrd="1" destOrd="0" presId="urn:microsoft.com/office/officeart/2005/8/layout/process1"/>
    <dgm:cxn modelId="{614C47BE-811B-4E4B-9226-A50F7941CE4C}" type="presParOf" srcId="{F2B7101F-A5BE-463F-A44B-70C646AF8E23}" destId="{37AD7FEB-765C-4600-B558-28E88B71AB78}" srcOrd="0" destOrd="0" presId="urn:microsoft.com/office/officeart/2005/8/layout/process1"/>
    <dgm:cxn modelId="{5DBCB81E-33D0-4F59-915F-4F3F75C2A41A}" type="presParOf" srcId="{B9A787BB-B6BF-4C03-91A8-BE8FD45E450C}" destId="{1C141A88-6CE6-41BE-A244-79D1F0998703}" srcOrd="2" destOrd="0" presId="urn:microsoft.com/office/officeart/2005/8/layout/process1"/>
    <dgm:cxn modelId="{C057CDDC-D1FC-4447-A341-929F5313CCC4}" type="presParOf" srcId="{B9A787BB-B6BF-4C03-91A8-BE8FD45E450C}" destId="{EE4BCF91-711F-4585-A72B-40BD73C15AFD}" srcOrd="3" destOrd="0" presId="urn:microsoft.com/office/officeart/2005/8/layout/process1"/>
    <dgm:cxn modelId="{CEDC0867-FDA9-4C4B-B63E-8556F50A12F3}" type="presParOf" srcId="{EE4BCF91-711F-4585-A72B-40BD73C15AFD}" destId="{8B1B1B8F-7DDA-4191-8FD0-7BA75E93ECED}" srcOrd="0" destOrd="0" presId="urn:microsoft.com/office/officeart/2005/8/layout/process1"/>
    <dgm:cxn modelId="{8012C256-C2EE-4826-BD9C-4DF2C2E4860B}" type="presParOf" srcId="{B9A787BB-B6BF-4C03-91A8-BE8FD45E450C}" destId="{0A914CAC-ED75-4DBA-8635-D66FFB61D7A0}" srcOrd="4" destOrd="0" presId="urn:microsoft.com/office/officeart/2005/8/layout/process1"/>
    <dgm:cxn modelId="{E3F45A7F-5DFB-48FC-8633-5A7B1FA58B8D}" type="presParOf" srcId="{B9A787BB-B6BF-4C03-91A8-BE8FD45E450C}" destId="{A3BFDF36-7014-4044-BF65-795C9A401189}" srcOrd="5" destOrd="0" presId="urn:microsoft.com/office/officeart/2005/8/layout/process1"/>
    <dgm:cxn modelId="{C2618D54-EFBA-4815-A700-D659966A326F}" type="presParOf" srcId="{A3BFDF36-7014-4044-BF65-795C9A401189}" destId="{AB81EDEE-265D-4EB7-A619-B8668D26859E}" srcOrd="0" destOrd="0" presId="urn:microsoft.com/office/officeart/2005/8/layout/process1"/>
    <dgm:cxn modelId="{FA663D8A-F8E1-4465-A7BA-486C0C11BCE4}" type="presParOf" srcId="{B9A787BB-B6BF-4C03-91A8-BE8FD45E450C}" destId="{71EDF2EC-3B86-4F9B-933D-9A1175913D55}"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25B07E4-9E3B-4AA7-B0B9-1B15E79D8913}" type="doc">
      <dgm:prSet loTypeId="urn:microsoft.com/office/officeart/2005/8/layout/vList2" loCatId="list" qsTypeId="urn:microsoft.com/office/officeart/2005/8/quickstyle/simple1#7" qsCatId="simple" csTypeId="urn:microsoft.com/office/officeart/2005/8/colors/colorful5" csCatId="colorful" phldr="1"/>
      <dgm:spPr/>
      <dgm:t>
        <a:bodyPr/>
        <a:lstStyle/>
        <a:p>
          <a:endParaRPr lang="zh-CN" altLang="en-US"/>
        </a:p>
      </dgm:t>
    </dgm:pt>
    <dgm:pt modelId="{80059AC7-D03D-4E37-80D4-0CCF21245F92}">
      <dgm:prSet phldrT="[文本]" custT="1"/>
      <dgm:spPr/>
      <dgm:t>
        <a:bodyPr/>
        <a:lstStyle/>
        <a:p>
          <a:r>
            <a:rPr lang="zh-CN" altLang="en-US" sz="1600" b="1" dirty="0" smtClean="0">
              <a:solidFill>
                <a:srgbClr val="FF0000"/>
              </a:solidFill>
              <a:latin typeface="微软雅黑" pitchFamily="34" charset="-122"/>
              <a:ea typeface="微软雅黑" pitchFamily="34" charset="-122"/>
            </a:rPr>
            <a:t>各指标满意度情况</a:t>
          </a:r>
          <a:endParaRPr lang="zh-CN" altLang="en-US" sz="1600" b="1" dirty="0">
            <a:solidFill>
              <a:srgbClr val="FF0000"/>
            </a:solidFill>
            <a:latin typeface="微软雅黑" pitchFamily="34" charset="-122"/>
            <a:ea typeface="微软雅黑" pitchFamily="34" charset="-122"/>
          </a:endParaRPr>
        </a:p>
      </dgm:t>
    </dgm:pt>
    <dgm:pt modelId="{82C0F7A2-6FF2-4E25-BC05-0FE5DBF7D986}" type="parTrans" cxnId="{19B25D61-A575-464C-B5E6-B58F46033469}">
      <dgm:prSet/>
      <dgm:spPr/>
      <dgm:t>
        <a:bodyPr/>
        <a:lstStyle/>
        <a:p>
          <a:endParaRPr lang="zh-CN" altLang="en-US" sz="1800">
            <a:latin typeface="微软雅黑" pitchFamily="34" charset="-122"/>
            <a:ea typeface="微软雅黑" pitchFamily="34" charset="-122"/>
          </a:endParaRPr>
        </a:p>
      </dgm:t>
    </dgm:pt>
    <dgm:pt modelId="{14ACDF7B-D35C-42A0-AB48-2E73A31C0042}" type="sibTrans" cxnId="{19B25D61-A575-464C-B5E6-B58F46033469}">
      <dgm:prSet/>
      <dgm:spPr/>
      <dgm:t>
        <a:bodyPr/>
        <a:lstStyle/>
        <a:p>
          <a:endParaRPr lang="zh-CN" altLang="en-US" sz="1800">
            <a:latin typeface="微软雅黑" pitchFamily="34" charset="-122"/>
            <a:ea typeface="微软雅黑" pitchFamily="34" charset="-122"/>
          </a:endParaRPr>
        </a:p>
      </dgm:t>
    </dgm:pt>
    <dgm:pt modelId="{14D519DE-EF93-4A67-B2D2-C06832725245}">
      <dgm:prSet phldrT="[文本]" custT="1"/>
      <dgm:spPr/>
      <dgm:t>
        <a:bodyPr/>
        <a:lstStyle/>
        <a:p>
          <a:r>
            <a:rPr lang="zh-CN" altLang="en-US" sz="1600" b="1" dirty="0" smtClean="0">
              <a:solidFill>
                <a:srgbClr val="FF0000"/>
              </a:solidFill>
              <a:latin typeface="微软雅黑" pitchFamily="34" charset="-122"/>
              <a:ea typeface="微软雅黑" pitchFamily="34" charset="-122"/>
            </a:rPr>
            <a:t>评估该产品用户体验水平</a:t>
          </a:r>
          <a:endParaRPr lang="zh-CN" altLang="en-US" sz="1600" b="1" dirty="0">
            <a:solidFill>
              <a:srgbClr val="FF0000"/>
            </a:solidFill>
            <a:latin typeface="微软雅黑" pitchFamily="34" charset="-122"/>
            <a:ea typeface="微软雅黑" pitchFamily="34" charset="-122"/>
          </a:endParaRPr>
        </a:p>
      </dgm:t>
    </dgm:pt>
    <dgm:pt modelId="{62318589-3785-4106-B940-0FEBCBD94A83}" type="parTrans" cxnId="{AE3F929F-7770-4640-9674-A949078F22DE}">
      <dgm:prSet/>
      <dgm:spPr/>
      <dgm:t>
        <a:bodyPr/>
        <a:lstStyle/>
        <a:p>
          <a:endParaRPr lang="zh-CN" altLang="en-US" sz="1800">
            <a:latin typeface="微软雅黑" pitchFamily="34" charset="-122"/>
            <a:ea typeface="微软雅黑" pitchFamily="34" charset="-122"/>
          </a:endParaRPr>
        </a:p>
      </dgm:t>
    </dgm:pt>
    <dgm:pt modelId="{B0FB9D22-4D34-4CE4-BF94-F2A74D04D803}" type="sibTrans" cxnId="{AE3F929F-7770-4640-9674-A949078F22DE}">
      <dgm:prSet/>
      <dgm:spPr/>
      <dgm:t>
        <a:bodyPr/>
        <a:lstStyle/>
        <a:p>
          <a:endParaRPr lang="zh-CN" altLang="en-US" sz="1800">
            <a:latin typeface="微软雅黑" pitchFamily="34" charset="-122"/>
            <a:ea typeface="微软雅黑" pitchFamily="34" charset="-122"/>
          </a:endParaRPr>
        </a:p>
      </dgm:t>
    </dgm:pt>
    <dgm:pt modelId="{69A58122-B548-4269-AC2B-5BF9FD12C4C4}">
      <dgm:prSet phldrT="[文本]" custT="1"/>
      <dgm:spPr/>
      <dgm:t>
        <a:bodyPr/>
        <a:lstStyle/>
        <a:p>
          <a:r>
            <a:rPr lang="zh-CN" altLang="en-US" sz="1600" b="1" dirty="0" smtClean="0">
              <a:solidFill>
                <a:srgbClr val="FF0000"/>
              </a:solidFill>
              <a:latin typeface="微软雅黑" pitchFamily="34" charset="-122"/>
              <a:ea typeface="微软雅黑" pitchFamily="34" charset="-122"/>
            </a:rPr>
            <a:t>可用表格形式或文字形式描述各指标满意度分值情况</a:t>
          </a:r>
          <a:endParaRPr lang="zh-CN" altLang="en-US" sz="1600" dirty="0">
            <a:latin typeface="微软雅黑" pitchFamily="34" charset="-122"/>
            <a:ea typeface="微软雅黑" pitchFamily="34" charset="-122"/>
          </a:endParaRPr>
        </a:p>
      </dgm:t>
    </dgm:pt>
    <dgm:pt modelId="{C8BCCBB5-192E-404C-9AD9-19597810587D}" type="parTrans" cxnId="{E3745455-D164-414A-B1A0-4AEF20D8886C}">
      <dgm:prSet/>
      <dgm:spPr/>
      <dgm:t>
        <a:bodyPr/>
        <a:lstStyle/>
        <a:p>
          <a:endParaRPr lang="zh-CN" altLang="en-US" sz="1800">
            <a:latin typeface="微软雅黑" pitchFamily="34" charset="-122"/>
            <a:ea typeface="微软雅黑" pitchFamily="34" charset="-122"/>
          </a:endParaRPr>
        </a:p>
      </dgm:t>
    </dgm:pt>
    <dgm:pt modelId="{EBFE919D-327E-48BE-8244-91C82728043B}" type="sibTrans" cxnId="{E3745455-D164-414A-B1A0-4AEF20D8886C}">
      <dgm:prSet/>
      <dgm:spPr/>
      <dgm:t>
        <a:bodyPr/>
        <a:lstStyle/>
        <a:p>
          <a:endParaRPr lang="zh-CN" altLang="en-US" sz="1800">
            <a:latin typeface="微软雅黑" pitchFamily="34" charset="-122"/>
            <a:ea typeface="微软雅黑" pitchFamily="34" charset="-122"/>
          </a:endParaRPr>
        </a:p>
      </dgm:t>
    </dgm:pt>
    <dgm:pt modelId="{159DFF7B-89C1-45E0-AD16-31CEE84D4347}">
      <dgm:prSet phldrT="[文本]" custT="1"/>
      <dgm:spPr/>
      <dgm:t>
        <a:bodyPr/>
        <a:lstStyle/>
        <a:p>
          <a:r>
            <a:rPr lang="zh-CN" altLang="en-US" sz="1600" dirty="0" smtClean="0">
              <a:latin typeface="微软雅黑" pitchFamily="34" charset="-122"/>
              <a:ea typeface="微软雅黑" pitchFamily="34" charset="-122"/>
            </a:rPr>
            <a:t>根据指标体系，从用户对产品的使用过程，从了解、接触、使用、反馈这四个方面对产品进行全面评估。</a:t>
          </a:r>
          <a:endParaRPr lang="zh-CN" altLang="en-US" sz="1600" dirty="0">
            <a:latin typeface="微软雅黑" pitchFamily="34" charset="-122"/>
            <a:ea typeface="微软雅黑" pitchFamily="34" charset="-122"/>
          </a:endParaRPr>
        </a:p>
      </dgm:t>
    </dgm:pt>
    <dgm:pt modelId="{A9A2264C-5D41-4A40-9ADA-4B8F85F55E29}" type="parTrans" cxnId="{E8278A98-DF33-4ADF-B6D5-16F355E2B600}">
      <dgm:prSet/>
      <dgm:spPr/>
      <dgm:t>
        <a:bodyPr/>
        <a:lstStyle/>
        <a:p>
          <a:endParaRPr lang="zh-CN" altLang="en-US" sz="1800">
            <a:latin typeface="微软雅黑" pitchFamily="34" charset="-122"/>
            <a:ea typeface="微软雅黑" pitchFamily="34" charset="-122"/>
          </a:endParaRPr>
        </a:p>
      </dgm:t>
    </dgm:pt>
    <dgm:pt modelId="{8068A2A7-B5B1-40A7-903C-9C966ADBF8F6}" type="sibTrans" cxnId="{E8278A98-DF33-4ADF-B6D5-16F355E2B600}">
      <dgm:prSet/>
      <dgm:spPr/>
      <dgm:t>
        <a:bodyPr/>
        <a:lstStyle/>
        <a:p>
          <a:endParaRPr lang="zh-CN" altLang="en-US" sz="1800">
            <a:latin typeface="微软雅黑" pitchFamily="34" charset="-122"/>
            <a:ea typeface="微软雅黑" pitchFamily="34" charset="-122"/>
          </a:endParaRPr>
        </a:p>
      </dgm:t>
    </dgm:pt>
    <dgm:pt modelId="{62B5B4BE-BFC9-4057-9C8B-D5A4E03E00BE}">
      <dgm:prSet phldrT="[文本]" custT="1"/>
      <dgm:spPr/>
      <dgm:t>
        <a:bodyPr/>
        <a:lstStyle/>
        <a:p>
          <a:r>
            <a:rPr lang="zh-CN" altLang="en-US" sz="1600" dirty="0" smtClean="0">
              <a:latin typeface="微软雅黑" pitchFamily="34" charset="-122"/>
              <a:ea typeface="微软雅黑" pitchFamily="34" charset="-122"/>
            </a:rPr>
            <a:t>结果表明</a:t>
          </a:r>
          <a:r>
            <a:rPr lang="en-US" altLang="zh-CN" sz="1600" dirty="0" smtClean="0">
              <a:latin typeface="微软雅黑" pitchFamily="34" charset="-122"/>
              <a:ea typeface="微软雅黑" pitchFamily="34" charset="-122"/>
            </a:rPr>
            <a:t>……  </a:t>
          </a:r>
          <a:r>
            <a:rPr lang="zh-CN" altLang="en-US" sz="1600" b="1" dirty="0" smtClean="0">
              <a:solidFill>
                <a:srgbClr val="FF0000"/>
              </a:solidFill>
              <a:latin typeface="微软雅黑" pitchFamily="34" charset="-122"/>
              <a:ea typeface="微软雅黑" pitchFamily="34" charset="-122"/>
            </a:rPr>
            <a:t>对产品权重、满意度和改进方向进行评估描述</a:t>
          </a:r>
          <a:r>
            <a:rPr lang="zh-CN" altLang="en-US" sz="1600" dirty="0" smtClean="0">
              <a:latin typeface="微软雅黑" pitchFamily="34" charset="-122"/>
              <a:ea typeface="微软雅黑" pitchFamily="34" charset="-122"/>
            </a:rPr>
            <a:t>。</a:t>
          </a:r>
          <a:endParaRPr lang="zh-CN" altLang="en-US" sz="1600" dirty="0">
            <a:latin typeface="微软雅黑" pitchFamily="34" charset="-122"/>
            <a:ea typeface="微软雅黑" pitchFamily="34" charset="-122"/>
          </a:endParaRPr>
        </a:p>
      </dgm:t>
    </dgm:pt>
    <dgm:pt modelId="{C055387A-6E37-491B-9406-59EB69776986}" type="parTrans" cxnId="{D3A97136-D56A-408E-A18F-A7784F3A3B36}">
      <dgm:prSet/>
      <dgm:spPr/>
      <dgm:t>
        <a:bodyPr/>
        <a:lstStyle/>
        <a:p>
          <a:endParaRPr lang="zh-CN" altLang="en-US" sz="1800">
            <a:latin typeface="微软雅黑" pitchFamily="34" charset="-122"/>
            <a:ea typeface="微软雅黑" pitchFamily="34" charset="-122"/>
          </a:endParaRPr>
        </a:p>
      </dgm:t>
    </dgm:pt>
    <dgm:pt modelId="{2F122205-E7F8-42E6-B83F-885C9CD9A152}" type="sibTrans" cxnId="{D3A97136-D56A-408E-A18F-A7784F3A3B36}">
      <dgm:prSet/>
      <dgm:spPr/>
      <dgm:t>
        <a:bodyPr/>
        <a:lstStyle/>
        <a:p>
          <a:endParaRPr lang="zh-CN" altLang="en-US" sz="1800">
            <a:latin typeface="微软雅黑" pitchFamily="34" charset="-122"/>
            <a:ea typeface="微软雅黑" pitchFamily="34" charset="-122"/>
          </a:endParaRPr>
        </a:p>
      </dgm:t>
    </dgm:pt>
    <dgm:pt modelId="{DCF347AD-E58D-422F-8805-AD67C2198C2C}">
      <dgm:prSet phldrT="[文本]" custT="1"/>
      <dgm:spPr/>
      <dgm:t>
        <a:bodyPr/>
        <a:lstStyle/>
        <a:p>
          <a:r>
            <a:rPr lang="zh-CN" altLang="en-US" sz="1600" b="1" dirty="0" smtClean="0">
              <a:solidFill>
                <a:srgbClr val="FF0000"/>
              </a:solidFill>
              <a:latin typeface="微软雅黑" pitchFamily="34" charset="-122"/>
              <a:ea typeface="微软雅黑" pitchFamily="34" charset="-122"/>
            </a:rPr>
            <a:t>可用表格形式或文字形式描述各指标改进优先级情况</a:t>
          </a:r>
          <a:endParaRPr lang="zh-CN" altLang="en-US" sz="1600" b="1" dirty="0">
            <a:solidFill>
              <a:srgbClr val="FF0000"/>
            </a:solidFill>
            <a:latin typeface="微软雅黑" pitchFamily="34" charset="-122"/>
            <a:ea typeface="微软雅黑" pitchFamily="34" charset="-122"/>
          </a:endParaRPr>
        </a:p>
      </dgm:t>
    </dgm:pt>
    <dgm:pt modelId="{46273073-013B-4F2C-9720-0C8878B7A1EF}" type="sibTrans" cxnId="{07007FFD-5588-4005-9E92-E87ED166A54A}">
      <dgm:prSet/>
      <dgm:spPr/>
      <dgm:t>
        <a:bodyPr/>
        <a:lstStyle/>
        <a:p>
          <a:endParaRPr lang="zh-CN" altLang="en-US"/>
        </a:p>
      </dgm:t>
    </dgm:pt>
    <dgm:pt modelId="{49B9A4A6-3D8C-4EB6-807F-49A01B0943B4}" type="parTrans" cxnId="{07007FFD-5588-4005-9E92-E87ED166A54A}">
      <dgm:prSet/>
      <dgm:spPr/>
      <dgm:t>
        <a:bodyPr/>
        <a:lstStyle/>
        <a:p>
          <a:endParaRPr lang="zh-CN" altLang="en-US"/>
        </a:p>
      </dgm:t>
    </dgm:pt>
    <dgm:pt modelId="{4F39AE3B-75C2-4444-856F-62D25097EA8C}">
      <dgm:prSet phldrT="[文本]" custT="1"/>
      <dgm:spPr/>
      <dgm:t>
        <a:bodyPr/>
        <a:lstStyle/>
        <a:p>
          <a:r>
            <a:rPr lang="zh-CN" altLang="en-US" sz="1600" b="1" dirty="0" smtClean="0">
              <a:solidFill>
                <a:srgbClr val="FF0000"/>
              </a:solidFill>
              <a:latin typeface="微软雅黑" pitchFamily="34" charset="-122"/>
              <a:ea typeface="微软雅黑" pitchFamily="34" charset="-122"/>
            </a:rPr>
            <a:t>改进优先级情况</a:t>
          </a:r>
          <a:endParaRPr lang="zh-CN" altLang="en-US" sz="1600" b="1" dirty="0">
            <a:solidFill>
              <a:srgbClr val="FF0000"/>
            </a:solidFill>
            <a:latin typeface="微软雅黑" pitchFamily="34" charset="-122"/>
            <a:ea typeface="微软雅黑" pitchFamily="34" charset="-122"/>
          </a:endParaRPr>
        </a:p>
      </dgm:t>
    </dgm:pt>
    <dgm:pt modelId="{8AC90980-F57D-415D-AC22-F55582E0D583}" type="sibTrans" cxnId="{D2EA5AE0-A946-440F-BE65-8E5DDD56B851}">
      <dgm:prSet/>
      <dgm:spPr/>
      <dgm:t>
        <a:bodyPr/>
        <a:lstStyle/>
        <a:p>
          <a:endParaRPr lang="zh-CN" altLang="en-US"/>
        </a:p>
      </dgm:t>
    </dgm:pt>
    <dgm:pt modelId="{A243313C-65B9-401B-BF6F-DE9A643AFA56}" type="parTrans" cxnId="{D2EA5AE0-A946-440F-BE65-8E5DDD56B851}">
      <dgm:prSet/>
      <dgm:spPr/>
      <dgm:t>
        <a:bodyPr/>
        <a:lstStyle/>
        <a:p>
          <a:endParaRPr lang="zh-CN" altLang="en-US"/>
        </a:p>
      </dgm:t>
    </dgm:pt>
    <dgm:pt modelId="{79ABB0B9-67D7-46A5-BCCE-232CD75F935D}" type="pres">
      <dgm:prSet presAssocID="{D25B07E4-9E3B-4AA7-B0B9-1B15E79D8913}" presName="linear" presStyleCnt="0">
        <dgm:presLayoutVars>
          <dgm:animLvl val="lvl"/>
          <dgm:resizeHandles val="exact"/>
        </dgm:presLayoutVars>
      </dgm:prSet>
      <dgm:spPr/>
      <dgm:t>
        <a:bodyPr/>
        <a:lstStyle/>
        <a:p>
          <a:endParaRPr lang="zh-CN" altLang="en-US"/>
        </a:p>
      </dgm:t>
    </dgm:pt>
    <dgm:pt modelId="{DB87E0AD-4246-4BD4-95B5-B29F0B57F1D5}" type="pres">
      <dgm:prSet presAssocID="{80059AC7-D03D-4E37-80D4-0CCF21245F92}" presName="parentText" presStyleLbl="node1" presStyleIdx="0" presStyleCnt="3" custScaleY="46680">
        <dgm:presLayoutVars>
          <dgm:chMax val="0"/>
          <dgm:bulletEnabled val="1"/>
        </dgm:presLayoutVars>
      </dgm:prSet>
      <dgm:spPr/>
      <dgm:t>
        <a:bodyPr/>
        <a:lstStyle/>
        <a:p>
          <a:endParaRPr lang="zh-CN" altLang="en-US"/>
        </a:p>
      </dgm:t>
    </dgm:pt>
    <dgm:pt modelId="{EF0EB4AD-2168-4DB6-BD36-8C49A4B1184E}" type="pres">
      <dgm:prSet presAssocID="{80059AC7-D03D-4E37-80D4-0CCF21245F92}" presName="childText" presStyleLbl="revTx" presStyleIdx="0" presStyleCnt="3">
        <dgm:presLayoutVars>
          <dgm:bulletEnabled val="1"/>
        </dgm:presLayoutVars>
      </dgm:prSet>
      <dgm:spPr/>
      <dgm:t>
        <a:bodyPr/>
        <a:lstStyle/>
        <a:p>
          <a:endParaRPr lang="zh-CN" altLang="en-US"/>
        </a:p>
      </dgm:t>
    </dgm:pt>
    <dgm:pt modelId="{369E617C-3847-4C0A-9451-28D4CC703F57}" type="pres">
      <dgm:prSet presAssocID="{4F39AE3B-75C2-4444-856F-62D25097EA8C}" presName="parentText" presStyleLbl="node1" presStyleIdx="1" presStyleCnt="3" custScaleY="46475">
        <dgm:presLayoutVars>
          <dgm:chMax val="0"/>
          <dgm:bulletEnabled val="1"/>
        </dgm:presLayoutVars>
      </dgm:prSet>
      <dgm:spPr/>
      <dgm:t>
        <a:bodyPr/>
        <a:lstStyle/>
        <a:p>
          <a:endParaRPr lang="zh-CN" altLang="en-US"/>
        </a:p>
      </dgm:t>
    </dgm:pt>
    <dgm:pt modelId="{70F46FF7-97A0-4FB7-AAE9-E6367056D786}" type="pres">
      <dgm:prSet presAssocID="{4F39AE3B-75C2-4444-856F-62D25097EA8C}" presName="childText" presStyleLbl="revTx" presStyleIdx="1" presStyleCnt="3">
        <dgm:presLayoutVars>
          <dgm:bulletEnabled val="1"/>
        </dgm:presLayoutVars>
      </dgm:prSet>
      <dgm:spPr/>
      <dgm:t>
        <a:bodyPr/>
        <a:lstStyle/>
        <a:p>
          <a:endParaRPr lang="zh-CN" altLang="en-US"/>
        </a:p>
      </dgm:t>
    </dgm:pt>
    <dgm:pt modelId="{9E9746A5-DCD4-40B3-B96C-E3B0730C6695}" type="pres">
      <dgm:prSet presAssocID="{14D519DE-EF93-4A67-B2D2-C06832725245}" presName="parentText" presStyleLbl="node1" presStyleIdx="2" presStyleCnt="3" custScaleY="46680">
        <dgm:presLayoutVars>
          <dgm:chMax val="0"/>
          <dgm:bulletEnabled val="1"/>
        </dgm:presLayoutVars>
      </dgm:prSet>
      <dgm:spPr/>
      <dgm:t>
        <a:bodyPr/>
        <a:lstStyle/>
        <a:p>
          <a:endParaRPr lang="zh-CN" altLang="en-US"/>
        </a:p>
      </dgm:t>
    </dgm:pt>
    <dgm:pt modelId="{89D86B6D-A301-453D-A494-AD1E3FE669F3}" type="pres">
      <dgm:prSet presAssocID="{14D519DE-EF93-4A67-B2D2-C06832725245}" presName="childText" presStyleLbl="revTx" presStyleIdx="2" presStyleCnt="3">
        <dgm:presLayoutVars>
          <dgm:bulletEnabled val="1"/>
        </dgm:presLayoutVars>
      </dgm:prSet>
      <dgm:spPr/>
      <dgm:t>
        <a:bodyPr/>
        <a:lstStyle/>
        <a:p>
          <a:endParaRPr lang="zh-CN" altLang="en-US"/>
        </a:p>
      </dgm:t>
    </dgm:pt>
  </dgm:ptLst>
  <dgm:cxnLst>
    <dgm:cxn modelId="{912ABFD8-50CA-46ED-891F-539D2ED36B4D}" type="presOf" srcId="{DCF347AD-E58D-422F-8805-AD67C2198C2C}" destId="{70F46FF7-97A0-4FB7-AAE9-E6367056D786}" srcOrd="0" destOrd="0" presId="urn:microsoft.com/office/officeart/2005/8/layout/vList2"/>
    <dgm:cxn modelId="{125AEC09-7B58-420D-AC73-28E573028FC3}" type="presOf" srcId="{D25B07E4-9E3B-4AA7-B0B9-1B15E79D8913}" destId="{79ABB0B9-67D7-46A5-BCCE-232CD75F935D}" srcOrd="0" destOrd="0" presId="urn:microsoft.com/office/officeart/2005/8/layout/vList2"/>
    <dgm:cxn modelId="{A38D7EE7-3F35-4AF7-A5A6-C90E26FD2D2E}" type="presOf" srcId="{4F39AE3B-75C2-4444-856F-62D25097EA8C}" destId="{369E617C-3847-4C0A-9451-28D4CC703F57}" srcOrd="0" destOrd="0" presId="urn:microsoft.com/office/officeart/2005/8/layout/vList2"/>
    <dgm:cxn modelId="{AE3F929F-7770-4640-9674-A949078F22DE}" srcId="{D25B07E4-9E3B-4AA7-B0B9-1B15E79D8913}" destId="{14D519DE-EF93-4A67-B2D2-C06832725245}" srcOrd="2" destOrd="0" parTransId="{62318589-3785-4106-B940-0FEBCBD94A83}" sibTransId="{B0FB9D22-4D34-4CE4-BF94-F2A74D04D803}"/>
    <dgm:cxn modelId="{D3A97136-D56A-408E-A18F-A7784F3A3B36}" srcId="{14D519DE-EF93-4A67-B2D2-C06832725245}" destId="{62B5B4BE-BFC9-4057-9C8B-D5A4E03E00BE}" srcOrd="1" destOrd="0" parTransId="{C055387A-6E37-491B-9406-59EB69776986}" sibTransId="{2F122205-E7F8-42E6-B83F-885C9CD9A152}"/>
    <dgm:cxn modelId="{0719C168-6C97-4701-A43B-ECE75A89F6C7}" type="presOf" srcId="{62B5B4BE-BFC9-4057-9C8B-D5A4E03E00BE}" destId="{89D86B6D-A301-453D-A494-AD1E3FE669F3}" srcOrd="0" destOrd="1" presId="urn:microsoft.com/office/officeart/2005/8/layout/vList2"/>
    <dgm:cxn modelId="{6DC2EDFA-1590-4B7E-9D80-4D807457F032}" type="presOf" srcId="{69A58122-B548-4269-AC2B-5BF9FD12C4C4}" destId="{EF0EB4AD-2168-4DB6-BD36-8C49A4B1184E}" srcOrd="0" destOrd="0" presId="urn:microsoft.com/office/officeart/2005/8/layout/vList2"/>
    <dgm:cxn modelId="{E8278A98-DF33-4ADF-B6D5-16F355E2B600}" srcId="{14D519DE-EF93-4A67-B2D2-C06832725245}" destId="{159DFF7B-89C1-45E0-AD16-31CEE84D4347}" srcOrd="0" destOrd="0" parTransId="{A9A2264C-5D41-4A40-9ADA-4B8F85F55E29}" sibTransId="{8068A2A7-B5B1-40A7-903C-9C966ADBF8F6}"/>
    <dgm:cxn modelId="{8D3B4B4E-AEE3-47D4-9597-1B5D05F2B503}" type="presOf" srcId="{14D519DE-EF93-4A67-B2D2-C06832725245}" destId="{9E9746A5-DCD4-40B3-B96C-E3B0730C6695}" srcOrd="0" destOrd="0" presId="urn:microsoft.com/office/officeart/2005/8/layout/vList2"/>
    <dgm:cxn modelId="{E3745455-D164-414A-B1A0-4AEF20D8886C}" srcId="{80059AC7-D03D-4E37-80D4-0CCF21245F92}" destId="{69A58122-B548-4269-AC2B-5BF9FD12C4C4}" srcOrd="0" destOrd="0" parTransId="{C8BCCBB5-192E-404C-9AD9-19597810587D}" sibTransId="{EBFE919D-327E-48BE-8244-91C82728043B}"/>
    <dgm:cxn modelId="{07007FFD-5588-4005-9E92-E87ED166A54A}" srcId="{4F39AE3B-75C2-4444-856F-62D25097EA8C}" destId="{DCF347AD-E58D-422F-8805-AD67C2198C2C}" srcOrd="0" destOrd="0" parTransId="{49B9A4A6-3D8C-4EB6-807F-49A01B0943B4}" sibTransId="{46273073-013B-4F2C-9720-0C8878B7A1EF}"/>
    <dgm:cxn modelId="{D2EA5AE0-A946-440F-BE65-8E5DDD56B851}" srcId="{D25B07E4-9E3B-4AA7-B0B9-1B15E79D8913}" destId="{4F39AE3B-75C2-4444-856F-62D25097EA8C}" srcOrd="1" destOrd="0" parTransId="{A243313C-65B9-401B-BF6F-DE9A643AFA56}" sibTransId="{8AC90980-F57D-415D-AC22-F55582E0D583}"/>
    <dgm:cxn modelId="{19B25D61-A575-464C-B5E6-B58F46033469}" srcId="{D25B07E4-9E3B-4AA7-B0B9-1B15E79D8913}" destId="{80059AC7-D03D-4E37-80D4-0CCF21245F92}" srcOrd="0" destOrd="0" parTransId="{82C0F7A2-6FF2-4E25-BC05-0FE5DBF7D986}" sibTransId="{14ACDF7B-D35C-42A0-AB48-2E73A31C0042}"/>
    <dgm:cxn modelId="{EB098C36-FE71-497F-846B-421E68B0921B}" type="presOf" srcId="{159DFF7B-89C1-45E0-AD16-31CEE84D4347}" destId="{89D86B6D-A301-453D-A494-AD1E3FE669F3}" srcOrd="0" destOrd="0" presId="urn:microsoft.com/office/officeart/2005/8/layout/vList2"/>
    <dgm:cxn modelId="{59881016-277D-424C-AFAE-4A197FECB633}" type="presOf" srcId="{80059AC7-D03D-4E37-80D4-0CCF21245F92}" destId="{DB87E0AD-4246-4BD4-95B5-B29F0B57F1D5}" srcOrd="0" destOrd="0" presId="urn:microsoft.com/office/officeart/2005/8/layout/vList2"/>
    <dgm:cxn modelId="{14FFB911-CF9D-4B5B-A3A1-5CE315F8C5F3}" type="presParOf" srcId="{79ABB0B9-67D7-46A5-BCCE-232CD75F935D}" destId="{DB87E0AD-4246-4BD4-95B5-B29F0B57F1D5}" srcOrd="0" destOrd="0" presId="urn:microsoft.com/office/officeart/2005/8/layout/vList2"/>
    <dgm:cxn modelId="{1E0EBBDC-3518-4184-81AB-63257C99DD29}" type="presParOf" srcId="{79ABB0B9-67D7-46A5-BCCE-232CD75F935D}" destId="{EF0EB4AD-2168-4DB6-BD36-8C49A4B1184E}" srcOrd="1" destOrd="0" presId="urn:microsoft.com/office/officeart/2005/8/layout/vList2"/>
    <dgm:cxn modelId="{07259D0D-9A1E-4936-84CE-338E25B9000C}" type="presParOf" srcId="{79ABB0B9-67D7-46A5-BCCE-232CD75F935D}" destId="{369E617C-3847-4C0A-9451-28D4CC703F57}" srcOrd="2" destOrd="0" presId="urn:microsoft.com/office/officeart/2005/8/layout/vList2"/>
    <dgm:cxn modelId="{56B603E3-A67B-4A2E-ABCA-A685DDF38EB8}" type="presParOf" srcId="{79ABB0B9-67D7-46A5-BCCE-232CD75F935D}" destId="{70F46FF7-97A0-4FB7-AAE9-E6367056D786}" srcOrd="3" destOrd="0" presId="urn:microsoft.com/office/officeart/2005/8/layout/vList2"/>
    <dgm:cxn modelId="{FA169414-5CB4-4E3C-9486-DCE7025A186E}" type="presParOf" srcId="{79ABB0B9-67D7-46A5-BCCE-232CD75F935D}" destId="{9E9746A5-DCD4-40B3-B96C-E3B0730C6695}" srcOrd="4" destOrd="0" presId="urn:microsoft.com/office/officeart/2005/8/layout/vList2"/>
    <dgm:cxn modelId="{C1509DC4-B73E-4FD3-8F54-D4D082833BE2}" type="presParOf" srcId="{79ABB0B9-67D7-46A5-BCCE-232CD75F935D}" destId="{89D86B6D-A301-453D-A494-AD1E3FE669F3}"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6B2D78-A8A3-4206-9888-6CB9A3A9AFED}">
      <dsp:nvSpPr>
        <dsp:cNvPr id="0" name=""/>
        <dsp:cNvSpPr/>
      </dsp:nvSpPr>
      <dsp:spPr>
        <a:xfrm>
          <a:off x="4307" y="0"/>
          <a:ext cx="1602459" cy="47148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altLang="zh-CN" sz="1600" kern="1200" dirty="0" smtClean="0">
              <a:latin typeface="微软雅黑" pitchFamily="34" charset="-122"/>
              <a:ea typeface="微软雅黑" pitchFamily="34" charset="-122"/>
            </a:rPr>
            <a:t>Week1</a:t>
          </a:r>
          <a:endParaRPr lang="zh-CN" altLang="en-US" sz="1600" kern="1200" dirty="0">
            <a:latin typeface="微软雅黑" pitchFamily="34" charset="-122"/>
            <a:ea typeface="微软雅黑" pitchFamily="34" charset="-122"/>
          </a:endParaRPr>
        </a:p>
      </dsp:txBody>
      <dsp:txXfrm>
        <a:off x="240049" y="0"/>
        <a:ext cx="1130976" cy="471483"/>
      </dsp:txXfrm>
    </dsp:sp>
    <dsp:sp modelId="{BCD320E9-CB62-46C0-B376-51780B3A92CB}">
      <dsp:nvSpPr>
        <dsp:cNvPr id="0" name=""/>
        <dsp:cNvSpPr/>
      </dsp:nvSpPr>
      <dsp:spPr>
        <a:xfrm>
          <a:off x="1446520" y="0"/>
          <a:ext cx="1602459" cy="47148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altLang="zh-CN" sz="1600" kern="1200" dirty="0" smtClean="0">
              <a:latin typeface="微软雅黑" pitchFamily="34" charset="-122"/>
              <a:ea typeface="微软雅黑" pitchFamily="34" charset="-122"/>
            </a:rPr>
            <a:t>Week2</a:t>
          </a:r>
          <a:endParaRPr lang="zh-CN" altLang="en-US" sz="1600" kern="1200" dirty="0">
            <a:latin typeface="微软雅黑" pitchFamily="34" charset="-122"/>
            <a:ea typeface="微软雅黑" pitchFamily="34" charset="-122"/>
          </a:endParaRPr>
        </a:p>
      </dsp:txBody>
      <dsp:txXfrm>
        <a:off x="1682262" y="0"/>
        <a:ext cx="1130976" cy="471483"/>
      </dsp:txXfrm>
    </dsp:sp>
    <dsp:sp modelId="{929F58D1-4CBB-43B3-95EE-A14FD5C00E2B}">
      <dsp:nvSpPr>
        <dsp:cNvPr id="0" name=""/>
        <dsp:cNvSpPr/>
      </dsp:nvSpPr>
      <dsp:spPr>
        <a:xfrm>
          <a:off x="2888734" y="0"/>
          <a:ext cx="1602459" cy="47148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altLang="zh-CN" sz="1600" kern="1200" dirty="0" smtClean="0">
              <a:latin typeface="微软雅黑" pitchFamily="34" charset="-122"/>
              <a:ea typeface="微软雅黑" pitchFamily="34" charset="-122"/>
            </a:rPr>
            <a:t>Week3</a:t>
          </a:r>
          <a:endParaRPr lang="zh-CN" altLang="en-US" sz="1600" kern="1200" dirty="0">
            <a:latin typeface="微软雅黑" pitchFamily="34" charset="-122"/>
            <a:ea typeface="微软雅黑" pitchFamily="34" charset="-122"/>
          </a:endParaRPr>
        </a:p>
      </dsp:txBody>
      <dsp:txXfrm>
        <a:off x="3124476" y="0"/>
        <a:ext cx="1130976" cy="471483"/>
      </dsp:txXfrm>
    </dsp:sp>
    <dsp:sp modelId="{7330D9AB-C005-4436-ABE6-1ECBDCD4F0A1}">
      <dsp:nvSpPr>
        <dsp:cNvPr id="0" name=""/>
        <dsp:cNvSpPr/>
      </dsp:nvSpPr>
      <dsp:spPr>
        <a:xfrm>
          <a:off x="4330947" y="0"/>
          <a:ext cx="1602459" cy="47148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altLang="zh-CN" sz="1600" kern="1200" dirty="0" smtClean="0">
              <a:latin typeface="微软雅黑" pitchFamily="34" charset="-122"/>
              <a:ea typeface="微软雅黑" pitchFamily="34" charset="-122"/>
            </a:rPr>
            <a:t>Week4</a:t>
          </a:r>
          <a:endParaRPr lang="zh-CN" altLang="en-US" sz="1600" kern="1200" dirty="0">
            <a:latin typeface="微软雅黑" pitchFamily="34" charset="-122"/>
            <a:ea typeface="微软雅黑" pitchFamily="34" charset="-122"/>
          </a:endParaRPr>
        </a:p>
      </dsp:txBody>
      <dsp:txXfrm>
        <a:off x="4566689" y="0"/>
        <a:ext cx="1130976" cy="471483"/>
      </dsp:txXfrm>
    </dsp:sp>
    <dsp:sp modelId="{2E712E67-9C97-41E3-AE64-6831580D7491}">
      <dsp:nvSpPr>
        <dsp:cNvPr id="0" name=""/>
        <dsp:cNvSpPr/>
      </dsp:nvSpPr>
      <dsp:spPr>
        <a:xfrm>
          <a:off x="5773160" y="0"/>
          <a:ext cx="1602459" cy="47148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altLang="zh-CN" sz="1600" kern="1200" dirty="0" smtClean="0">
              <a:latin typeface="微软雅黑" pitchFamily="34" charset="-122"/>
              <a:ea typeface="微软雅黑" pitchFamily="34" charset="-122"/>
            </a:rPr>
            <a:t>Week5</a:t>
          </a:r>
          <a:endParaRPr lang="zh-CN" altLang="en-US" sz="1600" kern="1200" dirty="0">
            <a:latin typeface="微软雅黑" pitchFamily="34" charset="-122"/>
            <a:ea typeface="微软雅黑" pitchFamily="34" charset="-122"/>
          </a:endParaRPr>
        </a:p>
      </dsp:txBody>
      <dsp:txXfrm>
        <a:off x="6008902" y="0"/>
        <a:ext cx="1130976" cy="471483"/>
      </dsp:txXfrm>
    </dsp:sp>
    <dsp:sp modelId="{4630D306-70E4-48C5-9337-22044AC886F0}">
      <dsp:nvSpPr>
        <dsp:cNvPr id="0" name=""/>
        <dsp:cNvSpPr/>
      </dsp:nvSpPr>
      <dsp:spPr>
        <a:xfrm>
          <a:off x="7215374" y="0"/>
          <a:ext cx="1602459" cy="47148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altLang="zh-CN" sz="1600" kern="1200" dirty="0" smtClean="0">
              <a:latin typeface="微软雅黑" pitchFamily="34" charset="-122"/>
              <a:ea typeface="微软雅黑" pitchFamily="34" charset="-122"/>
            </a:rPr>
            <a:t>Week6</a:t>
          </a:r>
          <a:endParaRPr lang="zh-CN" altLang="en-US" sz="1600" kern="1200" dirty="0">
            <a:latin typeface="微软雅黑" pitchFamily="34" charset="-122"/>
            <a:ea typeface="微软雅黑" pitchFamily="34" charset="-122"/>
          </a:endParaRPr>
        </a:p>
      </dsp:txBody>
      <dsp:txXfrm>
        <a:off x="7451116" y="0"/>
        <a:ext cx="1130976" cy="4714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A6D4D-CF77-4420-8B86-56B19BE5631A}">
      <dsp:nvSpPr>
        <dsp:cNvPr id="0" name=""/>
        <dsp:cNvSpPr/>
      </dsp:nvSpPr>
      <dsp:spPr>
        <a:xfrm>
          <a:off x="4011180" y="1185"/>
          <a:ext cx="2485818" cy="545462"/>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chemeClr val="bg1"/>
              </a:solidFill>
              <a:latin typeface="微软雅黑" pitchFamily="34" charset="-122"/>
              <a:ea typeface="微软雅黑" pitchFamily="34" charset="-122"/>
            </a:rPr>
            <a:t>随</a:t>
          </a:r>
          <a:r>
            <a:rPr lang="en-US" altLang="zh-CN" sz="1200" kern="1200" dirty="0" smtClean="0">
              <a:solidFill>
                <a:schemeClr val="bg1"/>
              </a:solidFill>
              <a:latin typeface="微软雅黑" pitchFamily="34" charset="-122"/>
              <a:ea typeface="微软雅黑" pitchFamily="34" charset="-122"/>
            </a:rPr>
            <a:t>e</a:t>
          </a:r>
          <a:r>
            <a:rPr lang="zh-CN" altLang="en-US" sz="1200" kern="1200" dirty="0" smtClean="0">
              <a:solidFill>
                <a:schemeClr val="bg1"/>
              </a:solidFill>
              <a:latin typeface="微软雅黑" pitchFamily="34" charset="-122"/>
              <a:ea typeface="微软雅黑" pitchFamily="34" charset="-122"/>
            </a:rPr>
            <a:t>行</a:t>
          </a:r>
          <a:r>
            <a:rPr lang="en-US" altLang="zh-CN" sz="1200" kern="1200" dirty="0" smtClean="0">
              <a:solidFill>
                <a:schemeClr val="bg1"/>
              </a:solidFill>
              <a:latin typeface="微软雅黑" pitchFamily="34" charset="-122"/>
              <a:ea typeface="微软雅黑" pitchFamily="34" charset="-122"/>
            </a:rPr>
            <a:t>WLAN</a:t>
          </a:r>
          <a:r>
            <a:rPr lang="zh-CN" altLang="en-US" sz="1200" kern="1200" dirty="0" smtClean="0">
              <a:solidFill>
                <a:schemeClr val="bg1"/>
              </a:solidFill>
              <a:latin typeface="微软雅黑" pitchFamily="34" charset="-122"/>
              <a:ea typeface="微软雅黑" pitchFamily="34" charset="-122"/>
            </a:rPr>
            <a:t>客户端（</a:t>
          </a:r>
          <a:r>
            <a:rPr lang="en-US" altLang="zh-CN" sz="1200" kern="1200" dirty="0" smtClean="0">
              <a:solidFill>
                <a:schemeClr val="bg1"/>
              </a:solidFill>
              <a:latin typeface="微软雅黑" pitchFamily="34" charset="-122"/>
              <a:ea typeface="微软雅黑" pitchFamily="34" charset="-122"/>
            </a:rPr>
            <a:t>5.51</a:t>
          </a:r>
          <a:r>
            <a:rPr lang="zh-CN" altLang="en-US" sz="1000" kern="1200" dirty="0" smtClean="0">
              <a:solidFill>
                <a:schemeClr val="bg1"/>
              </a:solidFill>
              <a:latin typeface="微软雅黑" pitchFamily="34" charset="-122"/>
              <a:ea typeface="微软雅黑" pitchFamily="34" charset="-122"/>
            </a:rPr>
            <a:t>）</a:t>
          </a:r>
          <a:endParaRPr lang="zh-CN" altLang="en-US" sz="1000" kern="1200" dirty="0">
            <a:solidFill>
              <a:schemeClr val="bg1"/>
            </a:solidFill>
            <a:latin typeface="微软雅黑" pitchFamily="34" charset="-122"/>
            <a:ea typeface="微软雅黑" pitchFamily="34" charset="-122"/>
          </a:endParaRPr>
        </a:p>
      </dsp:txBody>
      <dsp:txXfrm>
        <a:off x="4027156" y="17161"/>
        <a:ext cx="2453866" cy="513510"/>
      </dsp:txXfrm>
    </dsp:sp>
    <dsp:sp modelId="{A6F82E33-2456-4B73-8E10-9CA96AF38C47}">
      <dsp:nvSpPr>
        <dsp:cNvPr id="0" name=""/>
        <dsp:cNvSpPr/>
      </dsp:nvSpPr>
      <dsp:spPr>
        <a:xfrm>
          <a:off x="1787804" y="546648"/>
          <a:ext cx="3466286" cy="136796"/>
        </a:xfrm>
        <a:custGeom>
          <a:avLst/>
          <a:gdLst/>
          <a:ahLst/>
          <a:cxnLst/>
          <a:rect l="0" t="0" r="0" b="0"/>
          <a:pathLst>
            <a:path>
              <a:moveTo>
                <a:pt x="3466286" y="0"/>
              </a:moveTo>
              <a:lnTo>
                <a:pt x="3466286" y="68398"/>
              </a:lnTo>
              <a:lnTo>
                <a:pt x="0" y="68398"/>
              </a:lnTo>
              <a:lnTo>
                <a:pt x="0" y="1367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1386F8-8A32-4B13-83A2-C9615D1DE74C}">
      <dsp:nvSpPr>
        <dsp:cNvPr id="0" name=""/>
        <dsp:cNvSpPr/>
      </dsp:nvSpPr>
      <dsp:spPr>
        <a:xfrm>
          <a:off x="1321019" y="683445"/>
          <a:ext cx="933570" cy="311311"/>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zh-CN" altLang="en-US" sz="1000" kern="1200" dirty="0" smtClean="0">
              <a:solidFill>
                <a:schemeClr val="bg1"/>
              </a:solidFill>
              <a:latin typeface="微软雅黑" pitchFamily="34" charset="-122"/>
              <a:ea typeface="微软雅黑" pitchFamily="34" charset="-122"/>
            </a:rPr>
            <a:t>了解</a:t>
          </a:r>
          <a:r>
            <a:rPr lang="en-US" altLang="zh-CN" sz="1000" kern="1200" dirty="0" smtClean="0">
              <a:solidFill>
                <a:schemeClr val="bg1"/>
              </a:solidFill>
              <a:latin typeface="微软雅黑" pitchFamily="34" charset="-122"/>
              <a:ea typeface="微软雅黑" pitchFamily="34" charset="-122"/>
            </a:rPr>
            <a:t>(5.36)</a:t>
          </a:r>
        </a:p>
      </dsp:txBody>
      <dsp:txXfrm>
        <a:off x="1330137" y="692563"/>
        <a:ext cx="915334" cy="293075"/>
      </dsp:txXfrm>
    </dsp:sp>
    <dsp:sp modelId="{83826388-F1A1-4A84-8820-9621592676A2}">
      <dsp:nvSpPr>
        <dsp:cNvPr id="0" name=""/>
        <dsp:cNvSpPr/>
      </dsp:nvSpPr>
      <dsp:spPr>
        <a:xfrm>
          <a:off x="1453605" y="994756"/>
          <a:ext cx="334198" cy="136796"/>
        </a:xfrm>
        <a:custGeom>
          <a:avLst/>
          <a:gdLst/>
          <a:ahLst/>
          <a:cxnLst/>
          <a:rect l="0" t="0" r="0" b="0"/>
          <a:pathLst>
            <a:path>
              <a:moveTo>
                <a:pt x="334198" y="0"/>
              </a:moveTo>
              <a:lnTo>
                <a:pt x="334198" y="68398"/>
              </a:lnTo>
              <a:lnTo>
                <a:pt x="0" y="68398"/>
              </a:lnTo>
              <a:lnTo>
                <a:pt x="0" y="1367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5DD7D1-365E-4B76-BECA-8DBD1192103F}">
      <dsp:nvSpPr>
        <dsp:cNvPr id="0" name=""/>
        <dsp:cNvSpPr/>
      </dsp:nvSpPr>
      <dsp:spPr>
        <a:xfrm>
          <a:off x="1188475" y="1131553"/>
          <a:ext cx="530259" cy="66504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zh-CN" altLang="en-US" sz="1000" kern="1200" dirty="0" smtClean="0">
              <a:solidFill>
                <a:schemeClr val="bg1"/>
              </a:solidFill>
              <a:latin typeface="微软雅黑" pitchFamily="34" charset="-122"/>
              <a:ea typeface="微软雅黑" pitchFamily="34" charset="-122"/>
            </a:rPr>
            <a:t>感知</a:t>
          </a:r>
          <a:r>
            <a:rPr lang="en-US" altLang="zh-CN" sz="1000" kern="1200" dirty="0" smtClean="0">
              <a:solidFill>
                <a:schemeClr val="bg1"/>
              </a:solidFill>
              <a:latin typeface="微软雅黑" pitchFamily="34" charset="-122"/>
              <a:ea typeface="微软雅黑" pitchFamily="34" charset="-122"/>
            </a:rPr>
            <a:t>(5.23)</a:t>
          </a:r>
          <a:endParaRPr lang="zh-CN" altLang="en-US" sz="1000" kern="1200" dirty="0">
            <a:solidFill>
              <a:schemeClr val="bg1"/>
            </a:solidFill>
            <a:latin typeface="微软雅黑" pitchFamily="34" charset="-122"/>
            <a:ea typeface="微软雅黑" pitchFamily="34" charset="-122"/>
          </a:endParaRPr>
        </a:p>
      </dsp:txBody>
      <dsp:txXfrm>
        <a:off x="1204006" y="1147084"/>
        <a:ext cx="499197" cy="633978"/>
      </dsp:txXfrm>
    </dsp:sp>
    <dsp:sp modelId="{F883DC70-39CC-4398-8840-CC224C6D5DCF}">
      <dsp:nvSpPr>
        <dsp:cNvPr id="0" name=""/>
        <dsp:cNvSpPr/>
      </dsp:nvSpPr>
      <dsp:spPr>
        <a:xfrm>
          <a:off x="1787804" y="994756"/>
          <a:ext cx="342077" cy="136796"/>
        </a:xfrm>
        <a:custGeom>
          <a:avLst/>
          <a:gdLst/>
          <a:ahLst/>
          <a:cxnLst/>
          <a:rect l="0" t="0" r="0" b="0"/>
          <a:pathLst>
            <a:path>
              <a:moveTo>
                <a:pt x="0" y="0"/>
              </a:moveTo>
              <a:lnTo>
                <a:pt x="0" y="68398"/>
              </a:lnTo>
              <a:lnTo>
                <a:pt x="342077" y="68398"/>
              </a:lnTo>
              <a:lnTo>
                <a:pt x="342077" y="1367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9FD002-62AD-494B-9992-774D8EA93053}">
      <dsp:nvSpPr>
        <dsp:cNvPr id="0" name=""/>
        <dsp:cNvSpPr/>
      </dsp:nvSpPr>
      <dsp:spPr>
        <a:xfrm>
          <a:off x="1872631" y="1131553"/>
          <a:ext cx="514500" cy="685217"/>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zh-CN" altLang="en-US" sz="1000" kern="1200" dirty="0" smtClean="0">
              <a:solidFill>
                <a:schemeClr val="bg1"/>
              </a:solidFill>
              <a:latin typeface="微软雅黑" pitchFamily="34" charset="-122"/>
              <a:ea typeface="微软雅黑" pitchFamily="34" charset="-122"/>
            </a:rPr>
            <a:t>认知</a:t>
          </a:r>
          <a:r>
            <a:rPr lang="en-US" altLang="zh-CN" sz="1000" kern="1200" dirty="0" smtClean="0">
              <a:solidFill>
                <a:schemeClr val="bg1"/>
              </a:solidFill>
              <a:latin typeface="微软雅黑" pitchFamily="34" charset="-122"/>
              <a:ea typeface="微软雅黑" pitchFamily="34" charset="-122"/>
            </a:rPr>
            <a:t>(5.46)</a:t>
          </a:r>
          <a:endParaRPr lang="zh-CN" altLang="en-US" sz="1000" kern="1200" dirty="0">
            <a:solidFill>
              <a:schemeClr val="bg1"/>
            </a:solidFill>
            <a:latin typeface="微软雅黑" pitchFamily="34" charset="-122"/>
            <a:ea typeface="微软雅黑" pitchFamily="34" charset="-122"/>
          </a:endParaRPr>
        </a:p>
      </dsp:txBody>
      <dsp:txXfrm>
        <a:off x="1887700" y="1146622"/>
        <a:ext cx="484362" cy="655079"/>
      </dsp:txXfrm>
    </dsp:sp>
    <dsp:sp modelId="{FFD8BA62-B815-468A-A814-D1C492102D40}">
      <dsp:nvSpPr>
        <dsp:cNvPr id="0" name=""/>
        <dsp:cNvSpPr/>
      </dsp:nvSpPr>
      <dsp:spPr>
        <a:xfrm>
          <a:off x="3397794" y="546648"/>
          <a:ext cx="1856295" cy="136796"/>
        </a:xfrm>
        <a:custGeom>
          <a:avLst/>
          <a:gdLst/>
          <a:ahLst/>
          <a:cxnLst/>
          <a:rect l="0" t="0" r="0" b="0"/>
          <a:pathLst>
            <a:path>
              <a:moveTo>
                <a:pt x="1856295" y="0"/>
              </a:moveTo>
              <a:lnTo>
                <a:pt x="1856295" y="68398"/>
              </a:lnTo>
              <a:lnTo>
                <a:pt x="0" y="68398"/>
              </a:lnTo>
              <a:lnTo>
                <a:pt x="0" y="1367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16CA3D-EC4E-4726-910F-A561EFD9DABE}">
      <dsp:nvSpPr>
        <dsp:cNvPr id="0" name=""/>
        <dsp:cNvSpPr/>
      </dsp:nvSpPr>
      <dsp:spPr>
        <a:xfrm>
          <a:off x="2823900" y="683445"/>
          <a:ext cx="1147788" cy="341991"/>
        </a:xfrm>
        <a:prstGeom prst="roundRect">
          <a:avLst>
            <a:gd name="adj" fmla="val 10000"/>
          </a:avLst>
        </a:prstGeom>
        <a:solidFill>
          <a:srgbClr val="2AC6C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zh-CN" altLang="en-US" sz="1000" kern="1200" dirty="0" smtClean="0">
              <a:solidFill>
                <a:schemeClr val="bg1"/>
              </a:solidFill>
              <a:latin typeface="微软雅黑" pitchFamily="34" charset="-122"/>
              <a:ea typeface="微软雅黑" pitchFamily="34" charset="-122"/>
            </a:rPr>
            <a:t>接触</a:t>
          </a:r>
          <a:r>
            <a:rPr lang="en-US" altLang="zh-CN" sz="1000" kern="1200" dirty="0" smtClean="0">
              <a:solidFill>
                <a:schemeClr val="bg1"/>
              </a:solidFill>
              <a:latin typeface="微软雅黑" pitchFamily="34" charset="-122"/>
              <a:ea typeface="微软雅黑" pitchFamily="34" charset="-122"/>
            </a:rPr>
            <a:t>(5.53)</a:t>
          </a:r>
          <a:endParaRPr lang="zh-CN" altLang="en-US" sz="1000" kern="1200" dirty="0">
            <a:solidFill>
              <a:schemeClr val="bg1"/>
            </a:solidFill>
            <a:latin typeface="微软雅黑" pitchFamily="34" charset="-122"/>
            <a:ea typeface="微软雅黑" pitchFamily="34" charset="-122"/>
          </a:endParaRPr>
        </a:p>
      </dsp:txBody>
      <dsp:txXfrm>
        <a:off x="2833917" y="693462"/>
        <a:ext cx="1127754" cy="321957"/>
      </dsp:txXfrm>
    </dsp:sp>
    <dsp:sp modelId="{B13137F5-0901-4C51-AB36-E67358BB900A}">
      <dsp:nvSpPr>
        <dsp:cNvPr id="0" name=""/>
        <dsp:cNvSpPr/>
      </dsp:nvSpPr>
      <dsp:spPr>
        <a:xfrm>
          <a:off x="2783897" y="1025436"/>
          <a:ext cx="613897" cy="136796"/>
        </a:xfrm>
        <a:custGeom>
          <a:avLst/>
          <a:gdLst/>
          <a:ahLst/>
          <a:cxnLst/>
          <a:rect l="0" t="0" r="0" b="0"/>
          <a:pathLst>
            <a:path>
              <a:moveTo>
                <a:pt x="613897" y="0"/>
              </a:moveTo>
              <a:lnTo>
                <a:pt x="613897" y="68398"/>
              </a:lnTo>
              <a:lnTo>
                <a:pt x="0" y="68398"/>
              </a:lnTo>
              <a:lnTo>
                <a:pt x="0" y="1367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71463D-3DE7-48C5-9494-6BFA89BD3384}">
      <dsp:nvSpPr>
        <dsp:cNvPr id="0" name=""/>
        <dsp:cNvSpPr/>
      </dsp:nvSpPr>
      <dsp:spPr>
        <a:xfrm>
          <a:off x="2541028" y="1162233"/>
          <a:ext cx="485737" cy="659886"/>
        </a:xfrm>
        <a:prstGeom prst="roundRect">
          <a:avLst>
            <a:gd name="adj" fmla="val 10000"/>
          </a:avLst>
        </a:prstGeom>
        <a:solidFill>
          <a:srgbClr val="2AC6C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zh-CN" altLang="en-US" sz="1000" kern="1200" dirty="0" smtClean="0">
              <a:solidFill>
                <a:schemeClr val="bg1"/>
              </a:solidFill>
              <a:latin typeface="微软雅黑" pitchFamily="34" charset="-122"/>
              <a:ea typeface="微软雅黑" pitchFamily="34" charset="-122"/>
            </a:rPr>
            <a:t>接触渠道</a:t>
          </a:r>
          <a:r>
            <a:rPr lang="en-US" altLang="zh-CN" sz="1000" kern="1200" dirty="0" smtClean="0">
              <a:solidFill>
                <a:schemeClr val="bg1"/>
              </a:solidFill>
              <a:latin typeface="微软雅黑" pitchFamily="34" charset="-122"/>
              <a:ea typeface="微软雅黑" pitchFamily="34" charset="-122"/>
            </a:rPr>
            <a:t>(5.50)</a:t>
          </a:r>
        </a:p>
      </dsp:txBody>
      <dsp:txXfrm>
        <a:off x="2555255" y="1176460"/>
        <a:ext cx="457283" cy="631432"/>
      </dsp:txXfrm>
    </dsp:sp>
    <dsp:sp modelId="{CC437C44-2DBD-482A-836A-1F4BF6B78FE4}">
      <dsp:nvSpPr>
        <dsp:cNvPr id="0" name=""/>
        <dsp:cNvSpPr/>
      </dsp:nvSpPr>
      <dsp:spPr>
        <a:xfrm>
          <a:off x="3352074" y="1025436"/>
          <a:ext cx="91440" cy="136796"/>
        </a:xfrm>
        <a:custGeom>
          <a:avLst/>
          <a:gdLst/>
          <a:ahLst/>
          <a:cxnLst/>
          <a:rect l="0" t="0" r="0" b="0"/>
          <a:pathLst>
            <a:path>
              <a:moveTo>
                <a:pt x="45720" y="0"/>
              </a:moveTo>
              <a:lnTo>
                <a:pt x="45720" y="68398"/>
              </a:lnTo>
              <a:lnTo>
                <a:pt x="58588" y="68398"/>
              </a:lnTo>
              <a:lnTo>
                <a:pt x="58588" y="1367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24D021-5F8C-46C7-ABBD-ABE354BA528B}">
      <dsp:nvSpPr>
        <dsp:cNvPr id="0" name=""/>
        <dsp:cNvSpPr/>
      </dsp:nvSpPr>
      <dsp:spPr>
        <a:xfrm>
          <a:off x="3180662" y="1162233"/>
          <a:ext cx="460000" cy="659886"/>
        </a:xfrm>
        <a:prstGeom prst="roundRect">
          <a:avLst>
            <a:gd name="adj" fmla="val 10000"/>
          </a:avLst>
        </a:prstGeom>
        <a:solidFill>
          <a:srgbClr val="2AC6C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zh-CN" altLang="en-US" sz="1000" kern="1200" dirty="0" smtClean="0">
              <a:solidFill>
                <a:schemeClr val="bg1"/>
              </a:solidFill>
              <a:latin typeface="微软雅黑" pitchFamily="34" charset="-122"/>
              <a:ea typeface="微软雅黑" pitchFamily="34" charset="-122"/>
            </a:rPr>
            <a:t>下载</a:t>
          </a:r>
          <a:r>
            <a:rPr lang="en-US" altLang="zh-CN" sz="1000" kern="1200" dirty="0" smtClean="0">
              <a:solidFill>
                <a:schemeClr val="bg1"/>
              </a:solidFill>
              <a:latin typeface="微软雅黑" pitchFamily="34" charset="-122"/>
              <a:ea typeface="微软雅黑" pitchFamily="34" charset="-122"/>
            </a:rPr>
            <a:t>(5.55)</a:t>
          </a:r>
        </a:p>
      </dsp:txBody>
      <dsp:txXfrm>
        <a:off x="3194135" y="1175706"/>
        <a:ext cx="433054" cy="632940"/>
      </dsp:txXfrm>
    </dsp:sp>
    <dsp:sp modelId="{3E009DCC-2996-49C0-BC7A-0A105B67A1B1}">
      <dsp:nvSpPr>
        <dsp:cNvPr id="0" name=""/>
        <dsp:cNvSpPr/>
      </dsp:nvSpPr>
      <dsp:spPr>
        <a:xfrm>
          <a:off x="3397794" y="1025436"/>
          <a:ext cx="626765" cy="136796"/>
        </a:xfrm>
        <a:custGeom>
          <a:avLst/>
          <a:gdLst/>
          <a:ahLst/>
          <a:cxnLst/>
          <a:rect l="0" t="0" r="0" b="0"/>
          <a:pathLst>
            <a:path>
              <a:moveTo>
                <a:pt x="0" y="0"/>
              </a:moveTo>
              <a:lnTo>
                <a:pt x="0" y="68398"/>
              </a:lnTo>
              <a:lnTo>
                <a:pt x="626765" y="68398"/>
              </a:lnTo>
              <a:lnTo>
                <a:pt x="626765" y="1367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167A0F-E66E-47CF-BA4F-A2A5998FA36E}">
      <dsp:nvSpPr>
        <dsp:cNvPr id="0" name=""/>
        <dsp:cNvSpPr/>
      </dsp:nvSpPr>
      <dsp:spPr>
        <a:xfrm>
          <a:off x="3794559" y="1162233"/>
          <a:ext cx="460000" cy="659889"/>
        </a:xfrm>
        <a:prstGeom prst="roundRect">
          <a:avLst>
            <a:gd name="adj" fmla="val 10000"/>
          </a:avLst>
        </a:prstGeom>
        <a:solidFill>
          <a:srgbClr val="2AC6C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zh-CN" altLang="en-US" sz="1000" kern="1200" dirty="0" smtClean="0">
              <a:solidFill>
                <a:schemeClr val="bg1"/>
              </a:solidFill>
              <a:latin typeface="微软雅黑" pitchFamily="34" charset="-122"/>
              <a:ea typeface="微软雅黑" pitchFamily="34" charset="-122"/>
            </a:rPr>
            <a:t>安装</a:t>
          </a:r>
          <a:r>
            <a:rPr lang="en-US" altLang="zh-CN" sz="1000" kern="1200" dirty="0" smtClean="0">
              <a:solidFill>
                <a:schemeClr val="bg1"/>
              </a:solidFill>
              <a:latin typeface="微软雅黑" pitchFamily="34" charset="-122"/>
              <a:ea typeface="微软雅黑" pitchFamily="34" charset="-122"/>
            </a:rPr>
            <a:t>(5.55)</a:t>
          </a:r>
        </a:p>
      </dsp:txBody>
      <dsp:txXfrm>
        <a:off x="3808032" y="1175706"/>
        <a:ext cx="433054" cy="632943"/>
      </dsp:txXfrm>
    </dsp:sp>
    <dsp:sp modelId="{A27709DD-B321-43C5-8B76-C5E298BBBA48}">
      <dsp:nvSpPr>
        <dsp:cNvPr id="0" name=""/>
        <dsp:cNvSpPr/>
      </dsp:nvSpPr>
      <dsp:spPr>
        <a:xfrm>
          <a:off x="5254090" y="546648"/>
          <a:ext cx="749238" cy="136796"/>
        </a:xfrm>
        <a:custGeom>
          <a:avLst/>
          <a:gdLst/>
          <a:ahLst/>
          <a:cxnLst/>
          <a:rect l="0" t="0" r="0" b="0"/>
          <a:pathLst>
            <a:path>
              <a:moveTo>
                <a:pt x="0" y="0"/>
              </a:moveTo>
              <a:lnTo>
                <a:pt x="0" y="68398"/>
              </a:lnTo>
              <a:lnTo>
                <a:pt x="749238" y="68398"/>
              </a:lnTo>
              <a:lnTo>
                <a:pt x="749238" y="1367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CDEF58-A423-400B-88B4-E02D4DFC3D10}">
      <dsp:nvSpPr>
        <dsp:cNvPr id="0" name=""/>
        <dsp:cNvSpPr/>
      </dsp:nvSpPr>
      <dsp:spPr>
        <a:xfrm>
          <a:off x="5479484" y="683445"/>
          <a:ext cx="1047689" cy="341991"/>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zh-CN" altLang="en-US" sz="1000" kern="1200" dirty="0" smtClean="0">
              <a:solidFill>
                <a:schemeClr val="bg1"/>
              </a:solidFill>
              <a:latin typeface="微软雅黑" pitchFamily="34" charset="-122"/>
              <a:ea typeface="微软雅黑" pitchFamily="34" charset="-122"/>
            </a:rPr>
            <a:t>使用</a:t>
          </a:r>
          <a:r>
            <a:rPr lang="en-US" altLang="zh-CN" sz="1000" kern="1200" dirty="0" smtClean="0">
              <a:solidFill>
                <a:schemeClr val="bg1"/>
              </a:solidFill>
              <a:latin typeface="微软雅黑" pitchFamily="34" charset="-122"/>
              <a:ea typeface="微软雅黑" pitchFamily="34" charset="-122"/>
            </a:rPr>
            <a:t>(5.50)</a:t>
          </a:r>
          <a:endParaRPr lang="zh-CN" altLang="en-US" sz="1000" kern="1200" dirty="0">
            <a:solidFill>
              <a:schemeClr val="bg1"/>
            </a:solidFill>
            <a:latin typeface="微软雅黑" pitchFamily="34" charset="-122"/>
            <a:ea typeface="微软雅黑" pitchFamily="34" charset="-122"/>
          </a:endParaRPr>
        </a:p>
      </dsp:txBody>
      <dsp:txXfrm>
        <a:off x="5489501" y="693462"/>
        <a:ext cx="1027655" cy="321957"/>
      </dsp:txXfrm>
    </dsp:sp>
    <dsp:sp modelId="{EFCF949E-0419-474E-BD0F-DDB0EB6717E3}">
      <dsp:nvSpPr>
        <dsp:cNvPr id="0" name=""/>
        <dsp:cNvSpPr/>
      </dsp:nvSpPr>
      <dsp:spPr>
        <a:xfrm>
          <a:off x="4651391" y="1025436"/>
          <a:ext cx="1351937" cy="136796"/>
        </a:xfrm>
        <a:custGeom>
          <a:avLst/>
          <a:gdLst/>
          <a:ahLst/>
          <a:cxnLst/>
          <a:rect l="0" t="0" r="0" b="0"/>
          <a:pathLst>
            <a:path>
              <a:moveTo>
                <a:pt x="1351937" y="0"/>
              </a:moveTo>
              <a:lnTo>
                <a:pt x="1351937" y="68398"/>
              </a:lnTo>
              <a:lnTo>
                <a:pt x="0" y="68398"/>
              </a:lnTo>
              <a:lnTo>
                <a:pt x="0" y="1367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742608-DE64-402E-9DCD-294CF3AE5432}">
      <dsp:nvSpPr>
        <dsp:cNvPr id="0" name=""/>
        <dsp:cNvSpPr/>
      </dsp:nvSpPr>
      <dsp:spPr>
        <a:xfrm>
          <a:off x="4408456" y="1162233"/>
          <a:ext cx="485870" cy="691363"/>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zh-CN" altLang="en-US" sz="1000" kern="1200" dirty="0" smtClean="0">
              <a:solidFill>
                <a:schemeClr val="bg1"/>
              </a:solidFill>
              <a:latin typeface="微软雅黑" pitchFamily="34" charset="-122"/>
              <a:ea typeface="微软雅黑" pitchFamily="34" charset="-122"/>
            </a:rPr>
            <a:t>性能</a:t>
          </a:r>
          <a:r>
            <a:rPr lang="en-US" altLang="zh-CN" sz="1000" kern="1200" dirty="0" smtClean="0">
              <a:solidFill>
                <a:schemeClr val="bg1"/>
              </a:solidFill>
              <a:latin typeface="微软雅黑" pitchFamily="34" charset="-122"/>
              <a:ea typeface="微软雅黑" pitchFamily="34" charset="-122"/>
            </a:rPr>
            <a:t>(5.42)</a:t>
          </a:r>
          <a:endParaRPr lang="zh-CN" altLang="en-US" sz="1000" kern="1200" dirty="0">
            <a:solidFill>
              <a:schemeClr val="bg1"/>
            </a:solidFill>
            <a:latin typeface="微软雅黑" pitchFamily="34" charset="-122"/>
            <a:ea typeface="微软雅黑" pitchFamily="34" charset="-122"/>
          </a:endParaRPr>
        </a:p>
      </dsp:txBody>
      <dsp:txXfrm>
        <a:off x="4422687" y="1176464"/>
        <a:ext cx="457408" cy="662901"/>
      </dsp:txXfrm>
    </dsp:sp>
    <dsp:sp modelId="{A0922BB7-32E4-4B4F-B8DD-C3A3CF2AB7FE}">
      <dsp:nvSpPr>
        <dsp:cNvPr id="0" name=""/>
        <dsp:cNvSpPr/>
      </dsp:nvSpPr>
      <dsp:spPr>
        <a:xfrm>
          <a:off x="5290992" y="1025436"/>
          <a:ext cx="712336" cy="136796"/>
        </a:xfrm>
        <a:custGeom>
          <a:avLst/>
          <a:gdLst/>
          <a:ahLst/>
          <a:cxnLst/>
          <a:rect l="0" t="0" r="0" b="0"/>
          <a:pathLst>
            <a:path>
              <a:moveTo>
                <a:pt x="712336" y="0"/>
              </a:moveTo>
              <a:lnTo>
                <a:pt x="712336" y="68398"/>
              </a:lnTo>
              <a:lnTo>
                <a:pt x="0" y="68398"/>
              </a:lnTo>
              <a:lnTo>
                <a:pt x="0" y="1367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4D8CA6-18D3-4CCA-A473-D1C8585D8C4E}">
      <dsp:nvSpPr>
        <dsp:cNvPr id="0" name=""/>
        <dsp:cNvSpPr/>
      </dsp:nvSpPr>
      <dsp:spPr>
        <a:xfrm>
          <a:off x="5048223" y="1162233"/>
          <a:ext cx="485537" cy="724796"/>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zh-CN" altLang="en-US" sz="1000" kern="1200" dirty="0" smtClean="0">
              <a:solidFill>
                <a:schemeClr val="bg1"/>
              </a:solidFill>
              <a:latin typeface="微软雅黑" pitchFamily="34" charset="-122"/>
              <a:ea typeface="微软雅黑" pitchFamily="34" charset="-122"/>
            </a:rPr>
            <a:t>界面</a:t>
          </a:r>
          <a:r>
            <a:rPr lang="en-US" altLang="zh-CN" sz="1000" kern="1200" dirty="0" smtClean="0">
              <a:solidFill>
                <a:schemeClr val="bg1"/>
              </a:solidFill>
              <a:latin typeface="微软雅黑" pitchFamily="34" charset="-122"/>
              <a:ea typeface="微软雅黑" pitchFamily="34" charset="-122"/>
            </a:rPr>
            <a:t>(5.54)</a:t>
          </a:r>
          <a:endParaRPr lang="zh-CN" altLang="en-US" sz="1000" kern="1200" dirty="0">
            <a:solidFill>
              <a:schemeClr val="bg1"/>
            </a:solidFill>
            <a:latin typeface="微软雅黑" pitchFamily="34" charset="-122"/>
            <a:ea typeface="微软雅黑" pitchFamily="34" charset="-122"/>
          </a:endParaRPr>
        </a:p>
      </dsp:txBody>
      <dsp:txXfrm>
        <a:off x="5062444" y="1176454"/>
        <a:ext cx="457095" cy="696354"/>
      </dsp:txXfrm>
    </dsp:sp>
    <dsp:sp modelId="{0EF1B78B-BFB1-4EF2-9256-9E5D228B3F13}">
      <dsp:nvSpPr>
        <dsp:cNvPr id="0" name=""/>
        <dsp:cNvSpPr/>
      </dsp:nvSpPr>
      <dsp:spPr>
        <a:xfrm>
          <a:off x="5910185" y="1025436"/>
          <a:ext cx="91440" cy="136796"/>
        </a:xfrm>
        <a:custGeom>
          <a:avLst/>
          <a:gdLst/>
          <a:ahLst/>
          <a:cxnLst/>
          <a:rect l="0" t="0" r="0" b="0"/>
          <a:pathLst>
            <a:path>
              <a:moveTo>
                <a:pt x="93143" y="0"/>
              </a:moveTo>
              <a:lnTo>
                <a:pt x="93143" y="68398"/>
              </a:lnTo>
              <a:lnTo>
                <a:pt x="45720" y="68398"/>
              </a:lnTo>
              <a:lnTo>
                <a:pt x="45720" y="1367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37E757-3024-4889-8BA9-D99E61851F67}">
      <dsp:nvSpPr>
        <dsp:cNvPr id="0" name=""/>
        <dsp:cNvSpPr/>
      </dsp:nvSpPr>
      <dsp:spPr>
        <a:xfrm>
          <a:off x="5687656" y="1162233"/>
          <a:ext cx="536497" cy="721195"/>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zh-CN" altLang="en-US" sz="1000" kern="1200" dirty="0" smtClean="0">
              <a:solidFill>
                <a:schemeClr val="bg1"/>
              </a:solidFill>
              <a:latin typeface="微软雅黑" pitchFamily="34" charset="-122"/>
              <a:ea typeface="微软雅黑" pitchFamily="34" charset="-122"/>
            </a:rPr>
            <a:t>交互</a:t>
          </a:r>
          <a:r>
            <a:rPr lang="en-US" altLang="zh-CN" sz="1000" kern="1200" dirty="0" smtClean="0">
              <a:solidFill>
                <a:schemeClr val="bg1"/>
              </a:solidFill>
              <a:latin typeface="微软雅黑" pitchFamily="34" charset="-122"/>
              <a:ea typeface="微软雅黑" pitchFamily="34" charset="-122"/>
            </a:rPr>
            <a:t>(5.54)</a:t>
          </a:r>
          <a:endParaRPr lang="zh-CN" altLang="en-US" sz="1000" kern="1200" dirty="0">
            <a:solidFill>
              <a:schemeClr val="bg1"/>
            </a:solidFill>
            <a:latin typeface="微软雅黑" pitchFamily="34" charset="-122"/>
            <a:ea typeface="微软雅黑" pitchFamily="34" charset="-122"/>
          </a:endParaRPr>
        </a:p>
      </dsp:txBody>
      <dsp:txXfrm>
        <a:off x="5703369" y="1177946"/>
        <a:ext cx="505071" cy="689769"/>
      </dsp:txXfrm>
    </dsp:sp>
    <dsp:sp modelId="{146135C6-9E18-42F0-9243-EB92B50E1F2E}">
      <dsp:nvSpPr>
        <dsp:cNvPr id="0" name=""/>
        <dsp:cNvSpPr/>
      </dsp:nvSpPr>
      <dsp:spPr>
        <a:xfrm>
          <a:off x="6003328" y="1025436"/>
          <a:ext cx="633518" cy="136796"/>
        </a:xfrm>
        <a:custGeom>
          <a:avLst/>
          <a:gdLst/>
          <a:ahLst/>
          <a:cxnLst/>
          <a:rect l="0" t="0" r="0" b="0"/>
          <a:pathLst>
            <a:path>
              <a:moveTo>
                <a:pt x="0" y="0"/>
              </a:moveTo>
              <a:lnTo>
                <a:pt x="0" y="68398"/>
              </a:lnTo>
              <a:lnTo>
                <a:pt x="633518" y="68398"/>
              </a:lnTo>
              <a:lnTo>
                <a:pt x="633518" y="1367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35F7C1-C74A-4795-9D7B-FE97212EF669}">
      <dsp:nvSpPr>
        <dsp:cNvPr id="0" name=""/>
        <dsp:cNvSpPr/>
      </dsp:nvSpPr>
      <dsp:spPr>
        <a:xfrm>
          <a:off x="6378050" y="1162233"/>
          <a:ext cx="517593" cy="701110"/>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zh-CN" altLang="en-US" sz="1000" kern="1200" dirty="0" smtClean="0">
              <a:solidFill>
                <a:schemeClr val="bg1"/>
              </a:solidFill>
              <a:latin typeface="微软雅黑" pitchFamily="34" charset="-122"/>
              <a:ea typeface="微软雅黑" pitchFamily="34" charset="-122"/>
            </a:rPr>
            <a:t>功能</a:t>
          </a:r>
          <a:r>
            <a:rPr lang="en-US" altLang="zh-CN" sz="1000" kern="1200" dirty="0" smtClean="0">
              <a:solidFill>
                <a:schemeClr val="bg1"/>
              </a:solidFill>
              <a:latin typeface="微软雅黑" pitchFamily="34" charset="-122"/>
              <a:ea typeface="微软雅黑" pitchFamily="34" charset="-122"/>
            </a:rPr>
            <a:t>(5.51)</a:t>
          </a:r>
          <a:endParaRPr lang="zh-CN" altLang="en-US" sz="1000" kern="1200" dirty="0">
            <a:solidFill>
              <a:schemeClr val="bg1"/>
            </a:solidFill>
            <a:latin typeface="微软雅黑" pitchFamily="34" charset="-122"/>
            <a:ea typeface="微软雅黑" pitchFamily="34" charset="-122"/>
          </a:endParaRPr>
        </a:p>
      </dsp:txBody>
      <dsp:txXfrm>
        <a:off x="6393210" y="1177393"/>
        <a:ext cx="487273" cy="670790"/>
      </dsp:txXfrm>
    </dsp:sp>
    <dsp:sp modelId="{0C3A53C5-71AF-4028-943F-4373C378610A}">
      <dsp:nvSpPr>
        <dsp:cNvPr id="0" name=""/>
        <dsp:cNvSpPr/>
      </dsp:nvSpPr>
      <dsp:spPr>
        <a:xfrm>
          <a:off x="6003328" y="1025436"/>
          <a:ext cx="1320542" cy="136796"/>
        </a:xfrm>
        <a:custGeom>
          <a:avLst/>
          <a:gdLst/>
          <a:ahLst/>
          <a:cxnLst/>
          <a:rect l="0" t="0" r="0" b="0"/>
          <a:pathLst>
            <a:path>
              <a:moveTo>
                <a:pt x="0" y="0"/>
              </a:moveTo>
              <a:lnTo>
                <a:pt x="0" y="68398"/>
              </a:lnTo>
              <a:lnTo>
                <a:pt x="1320542" y="68398"/>
              </a:lnTo>
              <a:lnTo>
                <a:pt x="1320542" y="1367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E04912-34AB-480A-9537-5C569E0BE118}">
      <dsp:nvSpPr>
        <dsp:cNvPr id="0" name=""/>
        <dsp:cNvSpPr/>
      </dsp:nvSpPr>
      <dsp:spPr>
        <a:xfrm>
          <a:off x="7049540" y="1162233"/>
          <a:ext cx="548660" cy="749142"/>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zh-CN" altLang="en-US" sz="1000" kern="1200" dirty="0" smtClean="0">
              <a:solidFill>
                <a:schemeClr val="bg1"/>
              </a:solidFill>
              <a:latin typeface="微软雅黑" pitchFamily="34" charset="-122"/>
              <a:ea typeface="微软雅黑" pitchFamily="34" charset="-122"/>
            </a:rPr>
            <a:t>内容</a:t>
          </a:r>
          <a:r>
            <a:rPr lang="en-US" altLang="zh-CN" sz="1000" kern="1200" dirty="0" smtClean="0">
              <a:solidFill>
                <a:schemeClr val="bg1"/>
              </a:solidFill>
              <a:latin typeface="微软雅黑" pitchFamily="34" charset="-122"/>
              <a:ea typeface="微软雅黑" pitchFamily="34" charset="-122"/>
            </a:rPr>
            <a:t>(5.51)</a:t>
          </a:r>
          <a:endParaRPr lang="zh-CN" altLang="en-US" sz="1000" kern="1200" dirty="0">
            <a:solidFill>
              <a:schemeClr val="bg1"/>
            </a:solidFill>
            <a:latin typeface="微软雅黑" pitchFamily="34" charset="-122"/>
            <a:ea typeface="微软雅黑" pitchFamily="34" charset="-122"/>
          </a:endParaRPr>
        </a:p>
      </dsp:txBody>
      <dsp:txXfrm>
        <a:off x="7065610" y="1178303"/>
        <a:ext cx="516520" cy="717002"/>
      </dsp:txXfrm>
    </dsp:sp>
    <dsp:sp modelId="{A923ECE0-9EF9-4A75-8F25-2F7EE2D1D499}">
      <dsp:nvSpPr>
        <dsp:cNvPr id="0" name=""/>
        <dsp:cNvSpPr/>
      </dsp:nvSpPr>
      <dsp:spPr>
        <a:xfrm>
          <a:off x="5254090" y="546648"/>
          <a:ext cx="3387914" cy="136796"/>
        </a:xfrm>
        <a:custGeom>
          <a:avLst/>
          <a:gdLst/>
          <a:ahLst/>
          <a:cxnLst/>
          <a:rect l="0" t="0" r="0" b="0"/>
          <a:pathLst>
            <a:path>
              <a:moveTo>
                <a:pt x="0" y="0"/>
              </a:moveTo>
              <a:lnTo>
                <a:pt x="0" y="68398"/>
              </a:lnTo>
              <a:lnTo>
                <a:pt x="3387914" y="68398"/>
              </a:lnTo>
              <a:lnTo>
                <a:pt x="3387914" y="1367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16D1EA-FB13-482C-ABE6-385E232D0D0C}">
      <dsp:nvSpPr>
        <dsp:cNvPr id="0" name=""/>
        <dsp:cNvSpPr/>
      </dsp:nvSpPr>
      <dsp:spPr>
        <a:xfrm>
          <a:off x="8096847" y="683445"/>
          <a:ext cx="1090313" cy="341991"/>
        </a:xfrm>
        <a:prstGeom prst="roundRect">
          <a:avLst>
            <a:gd name="adj" fmla="val 10000"/>
          </a:avLst>
        </a:prstGeom>
        <a:solidFill>
          <a:srgbClr val="66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zh-CN" altLang="en-US" sz="1000" kern="1200" dirty="0" smtClean="0">
              <a:solidFill>
                <a:schemeClr val="bg1"/>
              </a:solidFill>
              <a:latin typeface="微软雅黑" pitchFamily="34" charset="-122"/>
              <a:ea typeface="微软雅黑" pitchFamily="34" charset="-122"/>
            </a:rPr>
            <a:t>反馈</a:t>
          </a:r>
          <a:r>
            <a:rPr lang="en-US" altLang="zh-CN" sz="1000" kern="1200" dirty="0" smtClean="0">
              <a:solidFill>
                <a:schemeClr val="bg1"/>
              </a:solidFill>
              <a:latin typeface="微软雅黑" pitchFamily="34" charset="-122"/>
              <a:ea typeface="微软雅黑" pitchFamily="34" charset="-122"/>
            </a:rPr>
            <a:t>(5.58)</a:t>
          </a:r>
          <a:endParaRPr lang="zh-CN" altLang="en-US" sz="1000" kern="1200" dirty="0">
            <a:solidFill>
              <a:schemeClr val="bg1"/>
            </a:solidFill>
            <a:latin typeface="微软雅黑" pitchFamily="34" charset="-122"/>
            <a:ea typeface="微软雅黑" pitchFamily="34" charset="-122"/>
          </a:endParaRPr>
        </a:p>
      </dsp:txBody>
      <dsp:txXfrm>
        <a:off x="8106864" y="693462"/>
        <a:ext cx="1070279" cy="321957"/>
      </dsp:txXfrm>
    </dsp:sp>
    <dsp:sp modelId="{2C772663-AF43-4D25-964A-BB5560F2E597}">
      <dsp:nvSpPr>
        <dsp:cNvPr id="0" name=""/>
        <dsp:cNvSpPr/>
      </dsp:nvSpPr>
      <dsp:spPr>
        <a:xfrm>
          <a:off x="8008065" y="1025436"/>
          <a:ext cx="633939" cy="136796"/>
        </a:xfrm>
        <a:custGeom>
          <a:avLst/>
          <a:gdLst/>
          <a:ahLst/>
          <a:cxnLst/>
          <a:rect l="0" t="0" r="0" b="0"/>
          <a:pathLst>
            <a:path>
              <a:moveTo>
                <a:pt x="633939" y="0"/>
              </a:moveTo>
              <a:lnTo>
                <a:pt x="633939" y="68398"/>
              </a:lnTo>
              <a:lnTo>
                <a:pt x="0" y="68398"/>
              </a:lnTo>
              <a:lnTo>
                <a:pt x="0" y="1367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48497C-5DDE-43E3-9304-FA0D69393083}">
      <dsp:nvSpPr>
        <dsp:cNvPr id="0" name=""/>
        <dsp:cNvSpPr/>
      </dsp:nvSpPr>
      <dsp:spPr>
        <a:xfrm>
          <a:off x="7752097" y="1162233"/>
          <a:ext cx="511935" cy="794600"/>
        </a:xfrm>
        <a:prstGeom prst="roundRect">
          <a:avLst>
            <a:gd name="adj" fmla="val 10000"/>
          </a:avLst>
        </a:prstGeom>
        <a:solidFill>
          <a:srgbClr val="66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zh-CN" altLang="en-US" sz="1000" kern="1200" dirty="0" smtClean="0">
              <a:solidFill>
                <a:schemeClr val="bg1"/>
              </a:solidFill>
              <a:latin typeface="微软雅黑" pitchFamily="34" charset="-122"/>
              <a:ea typeface="微软雅黑" pitchFamily="34" charset="-122"/>
            </a:rPr>
            <a:t>满意水平</a:t>
          </a:r>
          <a:r>
            <a:rPr lang="en-US" altLang="zh-CN" sz="1000" kern="1200" dirty="0" smtClean="0">
              <a:solidFill>
                <a:schemeClr val="bg1"/>
              </a:solidFill>
              <a:latin typeface="微软雅黑" pitchFamily="34" charset="-122"/>
              <a:ea typeface="微软雅黑" pitchFamily="34" charset="-122"/>
            </a:rPr>
            <a:t>(5.56)</a:t>
          </a:r>
          <a:endParaRPr lang="zh-CN" altLang="en-US" sz="1000" kern="1200" dirty="0">
            <a:solidFill>
              <a:schemeClr val="bg1"/>
            </a:solidFill>
            <a:latin typeface="微软雅黑" pitchFamily="34" charset="-122"/>
            <a:ea typeface="微软雅黑" pitchFamily="34" charset="-122"/>
          </a:endParaRPr>
        </a:p>
      </dsp:txBody>
      <dsp:txXfrm>
        <a:off x="7767091" y="1177227"/>
        <a:ext cx="481947" cy="764612"/>
      </dsp:txXfrm>
    </dsp:sp>
    <dsp:sp modelId="{70EC22A2-A2C6-42BE-B6C6-7D7B8111825A}">
      <dsp:nvSpPr>
        <dsp:cNvPr id="0" name=""/>
        <dsp:cNvSpPr/>
      </dsp:nvSpPr>
      <dsp:spPr>
        <a:xfrm>
          <a:off x="8596284" y="1025436"/>
          <a:ext cx="91440" cy="136796"/>
        </a:xfrm>
        <a:custGeom>
          <a:avLst/>
          <a:gdLst/>
          <a:ahLst/>
          <a:cxnLst/>
          <a:rect l="0" t="0" r="0" b="0"/>
          <a:pathLst>
            <a:path>
              <a:moveTo>
                <a:pt x="45720" y="0"/>
              </a:moveTo>
              <a:lnTo>
                <a:pt x="45720" y="68398"/>
              </a:lnTo>
              <a:lnTo>
                <a:pt x="68404" y="68398"/>
              </a:lnTo>
              <a:lnTo>
                <a:pt x="68404" y="1367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B45334-143B-468B-9774-D47EB806707D}">
      <dsp:nvSpPr>
        <dsp:cNvPr id="0" name=""/>
        <dsp:cNvSpPr/>
      </dsp:nvSpPr>
      <dsp:spPr>
        <a:xfrm>
          <a:off x="8417929" y="1162233"/>
          <a:ext cx="493519" cy="810814"/>
        </a:xfrm>
        <a:prstGeom prst="roundRect">
          <a:avLst>
            <a:gd name="adj" fmla="val 10000"/>
          </a:avLst>
        </a:prstGeom>
        <a:solidFill>
          <a:srgbClr val="66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zh-CN" altLang="en-US" sz="1000" kern="1200" dirty="0" smtClean="0">
              <a:solidFill>
                <a:schemeClr val="bg1"/>
              </a:solidFill>
              <a:latin typeface="微软雅黑" pitchFamily="34" charset="-122"/>
              <a:ea typeface="微软雅黑" pitchFamily="34" charset="-122"/>
            </a:rPr>
            <a:t>使用意愿</a:t>
          </a:r>
          <a:r>
            <a:rPr lang="en-US" altLang="zh-CN" sz="1000" kern="1200" dirty="0" smtClean="0">
              <a:solidFill>
                <a:schemeClr val="bg1"/>
              </a:solidFill>
              <a:latin typeface="微软雅黑" pitchFamily="34" charset="-122"/>
              <a:ea typeface="微软雅黑" pitchFamily="34" charset="-122"/>
            </a:rPr>
            <a:t>(5.59)</a:t>
          </a:r>
          <a:endParaRPr lang="zh-CN" altLang="en-US" sz="1000" kern="1200" dirty="0">
            <a:solidFill>
              <a:schemeClr val="bg1"/>
            </a:solidFill>
            <a:latin typeface="微软雅黑" pitchFamily="34" charset="-122"/>
            <a:ea typeface="微软雅黑" pitchFamily="34" charset="-122"/>
          </a:endParaRPr>
        </a:p>
      </dsp:txBody>
      <dsp:txXfrm>
        <a:off x="8432384" y="1176688"/>
        <a:ext cx="464609" cy="781904"/>
      </dsp:txXfrm>
    </dsp:sp>
    <dsp:sp modelId="{547E721A-6009-410B-B5C4-CF7E6D14FF38}">
      <dsp:nvSpPr>
        <dsp:cNvPr id="0" name=""/>
        <dsp:cNvSpPr/>
      </dsp:nvSpPr>
      <dsp:spPr>
        <a:xfrm>
          <a:off x="8642004" y="1025436"/>
          <a:ext cx="656623" cy="136796"/>
        </a:xfrm>
        <a:custGeom>
          <a:avLst/>
          <a:gdLst/>
          <a:ahLst/>
          <a:cxnLst/>
          <a:rect l="0" t="0" r="0" b="0"/>
          <a:pathLst>
            <a:path>
              <a:moveTo>
                <a:pt x="0" y="0"/>
              </a:moveTo>
              <a:lnTo>
                <a:pt x="0" y="68398"/>
              </a:lnTo>
              <a:lnTo>
                <a:pt x="656623" y="68398"/>
              </a:lnTo>
              <a:lnTo>
                <a:pt x="656623" y="1367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6A4F53-5C41-4671-8B4D-97D0B30BA361}">
      <dsp:nvSpPr>
        <dsp:cNvPr id="0" name=""/>
        <dsp:cNvSpPr/>
      </dsp:nvSpPr>
      <dsp:spPr>
        <a:xfrm>
          <a:off x="9065344" y="1162233"/>
          <a:ext cx="466567" cy="807756"/>
        </a:xfrm>
        <a:prstGeom prst="roundRect">
          <a:avLst>
            <a:gd name="adj" fmla="val 10000"/>
          </a:avLst>
        </a:prstGeom>
        <a:solidFill>
          <a:srgbClr val="66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zh-CN" altLang="en-US" sz="1000" kern="1200" dirty="0" smtClean="0">
              <a:solidFill>
                <a:schemeClr val="bg1"/>
              </a:solidFill>
              <a:latin typeface="微软雅黑" pitchFamily="34" charset="-122"/>
              <a:ea typeface="微软雅黑" pitchFamily="34" charset="-122"/>
            </a:rPr>
            <a:t>后 期服务</a:t>
          </a:r>
          <a:r>
            <a:rPr lang="en-US" altLang="zh-CN" sz="1000" kern="1200" dirty="0" smtClean="0">
              <a:solidFill>
                <a:schemeClr val="bg1"/>
              </a:solidFill>
              <a:latin typeface="微软雅黑" pitchFamily="34" charset="-122"/>
              <a:ea typeface="微软雅黑" pitchFamily="34" charset="-122"/>
            </a:rPr>
            <a:t>(5.58)</a:t>
          </a:r>
          <a:endParaRPr lang="zh-CN" altLang="en-US" sz="1000" kern="1200" dirty="0">
            <a:solidFill>
              <a:schemeClr val="bg1"/>
            </a:solidFill>
            <a:latin typeface="微软雅黑" pitchFamily="34" charset="-122"/>
            <a:ea typeface="微软雅黑" pitchFamily="34" charset="-122"/>
          </a:endParaRPr>
        </a:p>
      </dsp:txBody>
      <dsp:txXfrm>
        <a:off x="9079009" y="1175898"/>
        <a:ext cx="439237" cy="7804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52277-A37F-416B-A736-51AE6F1607E1}">
      <dsp:nvSpPr>
        <dsp:cNvPr id="0" name=""/>
        <dsp:cNvSpPr/>
      </dsp:nvSpPr>
      <dsp:spPr>
        <a:xfrm>
          <a:off x="1672" y="0"/>
          <a:ext cx="981553" cy="60960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chemeClr val="tx1"/>
              </a:solidFill>
              <a:latin typeface="微软雅黑" pitchFamily="34" charset="-122"/>
              <a:ea typeface="微软雅黑" pitchFamily="34" charset="-122"/>
            </a:rPr>
            <a:t>使用（</a:t>
          </a:r>
          <a:r>
            <a:rPr lang="en-US" altLang="zh-CN" sz="1200" kern="1200" dirty="0" smtClean="0">
              <a:solidFill>
                <a:schemeClr val="tx1"/>
              </a:solidFill>
              <a:latin typeface="微软雅黑" pitchFamily="34" charset="-122"/>
              <a:ea typeface="微软雅黑" pitchFamily="34" charset="-122"/>
            </a:rPr>
            <a:t>0.50</a:t>
          </a:r>
          <a:r>
            <a:rPr lang="zh-CN" altLang="en-US" sz="1200" kern="1200" dirty="0" smtClean="0">
              <a:solidFill>
                <a:schemeClr val="tx1"/>
              </a:solidFill>
              <a:latin typeface="微软雅黑" pitchFamily="34" charset="-122"/>
              <a:ea typeface="微软雅黑" pitchFamily="34" charset="-122"/>
            </a:rPr>
            <a:t>）</a:t>
          </a:r>
          <a:endParaRPr lang="zh-CN" altLang="en-US" sz="1200" kern="1200" dirty="0">
            <a:solidFill>
              <a:schemeClr val="tx1"/>
            </a:solidFill>
            <a:latin typeface="微软雅黑" pitchFamily="34" charset="-122"/>
            <a:ea typeface="微软雅黑" pitchFamily="34" charset="-122"/>
          </a:endParaRPr>
        </a:p>
      </dsp:txBody>
      <dsp:txXfrm>
        <a:off x="19527" y="17855"/>
        <a:ext cx="945843" cy="573890"/>
      </dsp:txXfrm>
    </dsp:sp>
    <dsp:sp modelId="{F2B7101F-A5BE-463F-A44B-70C646AF8E23}">
      <dsp:nvSpPr>
        <dsp:cNvPr id="0" name=""/>
        <dsp:cNvSpPr/>
      </dsp:nvSpPr>
      <dsp:spPr>
        <a:xfrm>
          <a:off x="1081381" y="183087"/>
          <a:ext cx="208089" cy="243425"/>
        </a:xfrm>
        <a:prstGeom prst="chevron">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zh-CN" altLang="en-US" sz="700" kern="1200">
            <a:solidFill>
              <a:schemeClr val="tx1"/>
            </a:solidFill>
            <a:latin typeface="微软雅黑" pitchFamily="34" charset="-122"/>
            <a:ea typeface="微软雅黑" pitchFamily="34" charset="-122"/>
          </a:endParaRPr>
        </a:p>
      </dsp:txBody>
      <dsp:txXfrm>
        <a:off x="1081381" y="231772"/>
        <a:ext cx="145662" cy="146055"/>
      </dsp:txXfrm>
    </dsp:sp>
    <dsp:sp modelId="{1C141A88-6CE6-41BE-A244-79D1F0998703}">
      <dsp:nvSpPr>
        <dsp:cNvPr id="0" name=""/>
        <dsp:cNvSpPr/>
      </dsp:nvSpPr>
      <dsp:spPr>
        <a:xfrm>
          <a:off x="1375847" y="0"/>
          <a:ext cx="981553" cy="609600"/>
        </a:xfrm>
        <a:prstGeom prst="roundRect">
          <a:avLst>
            <a:gd name="adj" fmla="val 10000"/>
          </a:avLst>
        </a:prstGeom>
        <a:solidFill>
          <a:schemeClr val="accent5">
            <a:hueOff val="-3395832"/>
            <a:satOff val="3656"/>
            <a:lumOff val="-36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chemeClr val="tx1"/>
              </a:solidFill>
              <a:latin typeface="微软雅黑" pitchFamily="34" charset="-122"/>
              <a:ea typeface="微软雅黑" pitchFamily="34" charset="-122"/>
            </a:rPr>
            <a:t>反馈（</a:t>
          </a:r>
          <a:r>
            <a:rPr lang="en-US" altLang="zh-CN" sz="1200" kern="1200" dirty="0" smtClean="0">
              <a:solidFill>
                <a:schemeClr val="tx1"/>
              </a:solidFill>
              <a:latin typeface="微软雅黑" pitchFamily="34" charset="-122"/>
              <a:ea typeface="微软雅黑" pitchFamily="34" charset="-122"/>
            </a:rPr>
            <a:t>0.25</a:t>
          </a:r>
          <a:r>
            <a:rPr lang="zh-CN" altLang="en-US" sz="1200" kern="1200" dirty="0" smtClean="0">
              <a:solidFill>
                <a:schemeClr val="tx1"/>
              </a:solidFill>
              <a:latin typeface="微软雅黑" pitchFamily="34" charset="-122"/>
              <a:ea typeface="微软雅黑" pitchFamily="34" charset="-122"/>
            </a:rPr>
            <a:t>）</a:t>
          </a:r>
          <a:endParaRPr lang="zh-CN" altLang="en-US" sz="1200" kern="1200" dirty="0">
            <a:solidFill>
              <a:schemeClr val="tx1"/>
            </a:solidFill>
            <a:latin typeface="微软雅黑" pitchFamily="34" charset="-122"/>
            <a:ea typeface="微软雅黑" pitchFamily="34" charset="-122"/>
          </a:endParaRPr>
        </a:p>
      </dsp:txBody>
      <dsp:txXfrm>
        <a:off x="1393702" y="17855"/>
        <a:ext cx="945843" cy="573890"/>
      </dsp:txXfrm>
    </dsp:sp>
    <dsp:sp modelId="{EE4BCF91-711F-4585-A72B-40BD73C15AFD}">
      <dsp:nvSpPr>
        <dsp:cNvPr id="0" name=""/>
        <dsp:cNvSpPr/>
      </dsp:nvSpPr>
      <dsp:spPr>
        <a:xfrm>
          <a:off x="2455556" y="183087"/>
          <a:ext cx="208089" cy="243425"/>
        </a:xfrm>
        <a:prstGeom prst="chevron">
          <a:avLst/>
        </a:prstGeom>
        <a:solidFill>
          <a:schemeClr val="accent5">
            <a:hueOff val="-5093748"/>
            <a:satOff val="5484"/>
            <a:lumOff val="-549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zh-CN" altLang="en-US" sz="700" kern="1200">
            <a:solidFill>
              <a:schemeClr val="tx1"/>
            </a:solidFill>
            <a:latin typeface="微软雅黑" pitchFamily="34" charset="-122"/>
            <a:ea typeface="微软雅黑" pitchFamily="34" charset="-122"/>
          </a:endParaRPr>
        </a:p>
      </dsp:txBody>
      <dsp:txXfrm>
        <a:off x="2455556" y="231772"/>
        <a:ext cx="145662" cy="146055"/>
      </dsp:txXfrm>
    </dsp:sp>
    <dsp:sp modelId="{0A914CAC-ED75-4DBA-8635-D66FFB61D7A0}">
      <dsp:nvSpPr>
        <dsp:cNvPr id="0" name=""/>
        <dsp:cNvSpPr/>
      </dsp:nvSpPr>
      <dsp:spPr>
        <a:xfrm>
          <a:off x="2750022" y="0"/>
          <a:ext cx="845608" cy="609600"/>
        </a:xfrm>
        <a:prstGeom prst="roundRect">
          <a:avLst>
            <a:gd name="adj" fmla="val 10000"/>
          </a:avLst>
        </a:prstGeom>
        <a:solidFill>
          <a:schemeClr val="accent5">
            <a:hueOff val="-6791664"/>
            <a:satOff val="7312"/>
            <a:lumOff val="-73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chemeClr val="tx1"/>
              </a:solidFill>
              <a:latin typeface="微软雅黑" pitchFamily="34" charset="-122"/>
              <a:ea typeface="微软雅黑" pitchFamily="34" charset="-122"/>
            </a:rPr>
            <a:t>接触（</a:t>
          </a:r>
          <a:r>
            <a:rPr lang="en-US" altLang="zh-CN" sz="1200" kern="1200" dirty="0" smtClean="0">
              <a:solidFill>
                <a:schemeClr val="tx1"/>
              </a:solidFill>
              <a:latin typeface="微软雅黑" pitchFamily="34" charset="-122"/>
              <a:ea typeface="微软雅黑" pitchFamily="34" charset="-122"/>
            </a:rPr>
            <a:t>0.15</a:t>
          </a:r>
          <a:r>
            <a:rPr lang="zh-CN" altLang="en-US" sz="1200" kern="1200" dirty="0" smtClean="0">
              <a:solidFill>
                <a:schemeClr val="tx1"/>
              </a:solidFill>
              <a:latin typeface="微软雅黑" pitchFamily="34" charset="-122"/>
              <a:ea typeface="微软雅黑" pitchFamily="34" charset="-122"/>
            </a:rPr>
            <a:t>）</a:t>
          </a:r>
          <a:endParaRPr lang="zh-CN" altLang="en-US" sz="1200" kern="1200" dirty="0">
            <a:solidFill>
              <a:schemeClr val="tx1"/>
            </a:solidFill>
            <a:latin typeface="微软雅黑" pitchFamily="34" charset="-122"/>
            <a:ea typeface="微软雅黑" pitchFamily="34" charset="-122"/>
          </a:endParaRPr>
        </a:p>
      </dsp:txBody>
      <dsp:txXfrm>
        <a:off x="2767877" y="17855"/>
        <a:ext cx="809898" cy="573890"/>
      </dsp:txXfrm>
    </dsp:sp>
    <dsp:sp modelId="{A3BFDF36-7014-4044-BF65-795C9A401189}">
      <dsp:nvSpPr>
        <dsp:cNvPr id="0" name=""/>
        <dsp:cNvSpPr/>
      </dsp:nvSpPr>
      <dsp:spPr>
        <a:xfrm>
          <a:off x="3693785" y="183087"/>
          <a:ext cx="208089" cy="243425"/>
        </a:xfrm>
        <a:prstGeom prst="chevron">
          <a:avLst/>
        </a:prstGeom>
        <a:solidFill>
          <a:schemeClr val="accent5">
            <a:hueOff val="-10187496"/>
            <a:satOff val="10968"/>
            <a:lumOff val="-109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zh-CN" altLang="en-US" sz="700" kern="1200">
            <a:solidFill>
              <a:schemeClr val="tx1"/>
            </a:solidFill>
            <a:latin typeface="微软雅黑" pitchFamily="34" charset="-122"/>
            <a:ea typeface="微软雅黑" pitchFamily="34" charset="-122"/>
          </a:endParaRPr>
        </a:p>
      </dsp:txBody>
      <dsp:txXfrm>
        <a:off x="3693785" y="231772"/>
        <a:ext cx="145662" cy="146055"/>
      </dsp:txXfrm>
    </dsp:sp>
    <dsp:sp modelId="{71EDF2EC-3B86-4F9B-933D-9A1175913D55}">
      <dsp:nvSpPr>
        <dsp:cNvPr id="0" name=""/>
        <dsp:cNvSpPr/>
      </dsp:nvSpPr>
      <dsp:spPr>
        <a:xfrm>
          <a:off x="3988252" y="0"/>
          <a:ext cx="762372" cy="609600"/>
        </a:xfrm>
        <a:prstGeom prst="roundRect">
          <a:avLst>
            <a:gd name="adj" fmla="val 10000"/>
          </a:avLst>
        </a:prstGeom>
        <a:solidFill>
          <a:schemeClr val="accent5">
            <a:hueOff val="-10187496"/>
            <a:satOff val="10968"/>
            <a:lumOff val="-10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chemeClr val="tx1"/>
              </a:solidFill>
              <a:latin typeface="微软雅黑" pitchFamily="34" charset="-122"/>
              <a:ea typeface="微软雅黑" pitchFamily="34" charset="-122"/>
            </a:rPr>
            <a:t>了解（</a:t>
          </a:r>
          <a:r>
            <a:rPr lang="en-US" altLang="zh-CN" sz="1200" kern="1200" dirty="0" smtClean="0">
              <a:solidFill>
                <a:schemeClr val="tx1"/>
              </a:solidFill>
              <a:latin typeface="微软雅黑" pitchFamily="34" charset="-122"/>
              <a:ea typeface="微软雅黑" pitchFamily="34" charset="-122"/>
            </a:rPr>
            <a:t>0.10</a:t>
          </a:r>
          <a:r>
            <a:rPr lang="zh-CN" altLang="en-US" sz="1200" kern="1200" dirty="0" smtClean="0">
              <a:solidFill>
                <a:schemeClr val="tx1"/>
              </a:solidFill>
              <a:latin typeface="微软雅黑" pitchFamily="34" charset="-122"/>
              <a:ea typeface="微软雅黑" pitchFamily="34" charset="-122"/>
            </a:rPr>
            <a:t>）</a:t>
          </a:r>
          <a:endParaRPr lang="zh-CN" altLang="en-US" sz="1200" kern="1200" dirty="0">
            <a:solidFill>
              <a:schemeClr val="tx1"/>
            </a:solidFill>
            <a:latin typeface="微软雅黑" pitchFamily="34" charset="-122"/>
            <a:ea typeface="微软雅黑" pitchFamily="34" charset="-122"/>
          </a:endParaRPr>
        </a:p>
      </dsp:txBody>
      <dsp:txXfrm>
        <a:off x="4006107" y="17855"/>
        <a:ext cx="726662" cy="5738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52277-A37F-416B-A736-51AE6F1607E1}">
      <dsp:nvSpPr>
        <dsp:cNvPr id="0" name=""/>
        <dsp:cNvSpPr/>
      </dsp:nvSpPr>
      <dsp:spPr>
        <a:xfrm>
          <a:off x="549" y="0"/>
          <a:ext cx="1170844" cy="45864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chemeClr val="tx1"/>
              </a:solidFill>
              <a:latin typeface="微软雅黑" pitchFamily="34" charset="-122"/>
              <a:ea typeface="微软雅黑" pitchFamily="34" charset="-122"/>
            </a:rPr>
            <a:t>认知（</a:t>
          </a:r>
          <a:r>
            <a:rPr lang="en-US" altLang="zh-CN" sz="1200" kern="1200" dirty="0" smtClean="0">
              <a:solidFill>
                <a:schemeClr val="tx1"/>
              </a:solidFill>
              <a:latin typeface="微软雅黑" pitchFamily="34" charset="-122"/>
              <a:ea typeface="微软雅黑" pitchFamily="34" charset="-122"/>
            </a:rPr>
            <a:t>0.60</a:t>
          </a:r>
          <a:r>
            <a:rPr lang="zh-CN" altLang="en-US" sz="1200" kern="1200" dirty="0" smtClean="0">
              <a:solidFill>
                <a:schemeClr val="tx1"/>
              </a:solidFill>
              <a:latin typeface="微软雅黑" pitchFamily="34" charset="-122"/>
              <a:ea typeface="微软雅黑" pitchFamily="34" charset="-122"/>
            </a:rPr>
            <a:t>）</a:t>
          </a:r>
          <a:endParaRPr lang="zh-CN" altLang="en-US" sz="1200" kern="1200" dirty="0">
            <a:solidFill>
              <a:schemeClr val="tx1"/>
            </a:solidFill>
            <a:latin typeface="微软雅黑" pitchFamily="34" charset="-122"/>
            <a:ea typeface="微软雅黑" pitchFamily="34" charset="-122"/>
          </a:endParaRPr>
        </a:p>
      </dsp:txBody>
      <dsp:txXfrm>
        <a:off x="13982" y="13433"/>
        <a:ext cx="1143978" cy="431782"/>
      </dsp:txXfrm>
    </dsp:sp>
    <dsp:sp modelId="{F2B7101F-A5BE-463F-A44B-70C646AF8E23}">
      <dsp:nvSpPr>
        <dsp:cNvPr id="0" name=""/>
        <dsp:cNvSpPr/>
      </dsp:nvSpPr>
      <dsp:spPr>
        <a:xfrm>
          <a:off x="1288478" y="84139"/>
          <a:ext cx="248219" cy="290369"/>
        </a:xfrm>
        <a:prstGeom prst="chevron">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zh-CN" altLang="en-US" sz="800" kern="1200">
            <a:solidFill>
              <a:schemeClr val="tx1"/>
            </a:solidFill>
            <a:latin typeface="微软雅黑" pitchFamily="34" charset="-122"/>
            <a:ea typeface="微软雅黑" pitchFamily="34" charset="-122"/>
          </a:endParaRPr>
        </a:p>
      </dsp:txBody>
      <dsp:txXfrm>
        <a:off x="1288478" y="142213"/>
        <a:ext cx="173753" cy="174221"/>
      </dsp:txXfrm>
    </dsp:sp>
    <dsp:sp modelId="{1C141A88-6CE6-41BE-A244-79D1F0998703}">
      <dsp:nvSpPr>
        <dsp:cNvPr id="0" name=""/>
        <dsp:cNvSpPr/>
      </dsp:nvSpPr>
      <dsp:spPr>
        <a:xfrm>
          <a:off x="1639731" y="0"/>
          <a:ext cx="1170844" cy="458648"/>
        </a:xfrm>
        <a:prstGeom prst="roundRect">
          <a:avLst>
            <a:gd name="adj" fmla="val 10000"/>
          </a:avLst>
        </a:prstGeom>
        <a:solidFill>
          <a:schemeClr val="accent5">
            <a:hueOff val="-10187496"/>
            <a:satOff val="10968"/>
            <a:lumOff val="-10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chemeClr val="tx1"/>
              </a:solidFill>
              <a:latin typeface="微软雅黑" pitchFamily="34" charset="-122"/>
              <a:ea typeface="微软雅黑" pitchFamily="34" charset="-122"/>
            </a:rPr>
            <a:t>感知（</a:t>
          </a:r>
          <a:r>
            <a:rPr lang="en-US" altLang="zh-CN" sz="1200" kern="1200" dirty="0" smtClean="0">
              <a:solidFill>
                <a:schemeClr val="tx1"/>
              </a:solidFill>
              <a:latin typeface="微软雅黑" pitchFamily="34" charset="-122"/>
              <a:ea typeface="微软雅黑" pitchFamily="34" charset="-122"/>
            </a:rPr>
            <a:t>0.40</a:t>
          </a:r>
          <a:r>
            <a:rPr lang="zh-CN" altLang="en-US" sz="1200" kern="1200" dirty="0" smtClean="0">
              <a:solidFill>
                <a:schemeClr val="tx1"/>
              </a:solidFill>
              <a:latin typeface="微软雅黑" pitchFamily="34" charset="-122"/>
              <a:ea typeface="微软雅黑" pitchFamily="34" charset="-122"/>
            </a:rPr>
            <a:t>）</a:t>
          </a:r>
          <a:endParaRPr lang="zh-CN" altLang="en-US" sz="1200" kern="1200" dirty="0">
            <a:solidFill>
              <a:schemeClr val="tx1"/>
            </a:solidFill>
            <a:latin typeface="微软雅黑" pitchFamily="34" charset="-122"/>
            <a:ea typeface="微软雅黑" pitchFamily="34" charset="-122"/>
          </a:endParaRPr>
        </a:p>
      </dsp:txBody>
      <dsp:txXfrm>
        <a:off x="1653164" y="13433"/>
        <a:ext cx="1143978" cy="4317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52277-A37F-416B-A736-51AE6F1607E1}">
      <dsp:nvSpPr>
        <dsp:cNvPr id="0" name=""/>
        <dsp:cNvSpPr/>
      </dsp:nvSpPr>
      <dsp:spPr>
        <a:xfrm>
          <a:off x="2088" y="5145"/>
          <a:ext cx="913202" cy="59928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chemeClr val="tx1"/>
              </a:solidFill>
              <a:latin typeface="微软雅黑" pitchFamily="34" charset="-122"/>
              <a:ea typeface="微软雅黑" pitchFamily="34" charset="-122"/>
            </a:rPr>
            <a:t>界面布局</a:t>
          </a:r>
          <a:r>
            <a:rPr lang="zh-CN" altLang="en-US" sz="1200" kern="1200" smtClean="0">
              <a:solidFill>
                <a:schemeClr val="tx1"/>
              </a:solidFill>
              <a:latin typeface="微软雅黑" pitchFamily="34" charset="-122"/>
              <a:ea typeface="微软雅黑" pitchFamily="34" charset="-122"/>
            </a:rPr>
            <a:t>（</a:t>
          </a:r>
          <a:r>
            <a:rPr lang="en-US" altLang="zh-CN" sz="1200" kern="1200" smtClean="0">
              <a:solidFill>
                <a:schemeClr val="tx1"/>
              </a:solidFill>
              <a:latin typeface="微软雅黑" pitchFamily="34" charset="-122"/>
              <a:ea typeface="微软雅黑" pitchFamily="34" charset="-122"/>
            </a:rPr>
            <a:t>0.28</a:t>
          </a:r>
          <a:r>
            <a:rPr lang="zh-CN" altLang="en-US" sz="1200" kern="1200" smtClean="0">
              <a:solidFill>
                <a:schemeClr val="tx1"/>
              </a:solidFill>
              <a:latin typeface="微软雅黑" pitchFamily="34" charset="-122"/>
              <a:ea typeface="微软雅黑" pitchFamily="34" charset="-122"/>
            </a:rPr>
            <a:t>）</a:t>
          </a:r>
          <a:endParaRPr lang="zh-CN" altLang="en-US" sz="1200" kern="1200" dirty="0">
            <a:solidFill>
              <a:schemeClr val="tx1"/>
            </a:solidFill>
            <a:latin typeface="微软雅黑" pitchFamily="34" charset="-122"/>
            <a:ea typeface="微软雅黑" pitchFamily="34" charset="-122"/>
          </a:endParaRPr>
        </a:p>
      </dsp:txBody>
      <dsp:txXfrm>
        <a:off x="19641" y="22698"/>
        <a:ext cx="878096" cy="564182"/>
      </dsp:txXfrm>
    </dsp:sp>
    <dsp:sp modelId="{F2B7101F-A5BE-463F-A44B-70C646AF8E23}">
      <dsp:nvSpPr>
        <dsp:cNvPr id="0" name=""/>
        <dsp:cNvSpPr/>
      </dsp:nvSpPr>
      <dsp:spPr>
        <a:xfrm>
          <a:off x="1006611" y="191552"/>
          <a:ext cx="193598" cy="226474"/>
        </a:xfrm>
        <a:prstGeom prst="chevron">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solidFill>
              <a:schemeClr val="tx1"/>
            </a:solidFill>
            <a:latin typeface="微软雅黑" pitchFamily="34" charset="-122"/>
            <a:ea typeface="微软雅黑" pitchFamily="34" charset="-122"/>
          </a:endParaRPr>
        </a:p>
      </dsp:txBody>
      <dsp:txXfrm>
        <a:off x="1006611" y="236847"/>
        <a:ext cx="135519" cy="135884"/>
      </dsp:txXfrm>
    </dsp:sp>
    <dsp:sp modelId="{1C141A88-6CE6-41BE-A244-79D1F0998703}">
      <dsp:nvSpPr>
        <dsp:cNvPr id="0" name=""/>
        <dsp:cNvSpPr/>
      </dsp:nvSpPr>
      <dsp:spPr>
        <a:xfrm>
          <a:off x="1280571" y="5145"/>
          <a:ext cx="913202" cy="599288"/>
        </a:xfrm>
        <a:prstGeom prst="roundRect">
          <a:avLst>
            <a:gd name="adj" fmla="val 10000"/>
          </a:avLst>
        </a:prstGeom>
        <a:solidFill>
          <a:schemeClr val="accent5">
            <a:hueOff val="-3395832"/>
            <a:satOff val="3656"/>
            <a:lumOff val="-36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chemeClr val="tx1"/>
              </a:solidFill>
              <a:latin typeface="微软雅黑" pitchFamily="34" charset="-122"/>
              <a:ea typeface="微软雅黑" pitchFamily="34" charset="-122"/>
            </a:rPr>
            <a:t>图标按钮</a:t>
          </a:r>
          <a:r>
            <a:rPr lang="zh-CN" altLang="en-US" sz="1200" kern="1200" smtClean="0">
              <a:solidFill>
                <a:schemeClr val="tx1"/>
              </a:solidFill>
              <a:latin typeface="微软雅黑" pitchFamily="34" charset="-122"/>
              <a:ea typeface="微软雅黑" pitchFamily="34" charset="-122"/>
            </a:rPr>
            <a:t>（</a:t>
          </a:r>
          <a:r>
            <a:rPr lang="en-US" altLang="zh-CN" sz="1200" kern="1200" smtClean="0">
              <a:solidFill>
                <a:schemeClr val="tx1"/>
              </a:solidFill>
              <a:latin typeface="微软雅黑" pitchFamily="34" charset="-122"/>
              <a:ea typeface="微软雅黑" pitchFamily="34" charset="-122"/>
            </a:rPr>
            <a:t>0.26</a:t>
          </a:r>
          <a:r>
            <a:rPr lang="zh-CN" altLang="en-US" sz="1200" kern="1200" smtClean="0">
              <a:solidFill>
                <a:schemeClr val="tx1"/>
              </a:solidFill>
              <a:latin typeface="微软雅黑" pitchFamily="34" charset="-122"/>
              <a:ea typeface="微软雅黑" pitchFamily="34" charset="-122"/>
            </a:rPr>
            <a:t>）</a:t>
          </a:r>
          <a:endParaRPr lang="zh-CN" altLang="en-US" sz="1200" kern="1200" dirty="0">
            <a:solidFill>
              <a:schemeClr val="tx1"/>
            </a:solidFill>
            <a:latin typeface="微软雅黑" pitchFamily="34" charset="-122"/>
            <a:ea typeface="微软雅黑" pitchFamily="34" charset="-122"/>
          </a:endParaRPr>
        </a:p>
      </dsp:txBody>
      <dsp:txXfrm>
        <a:off x="1298124" y="22698"/>
        <a:ext cx="878096" cy="564182"/>
      </dsp:txXfrm>
    </dsp:sp>
    <dsp:sp modelId="{EE4BCF91-711F-4585-A72B-40BD73C15AFD}">
      <dsp:nvSpPr>
        <dsp:cNvPr id="0" name=""/>
        <dsp:cNvSpPr/>
      </dsp:nvSpPr>
      <dsp:spPr>
        <a:xfrm>
          <a:off x="2285094" y="191552"/>
          <a:ext cx="193598" cy="226474"/>
        </a:xfrm>
        <a:prstGeom prst="chevron">
          <a:avLst/>
        </a:prstGeom>
        <a:solidFill>
          <a:schemeClr val="accent5">
            <a:hueOff val="-5093748"/>
            <a:satOff val="5484"/>
            <a:lumOff val="-549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solidFill>
              <a:schemeClr val="tx1"/>
            </a:solidFill>
            <a:latin typeface="微软雅黑" pitchFamily="34" charset="-122"/>
            <a:ea typeface="微软雅黑" pitchFamily="34" charset="-122"/>
          </a:endParaRPr>
        </a:p>
      </dsp:txBody>
      <dsp:txXfrm>
        <a:off x="2285094" y="236847"/>
        <a:ext cx="135519" cy="135884"/>
      </dsp:txXfrm>
    </dsp:sp>
    <dsp:sp modelId="{0A914CAC-ED75-4DBA-8635-D66FFB61D7A0}">
      <dsp:nvSpPr>
        <dsp:cNvPr id="0" name=""/>
        <dsp:cNvSpPr/>
      </dsp:nvSpPr>
      <dsp:spPr>
        <a:xfrm>
          <a:off x="2559054" y="5145"/>
          <a:ext cx="913202" cy="599288"/>
        </a:xfrm>
        <a:prstGeom prst="roundRect">
          <a:avLst>
            <a:gd name="adj" fmla="val 10000"/>
          </a:avLst>
        </a:prstGeom>
        <a:solidFill>
          <a:schemeClr val="accent5">
            <a:hueOff val="-6791664"/>
            <a:satOff val="7312"/>
            <a:lumOff val="-73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solidFill>
                <a:schemeClr val="tx1"/>
              </a:solidFill>
              <a:latin typeface="微软雅黑" pitchFamily="34" charset="-122"/>
              <a:ea typeface="微软雅黑" pitchFamily="34" charset="-122"/>
            </a:rPr>
            <a:t>颜色搭配</a:t>
          </a:r>
          <a:r>
            <a:rPr lang="zh-CN" altLang="en-US" sz="1200" kern="1200" smtClean="0">
              <a:solidFill>
                <a:schemeClr val="tx1"/>
              </a:solidFill>
              <a:latin typeface="微软雅黑" pitchFamily="34" charset="-122"/>
              <a:ea typeface="微软雅黑" pitchFamily="34" charset="-122"/>
            </a:rPr>
            <a:t>（</a:t>
          </a:r>
          <a:r>
            <a:rPr lang="en-US" altLang="zh-CN" sz="1200" kern="1200" smtClean="0">
              <a:solidFill>
                <a:schemeClr val="tx1"/>
              </a:solidFill>
              <a:latin typeface="微软雅黑" pitchFamily="34" charset="-122"/>
              <a:ea typeface="微软雅黑" pitchFamily="34" charset="-122"/>
            </a:rPr>
            <a:t>0.25</a:t>
          </a:r>
          <a:r>
            <a:rPr lang="zh-CN" altLang="en-US" sz="1200" kern="1200" smtClean="0">
              <a:solidFill>
                <a:schemeClr val="tx1"/>
              </a:solidFill>
              <a:latin typeface="微软雅黑" pitchFamily="34" charset="-122"/>
              <a:ea typeface="微软雅黑" pitchFamily="34" charset="-122"/>
            </a:rPr>
            <a:t>）</a:t>
          </a:r>
          <a:endParaRPr lang="zh-CN" altLang="en-US" sz="1200" kern="1200" dirty="0">
            <a:solidFill>
              <a:schemeClr val="tx1"/>
            </a:solidFill>
            <a:latin typeface="微软雅黑" pitchFamily="34" charset="-122"/>
            <a:ea typeface="微软雅黑" pitchFamily="34" charset="-122"/>
          </a:endParaRPr>
        </a:p>
      </dsp:txBody>
      <dsp:txXfrm>
        <a:off x="2576607" y="22698"/>
        <a:ext cx="878096" cy="564182"/>
      </dsp:txXfrm>
    </dsp:sp>
    <dsp:sp modelId="{A3BFDF36-7014-4044-BF65-795C9A401189}">
      <dsp:nvSpPr>
        <dsp:cNvPr id="0" name=""/>
        <dsp:cNvSpPr/>
      </dsp:nvSpPr>
      <dsp:spPr>
        <a:xfrm>
          <a:off x="3563577" y="191552"/>
          <a:ext cx="193598" cy="226474"/>
        </a:xfrm>
        <a:prstGeom prst="chevron">
          <a:avLst/>
        </a:prstGeom>
        <a:solidFill>
          <a:schemeClr val="accent5">
            <a:hueOff val="-10187496"/>
            <a:satOff val="10968"/>
            <a:lumOff val="-109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solidFill>
              <a:schemeClr val="tx1"/>
            </a:solidFill>
            <a:latin typeface="微软雅黑" pitchFamily="34" charset="-122"/>
            <a:ea typeface="微软雅黑" pitchFamily="34" charset="-122"/>
          </a:endParaRPr>
        </a:p>
      </dsp:txBody>
      <dsp:txXfrm>
        <a:off x="3563577" y="236847"/>
        <a:ext cx="135519" cy="135884"/>
      </dsp:txXfrm>
    </dsp:sp>
    <dsp:sp modelId="{71EDF2EC-3B86-4F9B-933D-9A1175913D55}">
      <dsp:nvSpPr>
        <dsp:cNvPr id="0" name=""/>
        <dsp:cNvSpPr/>
      </dsp:nvSpPr>
      <dsp:spPr>
        <a:xfrm>
          <a:off x="3837538" y="5145"/>
          <a:ext cx="913202" cy="599288"/>
        </a:xfrm>
        <a:prstGeom prst="roundRect">
          <a:avLst>
            <a:gd name="adj" fmla="val 10000"/>
          </a:avLst>
        </a:prstGeom>
        <a:solidFill>
          <a:schemeClr val="accent5">
            <a:hueOff val="-10187496"/>
            <a:satOff val="10968"/>
            <a:lumOff val="-10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smtClean="0">
              <a:solidFill>
                <a:schemeClr val="tx1"/>
              </a:solidFill>
              <a:latin typeface="微软雅黑" pitchFamily="34" charset="-122"/>
              <a:ea typeface="微软雅黑" pitchFamily="34" charset="-122"/>
            </a:rPr>
            <a:t>界面简洁（</a:t>
          </a:r>
          <a:r>
            <a:rPr lang="en-US" altLang="zh-CN" sz="1200" kern="1200" smtClean="0">
              <a:solidFill>
                <a:schemeClr val="tx1"/>
              </a:solidFill>
              <a:latin typeface="微软雅黑" pitchFamily="34" charset="-122"/>
              <a:ea typeface="微软雅黑" pitchFamily="34" charset="-122"/>
            </a:rPr>
            <a:t>0.21</a:t>
          </a:r>
          <a:r>
            <a:rPr lang="zh-CN" altLang="en-US" sz="1200" kern="1200" smtClean="0">
              <a:solidFill>
                <a:schemeClr val="tx1"/>
              </a:solidFill>
              <a:latin typeface="微软雅黑" pitchFamily="34" charset="-122"/>
              <a:ea typeface="微软雅黑" pitchFamily="34" charset="-122"/>
            </a:rPr>
            <a:t>）</a:t>
          </a:r>
          <a:endParaRPr lang="zh-CN" altLang="en-US" sz="1200" kern="1200" dirty="0">
            <a:solidFill>
              <a:schemeClr val="tx1"/>
            </a:solidFill>
            <a:latin typeface="微软雅黑" pitchFamily="34" charset="-122"/>
            <a:ea typeface="微软雅黑" pitchFamily="34" charset="-122"/>
          </a:endParaRPr>
        </a:p>
      </dsp:txBody>
      <dsp:txXfrm>
        <a:off x="3855091" y="22698"/>
        <a:ext cx="878096" cy="5641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7E0AD-4246-4BD4-95B5-B29F0B57F1D5}">
      <dsp:nvSpPr>
        <dsp:cNvPr id="0" name=""/>
        <dsp:cNvSpPr/>
      </dsp:nvSpPr>
      <dsp:spPr>
        <a:xfrm>
          <a:off x="0" y="11991"/>
          <a:ext cx="8217074" cy="42818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zh-CN" altLang="en-US" sz="1600" b="1" kern="1200" dirty="0" smtClean="0">
              <a:solidFill>
                <a:srgbClr val="FF0000"/>
              </a:solidFill>
              <a:latin typeface="微软雅黑" pitchFamily="34" charset="-122"/>
              <a:ea typeface="微软雅黑" pitchFamily="34" charset="-122"/>
            </a:rPr>
            <a:t>各指标满意度情况</a:t>
          </a:r>
          <a:endParaRPr lang="zh-CN" altLang="en-US" sz="1600" b="1" kern="1200" dirty="0">
            <a:solidFill>
              <a:srgbClr val="FF0000"/>
            </a:solidFill>
            <a:latin typeface="微软雅黑" pitchFamily="34" charset="-122"/>
            <a:ea typeface="微软雅黑" pitchFamily="34" charset="-122"/>
          </a:endParaRPr>
        </a:p>
      </dsp:txBody>
      <dsp:txXfrm>
        <a:off x="20902" y="32893"/>
        <a:ext cx="8175270" cy="386382"/>
      </dsp:txXfrm>
    </dsp:sp>
    <dsp:sp modelId="{EF0EB4AD-2168-4DB6-BD36-8C49A4B1184E}">
      <dsp:nvSpPr>
        <dsp:cNvPr id="0" name=""/>
        <dsp:cNvSpPr/>
      </dsp:nvSpPr>
      <dsp:spPr>
        <a:xfrm>
          <a:off x="0" y="440178"/>
          <a:ext cx="8217074" cy="811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892"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zh-CN" altLang="en-US" sz="1600" b="1" kern="1200" dirty="0" smtClean="0">
              <a:solidFill>
                <a:srgbClr val="FF0000"/>
              </a:solidFill>
              <a:latin typeface="微软雅黑" pitchFamily="34" charset="-122"/>
              <a:ea typeface="微软雅黑" pitchFamily="34" charset="-122"/>
            </a:rPr>
            <a:t>可用表格形式或文字形式描述各指标满意度分值情况</a:t>
          </a:r>
          <a:endParaRPr lang="zh-CN" altLang="en-US" sz="1600" kern="1200" dirty="0">
            <a:latin typeface="微软雅黑" pitchFamily="34" charset="-122"/>
            <a:ea typeface="微软雅黑" pitchFamily="34" charset="-122"/>
          </a:endParaRPr>
        </a:p>
      </dsp:txBody>
      <dsp:txXfrm>
        <a:off x="0" y="440178"/>
        <a:ext cx="8217074" cy="811440"/>
      </dsp:txXfrm>
    </dsp:sp>
    <dsp:sp modelId="{369E617C-3847-4C0A-9451-28D4CC703F57}">
      <dsp:nvSpPr>
        <dsp:cNvPr id="0" name=""/>
        <dsp:cNvSpPr/>
      </dsp:nvSpPr>
      <dsp:spPr>
        <a:xfrm>
          <a:off x="0" y="1251618"/>
          <a:ext cx="8217074" cy="426305"/>
        </a:xfrm>
        <a:prstGeom prst="roundRect">
          <a:avLst/>
        </a:prstGeom>
        <a:solidFill>
          <a:schemeClr val="accent5">
            <a:hueOff val="-5093748"/>
            <a:satOff val="5484"/>
            <a:lumOff val="-5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zh-CN" altLang="en-US" sz="1600" b="1" kern="1200" dirty="0" smtClean="0">
              <a:solidFill>
                <a:srgbClr val="FF0000"/>
              </a:solidFill>
              <a:latin typeface="微软雅黑" pitchFamily="34" charset="-122"/>
              <a:ea typeface="微软雅黑" pitchFamily="34" charset="-122"/>
            </a:rPr>
            <a:t>改进优先级情况</a:t>
          </a:r>
          <a:endParaRPr lang="zh-CN" altLang="en-US" sz="1600" b="1" kern="1200" dirty="0">
            <a:solidFill>
              <a:srgbClr val="FF0000"/>
            </a:solidFill>
            <a:latin typeface="微软雅黑" pitchFamily="34" charset="-122"/>
            <a:ea typeface="微软雅黑" pitchFamily="34" charset="-122"/>
          </a:endParaRPr>
        </a:p>
      </dsp:txBody>
      <dsp:txXfrm>
        <a:off x="20810" y="1272428"/>
        <a:ext cx="8175454" cy="384685"/>
      </dsp:txXfrm>
    </dsp:sp>
    <dsp:sp modelId="{70F46FF7-97A0-4FB7-AAE9-E6367056D786}">
      <dsp:nvSpPr>
        <dsp:cNvPr id="0" name=""/>
        <dsp:cNvSpPr/>
      </dsp:nvSpPr>
      <dsp:spPr>
        <a:xfrm>
          <a:off x="0" y="1677923"/>
          <a:ext cx="8217074" cy="811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892"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zh-CN" altLang="en-US" sz="1600" b="1" kern="1200" dirty="0" smtClean="0">
              <a:solidFill>
                <a:srgbClr val="FF0000"/>
              </a:solidFill>
              <a:latin typeface="微软雅黑" pitchFamily="34" charset="-122"/>
              <a:ea typeface="微软雅黑" pitchFamily="34" charset="-122"/>
            </a:rPr>
            <a:t>可用表格形式或文字形式描述各指标改进优先级情况</a:t>
          </a:r>
          <a:endParaRPr lang="zh-CN" altLang="en-US" sz="1600" b="1" kern="1200" dirty="0">
            <a:solidFill>
              <a:srgbClr val="FF0000"/>
            </a:solidFill>
            <a:latin typeface="微软雅黑" pitchFamily="34" charset="-122"/>
            <a:ea typeface="微软雅黑" pitchFamily="34" charset="-122"/>
          </a:endParaRPr>
        </a:p>
      </dsp:txBody>
      <dsp:txXfrm>
        <a:off x="0" y="1677923"/>
        <a:ext cx="8217074" cy="811440"/>
      </dsp:txXfrm>
    </dsp:sp>
    <dsp:sp modelId="{9E9746A5-DCD4-40B3-B96C-E3B0730C6695}">
      <dsp:nvSpPr>
        <dsp:cNvPr id="0" name=""/>
        <dsp:cNvSpPr/>
      </dsp:nvSpPr>
      <dsp:spPr>
        <a:xfrm>
          <a:off x="0" y="2489363"/>
          <a:ext cx="8217074" cy="428186"/>
        </a:xfrm>
        <a:prstGeom prst="roundRect">
          <a:avLst/>
        </a:prstGeom>
        <a:solidFill>
          <a:schemeClr val="accent5">
            <a:hueOff val="-10187496"/>
            <a:satOff val="10968"/>
            <a:lumOff val="-10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zh-CN" altLang="en-US" sz="1600" b="1" kern="1200" dirty="0" smtClean="0">
              <a:solidFill>
                <a:srgbClr val="FF0000"/>
              </a:solidFill>
              <a:latin typeface="微软雅黑" pitchFamily="34" charset="-122"/>
              <a:ea typeface="微软雅黑" pitchFamily="34" charset="-122"/>
            </a:rPr>
            <a:t>评估该产品用户体验水平</a:t>
          </a:r>
          <a:endParaRPr lang="zh-CN" altLang="en-US" sz="1600" b="1" kern="1200" dirty="0">
            <a:solidFill>
              <a:srgbClr val="FF0000"/>
            </a:solidFill>
            <a:latin typeface="微软雅黑" pitchFamily="34" charset="-122"/>
            <a:ea typeface="微软雅黑" pitchFamily="34" charset="-122"/>
          </a:endParaRPr>
        </a:p>
      </dsp:txBody>
      <dsp:txXfrm>
        <a:off x="20902" y="2510265"/>
        <a:ext cx="8175270" cy="386382"/>
      </dsp:txXfrm>
    </dsp:sp>
    <dsp:sp modelId="{89D86B6D-A301-453D-A494-AD1E3FE669F3}">
      <dsp:nvSpPr>
        <dsp:cNvPr id="0" name=""/>
        <dsp:cNvSpPr/>
      </dsp:nvSpPr>
      <dsp:spPr>
        <a:xfrm>
          <a:off x="0" y="2917550"/>
          <a:ext cx="8217074" cy="1065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892"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zh-CN" altLang="en-US" sz="1600" kern="1200" dirty="0" smtClean="0">
              <a:latin typeface="微软雅黑" pitchFamily="34" charset="-122"/>
              <a:ea typeface="微软雅黑" pitchFamily="34" charset="-122"/>
            </a:rPr>
            <a:t>根据指标体系，从用户对产品的使用过程，从了解、接触、使用、反馈这四个方面对产品进行全面评估。</a:t>
          </a:r>
          <a:endParaRPr lang="zh-CN" altLang="en-US" sz="1600" kern="1200" dirty="0">
            <a:latin typeface="微软雅黑" pitchFamily="34" charset="-122"/>
            <a:ea typeface="微软雅黑" pitchFamily="34" charset="-122"/>
          </a:endParaRPr>
        </a:p>
        <a:p>
          <a:pPr marL="171450" lvl="1" indent="-171450" algn="l" defTabSz="711200">
            <a:lnSpc>
              <a:spcPct val="90000"/>
            </a:lnSpc>
            <a:spcBef>
              <a:spcPct val="0"/>
            </a:spcBef>
            <a:spcAft>
              <a:spcPct val="20000"/>
            </a:spcAft>
            <a:buChar char="••"/>
          </a:pPr>
          <a:r>
            <a:rPr lang="zh-CN" altLang="en-US" sz="1600" kern="1200" dirty="0" smtClean="0">
              <a:latin typeface="微软雅黑" pitchFamily="34" charset="-122"/>
              <a:ea typeface="微软雅黑" pitchFamily="34" charset="-122"/>
            </a:rPr>
            <a:t>结果表明</a:t>
          </a:r>
          <a:r>
            <a:rPr lang="en-US" altLang="zh-CN" sz="1600" kern="1200" dirty="0" smtClean="0">
              <a:latin typeface="微软雅黑" pitchFamily="34" charset="-122"/>
              <a:ea typeface="微软雅黑" pitchFamily="34" charset="-122"/>
            </a:rPr>
            <a:t>……  </a:t>
          </a:r>
          <a:r>
            <a:rPr lang="zh-CN" altLang="en-US" sz="1600" b="1" kern="1200" dirty="0" smtClean="0">
              <a:solidFill>
                <a:srgbClr val="FF0000"/>
              </a:solidFill>
              <a:latin typeface="微软雅黑" pitchFamily="34" charset="-122"/>
              <a:ea typeface="微软雅黑" pitchFamily="34" charset="-122"/>
            </a:rPr>
            <a:t>对产品权重、满意度和改进方向进行评估描述</a:t>
          </a:r>
          <a:r>
            <a:rPr lang="zh-CN" altLang="en-US" sz="1600" kern="1200" dirty="0" smtClean="0">
              <a:latin typeface="微软雅黑" pitchFamily="34" charset="-122"/>
              <a:ea typeface="微软雅黑" pitchFamily="34" charset="-122"/>
            </a:rPr>
            <a:t>。</a:t>
          </a:r>
          <a:endParaRPr lang="zh-CN" altLang="en-US" sz="1600" kern="1200" dirty="0">
            <a:latin typeface="微软雅黑" pitchFamily="34" charset="-122"/>
            <a:ea typeface="微软雅黑" pitchFamily="34" charset="-122"/>
          </a:endParaRPr>
        </a:p>
      </dsp:txBody>
      <dsp:txXfrm>
        <a:off x="0" y="2917550"/>
        <a:ext cx="8217074" cy="1065015"/>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0" y="17463"/>
            <a:ext cx="4278313" cy="307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l">
              <a:lnSpc>
                <a:spcPct val="120000"/>
              </a:lnSpc>
              <a:defRPr>
                <a:solidFill>
                  <a:schemeClr val="tx1"/>
                </a:solidFill>
                <a:latin typeface="Arial" pitchFamily="34" charset="0"/>
                <a:ea typeface="宋体" pitchFamily="2" charset="-122"/>
              </a:defRPr>
            </a:lvl1pPr>
          </a:lstStyle>
          <a:p>
            <a:pPr>
              <a:defRPr/>
            </a:pPr>
            <a:endParaRPr lang="en-US" altLang="zh-CN"/>
          </a:p>
        </p:txBody>
      </p:sp>
      <p:sp>
        <p:nvSpPr>
          <p:cNvPr id="154627" name="Rectangle 3"/>
          <p:cNvSpPr>
            <a:spLocks noGrp="1" noChangeArrowheads="1"/>
          </p:cNvSpPr>
          <p:nvPr>
            <p:ph type="dt" sz="quarter" idx="1"/>
          </p:nvPr>
        </p:nvSpPr>
        <p:spPr bwMode="auto">
          <a:xfrm>
            <a:off x="5595938" y="17463"/>
            <a:ext cx="4278312" cy="307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r">
              <a:lnSpc>
                <a:spcPct val="120000"/>
              </a:lnSpc>
              <a:defRPr>
                <a:solidFill>
                  <a:schemeClr val="tx1"/>
                </a:solidFill>
                <a:latin typeface="Arial" pitchFamily="34" charset="0"/>
                <a:ea typeface="宋体" pitchFamily="2" charset="-122"/>
              </a:defRPr>
            </a:lvl1pPr>
          </a:lstStyle>
          <a:p>
            <a:pPr>
              <a:defRPr/>
            </a:pPr>
            <a:endParaRPr lang="en-US" altLang="zh-CN"/>
          </a:p>
        </p:txBody>
      </p:sp>
      <p:sp>
        <p:nvSpPr>
          <p:cNvPr id="154628" name="Rectangle 4"/>
          <p:cNvSpPr>
            <a:spLocks noGrp="1" noChangeArrowheads="1"/>
          </p:cNvSpPr>
          <p:nvPr>
            <p:ph type="ftr" sz="quarter" idx="2"/>
          </p:nvPr>
        </p:nvSpPr>
        <p:spPr bwMode="auto">
          <a:xfrm>
            <a:off x="0" y="6486525"/>
            <a:ext cx="4278313" cy="3111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l">
              <a:lnSpc>
                <a:spcPct val="120000"/>
              </a:lnSpc>
              <a:defRPr>
                <a:solidFill>
                  <a:schemeClr val="tx1"/>
                </a:solidFill>
                <a:latin typeface="Arial" pitchFamily="34" charset="0"/>
                <a:ea typeface="宋体" pitchFamily="2" charset="-122"/>
              </a:defRPr>
            </a:lvl1pPr>
          </a:lstStyle>
          <a:p>
            <a:pPr>
              <a:defRPr/>
            </a:pPr>
            <a:endParaRPr lang="en-US" altLang="zh-CN"/>
          </a:p>
        </p:txBody>
      </p:sp>
      <p:sp>
        <p:nvSpPr>
          <p:cNvPr id="154629" name="Rectangle 5"/>
          <p:cNvSpPr>
            <a:spLocks noGrp="1" noChangeArrowheads="1"/>
          </p:cNvSpPr>
          <p:nvPr>
            <p:ph type="sldNum" sz="quarter" idx="3"/>
          </p:nvPr>
        </p:nvSpPr>
        <p:spPr bwMode="auto">
          <a:xfrm>
            <a:off x="5595938" y="6486525"/>
            <a:ext cx="4278312" cy="3111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r">
              <a:lnSpc>
                <a:spcPct val="120000"/>
              </a:lnSpc>
              <a:defRPr>
                <a:solidFill>
                  <a:schemeClr val="tx1"/>
                </a:solidFill>
                <a:latin typeface="Arial" pitchFamily="34" charset="0"/>
                <a:ea typeface="宋体" pitchFamily="2" charset="-122"/>
              </a:defRPr>
            </a:lvl1pPr>
          </a:lstStyle>
          <a:p>
            <a:pPr>
              <a:defRPr/>
            </a:pPr>
            <a:fld id="{2CD2B291-6D13-4EEB-A65C-65943886A18A}" type="slidenum">
              <a:rPr lang="en-US" altLang="zh-CN"/>
              <a:pPr>
                <a:defRPr/>
              </a:pPr>
              <a:t>‹#›</a:t>
            </a:fld>
            <a:endParaRPr lang="en-US" altLang="zh-CN"/>
          </a:p>
        </p:txBody>
      </p:sp>
    </p:spTree>
    <p:extLst>
      <p:ext uri="{BB962C8B-B14F-4D97-AF65-F5344CB8AC3E}">
        <p14:creationId xmlns:p14="http://schemas.microsoft.com/office/powerpoint/2010/main" val="4134972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15875"/>
            <a:ext cx="531813" cy="31115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lvl1pPr algn="l">
              <a:lnSpc>
                <a:spcPct val="120000"/>
              </a:lnSpc>
              <a:defRPr>
                <a:solidFill>
                  <a:schemeClr val="tx1"/>
                </a:solidFill>
                <a:latin typeface="Arial" pitchFamily="34" charset="0"/>
                <a:ea typeface="宋体" pitchFamily="2" charset="-122"/>
              </a:defRPr>
            </a:lvl1pPr>
          </a:lstStyle>
          <a:p>
            <a:pPr>
              <a:defRPr/>
            </a:pPr>
            <a:endParaRPr lang="en-US" altLang="zh-CN"/>
          </a:p>
        </p:txBody>
      </p:sp>
      <p:sp>
        <p:nvSpPr>
          <p:cNvPr id="30723" name="Rectangle 3"/>
          <p:cNvSpPr>
            <a:spLocks noGrp="1" noChangeArrowheads="1"/>
          </p:cNvSpPr>
          <p:nvPr>
            <p:ph type="dt" idx="1"/>
          </p:nvPr>
        </p:nvSpPr>
        <p:spPr bwMode="auto">
          <a:xfrm>
            <a:off x="8936038" y="15875"/>
            <a:ext cx="938212" cy="31115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lvl1pPr algn="r">
              <a:lnSpc>
                <a:spcPct val="120000"/>
              </a:lnSpc>
              <a:defRPr>
                <a:solidFill>
                  <a:schemeClr val="tx1"/>
                </a:solidFill>
                <a:latin typeface="Arial" pitchFamily="34" charset="0"/>
                <a:ea typeface="宋体" pitchFamily="2" charset="-122"/>
              </a:defRPr>
            </a:lvl1pPr>
          </a:lstStyle>
          <a:p>
            <a:pPr>
              <a:defRPr/>
            </a:pPr>
            <a:endParaRPr lang="en-US" altLang="zh-CN"/>
          </a:p>
        </p:txBody>
      </p:sp>
      <p:sp>
        <p:nvSpPr>
          <p:cNvPr id="505860" name="Rectangle 4"/>
          <p:cNvSpPr>
            <a:spLocks noGrp="1" noRot="1" noChangeAspect="1" noChangeArrowheads="1" noTextEdit="1"/>
          </p:cNvSpPr>
          <p:nvPr>
            <p:ph type="sldImg" idx="2"/>
          </p:nvPr>
        </p:nvSpPr>
        <p:spPr bwMode="auto">
          <a:xfrm>
            <a:off x="3097213" y="509588"/>
            <a:ext cx="3681412" cy="2549525"/>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1316038" y="4146550"/>
            <a:ext cx="2470150" cy="122713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30726" name="Rectangle 6"/>
          <p:cNvSpPr>
            <a:spLocks noGrp="1" noChangeArrowheads="1"/>
          </p:cNvSpPr>
          <p:nvPr>
            <p:ph type="ftr" sz="quarter" idx="4"/>
          </p:nvPr>
        </p:nvSpPr>
        <p:spPr bwMode="auto">
          <a:xfrm>
            <a:off x="0" y="6486525"/>
            <a:ext cx="590550" cy="31115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spAutoFit/>
          </a:bodyPr>
          <a:lstStyle>
            <a:lvl1pPr algn="l">
              <a:lnSpc>
                <a:spcPct val="120000"/>
              </a:lnSpc>
              <a:defRPr>
                <a:solidFill>
                  <a:schemeClr val="tx1"/>
                </a:solidFill>
                <a:latin typeface="Arial" pitchFamily="34" charset="0"/>
                <a:ea typeface="宋体" pitchFamily="2" charset="-122"/>
              </a:defRPr>
            </a:lvl1pPr>
          </a:lstStyle>
          <a:p>
            <a:pPr>
              <a:defRPr/>
            </a:pPr>
            <a:endParaRPr lang="en-US" altLang="zh-CN"/>
          </a:p>
        </p:txBody>
      </p:sp>
      <p:sp>
        <p:nvSpPr>
          <p:cNvPr id="30727" name="Rectangle 7"/>
          <p:cNvSpPr>
            <a:spLocks noGrp="1" noChangeArrowheads="1"/>
          </p:cNvSpPr>
          <p:nvPr>
            <p:ph type="sldNum" sz="quarter" idx="5"/>
          </p:nvPr>
        </p:nvSpPr>
        <p:spPr bwMode="auto">
          <a:xfrm>
            <a:off x="9504363" y="6486525"/>
            <a:ext cx="369887" cy="31115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spAutoFit/>
          </a:bodyPr>
          <a:lstStyle>
            <a:lvl1pPr algn="r">
              <a:lnSpc>
                <a:spcPct val="120000"/>
              </a:lnSpc>
              <a:defRPr>
                <a:solidFill>
                  <a:schemeClr val="tx1"/>
                </a:solidFill>
                <a:latin typeface="Arial" pitchFamily="34" charset="0"/>
                <a:ea typeface="宋体" pitchFamily="2" charset="-122"/>
              </a:defRPr>
            </a:lvl1pPr>
          </a:lstStyle>
          <a:p>
            <a:pPr>
              <a:defRPr/>
            </a:pPr>
            <a:fld id="{36BC3162-609C-4930-B09B-08749BAA9EF4}" type="slidenum">
              <a:rPr lang="en-US" altLang="zh-CN"/>
              <a:pPr>
                <a:defRPr/>
              </a:pPr>
              <a:t>‹#›</a:t>
            </a:fld>
            <a:endParaRPr lang="en-US" altLang="zh-CN"/>
          </a:p>
        </p:txBody>
      </p:sp>
    </p:spTree>
    <p:extLst>
      <p:ext uri="{BB962C8B-B14F-4D97-AF65-F5344CB8AC3E}">
        <p14:creationId xmlns:p14="http://schemas.microsoft.com/office/powerpoint/2010/main" val="38195534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宋体" pitchFamily="2" charset="-122"/>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宋体" pitchFamily="2" charset="-122"/>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宋体" pitchFamily="2" charset="-122"/>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宋体" pitchFamily="2" charset="-122"/>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3" name="Rectangle 7"/>
          <p:cNvSpPr>
            <a:spLocks noGrp="1" noChangeArrowheads="1"/>
          </p:cNvSpPr>
          <p:nvPr>
            <p:ph type="sldNum" sz="quarter" idx="5"/>
          </p:nvPr>
        </p:nvSpPr>
        <p:spPr>
          <a:noFill/>
        </p:spPr>
        <p:txBody>
          <a:bodyPr/>
          <a:lstStyle/>
          <a:p>
            <a:fld id="{4CFAA5BB-CD7C-479E-81E8-A923FF28ED41}" type="slidenum">
              <a:rPr lang="en-US" altLang="zh-CN" smtClean="0">
                <a:latin typeface="Arial" charset="0"/>
                <a:ea typeface="宋体" charset="-122"/>
              </a:rPr>
              <a:pPr/>
              <a:t>1</a:t>
            </a:fld>
            <a:endParaRPr lang="en-US" altLang="zh-CN" smtClean="0">
              <a:latin typeface="Arial" charset="0"/>
              <a:ea typeface="宋体" charset="-122"/>
            </a:endParaRPr>
          </a:p>
        </p:txBody>
      </p:sp>
      <p:sp>
        <p:nvSpPr>
          <p:cNvPr id="509954" name="Rectangle 2"/>
          <p:cNvSpPr>
            <a:spLocks noGrp="1" noRot="1" noChangeAspect="1" noChangeArrowheads="1" noTextEdit="1"/>
          </p:cNvSpPr>
          <p:nvPr>
            <p:ph type="sldImg"/>
          </p:nvPr>
        </p:nvSpPr>
        <p:spPr>
          <a:ln/>
        </p:spPr>
      </p:sp>
      <p:sp>
        <p:nvSpPr>
          <p:cNvPr id="509955" name="Rectangle 3"/>
          <p:cNvSpPr>
            <a:spLocks noGrp="1" noChangeArrowheads="1"/>
          </p:cNvSpPr>
          <p:nvPr>
            <p:ph type="body" idx="1"/>
          </p:nvPr>
        </p:nvSpPr>
        <p:spPr>
          <a:xfrm>
            <a:off x="1316038" y="4622800"/>
            <a:ext cx="1403350" cy="274638"/>
          </a:xfrm>
          <a:noFill/>
          <a:ln/>
        </p:spPr>
        <p:txBody>
          <a:bodyPr/>
          <a:lstStyle/>
          <a:p>
            <a:pPr eaLnBrk="1" hangingPunct="1"/>
            <a:endParaRPr lang="zh-CN" altLang="zh-CN" smtClean="0">
              <a:latin typeface="Arial" charset="0"/>
              <a:ea typeface="宋体" charset="-122"/>
            </a:endParaRPr>
          </a:p>
        </p:txBody>
      </p:sp>
    </p:spTree>
    <p:extLst>
      <p:ext uri="{BB962C8B-B14F-4D97-AF65-F5344CB8AC3E}">
        <p14:creationId xmlns:p14="http://schemas.microsoft.com/office/powerpoint/2010/main" val="342596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1" name="幻灯片图像占位符 1"/>
          <p:cNvSpPr>
            <a:spLocks noGrp="1" noRot="1" noChangeAspect="1" noTextEdit="1"/>
          </p:cNvSpPr>
          <p:nvPr>
            <p:ph type="sldImg"/>
          </p:nvPr>
        </p:nvSpPr>
        <p:spPr>
          <a:ln/>
        </p:spPr>
      </p:sp>
      <p:sp>
        <p:nvSpPr>
          <p:cNvPr id="517122" name="备注占位符 2"/>
          <p:cNvSpPr>
            <a:spLocks noGrp="1"/>
          </p:cNvSpPr>
          <p:nvPr>
            <p:ph type="body" idx="1"/>
          </p:nvPr>
        </p:nvSpPr>
        <p:spPr>
          <a:xfrm>
            <a:off x="1316038" y="4621213"/>
            <a:ext cx="184150" cy="277812"/>
          </a:xfrm>
          <a:noFill/>
          <a:ln/>
        </p:spPr>
        <p:txBody>
          <a:bodyPr/>
          <a:lstStyle/>
          <a:p>
            <a:pPr eaLnBrk="1" hangingPunct="1"/>
            <a:endParaRPr lang="zh-CN" altLang="en-US" smtClean="0">
              <a:latin typeface="Arial" charset="0"/>
              <a:ea typeface="宋体" charset="-122"/>
            </a:endParaRPr>
          </a:p>
        </p:txBody>
      </p:sp>
      <p:sp>
        <p:nvSpPr>
          <p:cNvPr id="517123" name="灯片编号占位符 3"/>
          <p:cNvSpPr>
            <a:spLocks noGrp="1"/>
          </p:cNvSpPr>
          <p:nvPr>
            <p:ph type="sldNum" sz="quarter" idx="5"/>
          </p:nvPr>
        </p:nvSpPr>
        <p:spPr>
          <a:xfrm>
            <a:off x="9548813" y="6521450"/>
            <a:ext cx="325437" cy="276225"/>
          </a:xfrm>
          <a:noFill/>
        </p:spPr>
        <p:txBody>
          <a:bodyPr/>
          <a:lstStyle/>
          <a:p>
            <a:fld id="{0C5E5737-FE38-4FE1-9CDC-2225C847FD05}" type="slidenum">
              <a:rPr lang="zh-CN" altLang="en-US" sz="1000" smtClean="0">
                <a:solidFill>
                  <a:srgbClr val="5F5F5F"/>
                </a:solidFill>
                <a:latin typeface="Arial" charset="0"/>
                <a:ea typeface="微软雅黑"/>
                <a:cs typeface="微软雅黑"/>
              </a:rPr>
              <a:pPr/>
              <a:t>7</a:t>
            </a:fld>
            <a:endParaRPr lang="en-US" altLang="zh-CN" sz="1000" smtClean="0">
              <a:solidFill>
                <a:srgbClr val="5F5F5F"/>
              </a:solidFill>
              <a:latin typeface="Arial" charset="0"/>
              <a:ea typeface="微软雅黑"/>
              <a:cs typeface="微软雅黑"/>
            </a:endParaRPr>
          </a:p>
        </p:txBody>
      </p:sp>
      <p:sp>
        <p:nvSpPr>
          <p:cNvPr id="517124" name="日期占位符 4"/>
          <p:cNvSpPr>
            <a:spLocks noGrp="1"/>
          </p:cNvSpPr>
          <p:nvPr>
            <p:ph type="dt" sz="quarter" idx="1"/>
          </p:nvPr>
        </p:nvSpPr>
        <p:spPr>
          <a:xfrm>
            <a:off x="8702675" y="33338"/>
            <a:ext cx="1171575" cy="276225"/>
          </a:xfrm>
          <a:noFill/>
        </p:spPr>
        <p:txBody>
          <a:bodyPr/>
          <a:lstStyle/>
          <a:p>
            <a:fld id="{5967EEBB-303B-453D-A0D7-9C4E3AB23187}" type="datetime2">
              <a:rPr lang="zh-CN" altLang="en-US" sz="1000" smtClean="0">
                <a:solidFill>
                  <a:srgbClr val="5F5F5F"/>
                </a:solidFill>
                <a:latin typeface="微软雅黑"/>
                <a:ea typeface="微软雅黑"/>
                <a:cs typeface="微软雅黑"/>
              </a:rPr>
              <a:pPr/>
              <a:t>2016年3月14日</a:t>
            </a:fld>
            <a:endParaRPr lang="zh-CN" altLang="en-US" sz="1000" smtClean="0">
              <a:solidFill>
                <a:srgbClr val="5F5F5F"/>
              </a:solidFill>
              <a:latin typeface="微软雅黑"/>
              <a:ea typeface="微软雅黑"/>
              <a:cs typeface="微软雅黑"/>
            </a:endParaRPr>
          </a:p>
        </p:txBody>
      </p:sp>
      <p:sp>
        <p:nvSpPr>
          <p:cNvPr id="517125" name="页眉占位符 5"/>
          <p:cNvSpPr>
            <a:spLocks noGrp="1"/>
          </p:cNvSpPr>
          <p:nvPr>
            <p:ph type="hdr" sz="quarter"/>
          </p:nvPr>
        </p:nvSpPr>
        <p:spPr>
          <a:xfrm>
            <a:off x="0" y="14288"/>
            <a:ext cx="184150" cy="314325"/>
          </a:xfrm>
          <a:noFill/>
        </p:spPr>
        <p:txBody>
          <a:bodyPr/>
          <a:lstStyle/>
          <a:p>
            <a:endParaRPr lang="zh-CN" altLang="en-US" smtClean="0">
              <a:solidFill>
                <a:srgbClr val="5F5F5F"/>
              </a:solidFill>
              <a:latin typeface="Arial Narrow" pitchFamily="34" charset="0"/>
              <a:ea typeface="宋体" charset="-122"/>
            </a:endParaRPr>
          </a:p>
        </p:txBody>
      </p:sp>
      <p:sp>
        <p:nvSpPr>
          <p:cNvPr id="517126" name="页脚占位符 6"/>
          <p:cNvSpPr>
            <a:spLocks noGrp="1"/>
          </p:cNvSpPr>
          <p:nvPr>
            <p:ph type="ftr" sz="quarter" idx="4"/>
          </p:nvPr>
        </p:nvSpPr>
        <p:spPr>
          <a:xfrm>
            <a:off x="0" y="6483350"/>
            <a:ext cx="184150" cy="314325"/>
          </a:xfrm>
          <a:noFill/>
        </p:spPr>
        <p:txBody>
          <a:bodyPr/>
          <a:lstStyle/>
          <a:p>
            <a:endParaRPr lang="zh-CN" altLang="en-US" smtClean="0">
              <a:solidFill>
                <a:srgbClr val="5F5F5F"/>
              </a:solidFill>
              <a:latin typeface="Arial Narrow" pitchFamily="34" charset="0"/>
              <a:ea typeface="宋体" charset="-122"/>
            </a:endParaRPr>
          </a:p>
        </p:txBody>
      </p:sp>
    </p:spTree>
    <p:extLst>
      <p:ext uri="{BB962C8B-B14F-4D97-AF65-F5344CB8AC3E}">
        <p14:creationId xmlns:p14="http://schemas.microsoft.com/office/powerpoint/2010/main" val="42716893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3.jpeg"/><Relationship Id="rId4" Type="http://schemas.openxmlformats.org/officeDocument/2006/relationships/oleObject" Target="../embeddings/oleObject4.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3.jpeg"/><Relationship Id="rId4" Type="http://schemas.openxmlformats.org/officeDocument/2006/relationships/oleObject" Target="../embeddings/oleObject1.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2" name="图片 7" descr="111.jpg"/>
          <p:cNvPicPr>
            <a:picLocks noChangeAspect="1"/>
          </p:cNvPicPr>
          <p:nvPr userDrawn="1"/>
        </p:nvPicPr>
        <p:blipFill>
          <a:blip r:embed="rId2"/>
          <a:srcRect/>
          <a:stretch>
            <a:fillRect/>
          </a:stretch>
        </p:blipFill>
        <p:spPr bwMode="auto">
          <a:xfrm>
            <a:off x="4763" y="0"/>
            <a:ext cx="9896475" cy="6858000"/>
          </a:xfrm>
          <a:prstGeom prst="rect">
            <a:avLst/>
          </a:prstGeom>
          <a:noFill/>
          <a:ln w="9525">
            <a:noFill/>
            <a:miter lim="800000"/>
            <a:headEnd/>
            <a:tailEnd/>
          </a:ln>
        </p:spPr>
      </p:pic>
      <p:pic>
        <p:nvPicPr>
          <p:cNvPr id="3" name="图片 9"/>
          <p:cNvPicPr>
            <a:picLocks noChangeAspect="1" noChangeArrowheads="1"/>
          </p:cNvPicPr>
          <p:nvPr userDrawn="1"/>
        </p:nvPicPr>
        <p:blipFill>
          <a:blip r:embed="rId3" cstate="print"/>
          <a:srcRect/>
          <a:stretch>
            <a:fillRect/>
          </a:stretch>
        </p:blipFill>
        <p:spPr bwMode="auto">
          <a:xfrm>
            <a:off x="8319540" y="63337"/>
            <a:ext cx="1485271" cy="16155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4"/>
          <p:cNvSpPr>
            <a:spLocks noGrp="1" noChangeArrowheads="1"/>
          </p:cNvSpPr>
          <p:nvPr>
            <p:ph type="dt" sz="quarter" idx="10"/>
          </p:nvPr>
        </p:nvSpPr>
        <p:spPr bwMode="auto">
          <a:xfrm>
            <a:off x="412750" y="6324600"/>
            <a:ext cx="206375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l">
              <a:lnSpc>
                <a:spcPct val="100000"/>
              </a:lnSpc>
              <a:defRPr sz="1400">
                <a:solidFill>
                  <a:schemeClr val="tx1"/>
                </a:solidFill>
                <a:latin typeface="Arial" pitchFamily="34" charset="0"/>
                <a:ea typeface="宋体" pitchFamily="2" charset="-122"/>
              </a:defRPr>
            </a:lvl1pPr>
          </a:lstStyle>
          <a:p>
            <a:pPr>
              <a:defRPr/>
            </a:pPr>
            <a:endParaRPr lang="en-US" altLang="zh-CN"/>
          </a:p>
        </p:txBody>
      </p:sp>
      <p:sp>
        <p:nvSpPr>
          <p:cNvPr id="5" name="Rectangle 5"/>
          <p:cNvSpPr>
            <a:spLocks noGrp="1" noChangeArrowheads="1"/>
          </p:cNvSpPr>
          <p:nvPr>
            <p:ph type="ftr" sz="quarter" idx="11"/>
          </p:nvPr>
        </p:nvSpPr>
        <p:spPr bwMode="auto">
          <a:xfrm>
            <a:off x="3384550" y="6324600"/>
            <a:ext cx="31369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ctr">
              <a:lnSpc>
                <a:spcPct val="100000"/>
              </a:lnSpc>
              <a:defRPr sz="1400">
                <a:solidFill>
                  <a:schemeClr val="tx1"/>
                </a:solidFill>
                <a:latin typeface="Arial" pitchFamily="34" charset="0"/>
                <a:ea typeface="宋体" pitchFamily="2" charset="-122"/>
              </a:defRPr>
            </a:lvl1pPr>
          </a:lstStyle>
          <a:p>
            <a:pPr>
              <a:defRPr/>
            </a:pPr>
            <a:endParaRPr lang="en-US" altLang="zh-CN"/>
          </a:p>
        </p:txBody>
      </p:sp>
      <p:sp>
        <p:nvSpPr>
          <p:cNvPr id="6" name="Rectangle 6"/>
          <p:cNvSpPr>
            <a:spLocks noGrp="1" noChangeArrowheads="1"/>
          </p:cNvSpPr>
          <p:nvPr>
            <p:ph type="sldNum" sz="quarter" idx="12"/>
          </p:nvPr>
        </p:nvSpPr>
        <p:spPr>
          <a:xfrm>
            <a:off x="5638800" y="6324600"/>
            <a:ext cx="2063750" cy="457200"/>
          </a:xfrm>
        </p:spPr>
        <p:txBody>
          <a:bodyPr/>
          <a:lstStyle>
            <a:lvl1pPr algn="r">
              <a:defRPr sz="1400" b="0">
                <a:solidFill>
                  <a:schemeClr val="tx1"/>
                </a:solidFill>
              </a:defRPr>
            </a:lvl1pPr>
          </a:lstStyle>
          <a:p>
            <a:pPr>
              <a:defRPr/>
            </a:pPr>
            <a:fld id="{D9203A02-A9EF-4BE1-B82D-1EAD036B32A0}" type="slidenum">
              <a:rPr lang="en-US" altLang="zh-CN"/>
              <a:pPr>
                <a:defRPr/>
              </a:pPr>
              <a:t>‹#›</a:t>
            </a:fld>
            <a:endParaRPr lang="en-US" altLang="zh-CN"/>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95300" y="273050"/>
            <a:ext cx="3259138"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7"/>
          <p:cNvSpPr>
            <a:spLocks noGrp="1" noChangeArrowheads="1"/>
          </p:cNvSpPr>
          <p:nvPr>
            <p:ph type="sldNum" sz="quarter" idx="10"/>
          </p:nvPr>
        </p:nvSpPr>
        <p:spPr>
          <a:ln/>
        </p:spPr>
        <p:txBody>
          <a:bodyPr/>
          <a:lstStyle>
            <a:lvl1pPr>
              <a:defRPr/>
            </a:lvl1pPr>
          </a:lstStyle>
          <a:p>
            <a:pPr>
              <a:defRPr/>
            </a:pPr>
            <a:r>
              <a:rPr lang="en-US" altLang="zh-CN"/>
              <a:t>Page </a:t>
            </a:r>
            <a:fld id="{92193924-DCC8-4685-9295-E8C06DF72800}" type="slidenum">
              <a:rPr lang="en-US" altLang="zh-CN"/>
              <a:pPr>
                <a:defRPr/>
              </a:pPr>
              <a:t>‹#›</a:t>
            </a:fld>
            <a:endParaRPr lang="en-US" altLang="zh-CN"/>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41513" y="4800600"/>
            <a:ext cx="59436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7"/>
          <p:cNvSpPr>
            <a:spLocks noGrp="1" noChangeArrowheads="1"/>
          </p:cNvSpPr>
          <p:nvPr>
            <p:ph type="sldNum" sz="quarter" idx="10"/>
          </p:nvPr>
        </p:nvSpPr>
        <p:spPr>
          <a:ln/>
        </p:spPr>
        <p:txBody>
          <a:bodyPr/>
          <a:lstStyle>
            <a:lvl1pPr>
              <a:defRPr/>
            </a:lvl1pPr>
          </a:lstStyle>
          <a:p>
            <a:pPr>
              <a:defRPr/>
            </a:pPr>
            <a:r>
              <a:rPr lang="en-US" altLang="zh-CN"/>
              <a:t>Page </a:t>
            </a:r>
            <a:fld id="{587EC6E9-FE14-4045-8BF8-CA938A8C04A1}" type="slidenum">
              <a:rPr lang="en-US" altLang="zh-CN"/>
              <a:pPr>
                <a:defRPr/>
              </a:pPr>
              <a:t>‹#›</a:t>
            </a:fld>
            <a:endParaRPr lang="en-US" altLang="zh-CN"/>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8788" y="71438"/>
            <a:ext cx="8983662" cy="544512"/>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49263" y="717550"/>
            <a:ext cx="8993187" cy="53943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7"/>
          <p:cNvSpPr>
            <a:spLocks noGrp="1" noChangeArrowheads="1"/>
          </p:cNvSpPr>
          <p:nvPr>
            <p:ph type="sldNum" sz="quarter" idx="10"/>
          </p:nvPr>
        </p:nvSpPr>
        <p:spPr>
          <a:ln/>
        </p:spPr>
        <p:txBody>
          <a:bodyPr/>
          <a:lstStyle>
            <a:lvl1pPr>
              <a:defRPr/>
            </a:lvl1pPr>
          </a:lstStyle>
          <a:p>
            <a:pPr>
              <a:defRPr/>
            </a:pPr>
            <a:r>
              <a:rPr lang="en-US" altLang="zh-CN"/>
              <a:t>Page </a:t>
            </a:r>
            <a:fld id="{EED3F0CF-67AC-4987-8CD0-370FDB9EB25E}" type="slidenum">
              <a:rPr lang="en-US" altLang="zh-CN"/>
              <a:pPr>
                <a:defRPr/>
              </a:pPr>
              <a:t>‹#›</a:t>
            </a:fld>
            <a:endParaRPr lang="en-US" altLang="zh-CN"/>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94550" y="71438"/>
            <a:ext cx="2247900" cy="6040437"/>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49263" y="71438"/>
            <a:ext cx="6592887" cy="6040437"/>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7"/>
          <p:cNvSpPr>
            <a:spLocks noGrp="1" noChangeArrowheads="1"/>
          </p:cNvSpPr>
          <p:nvPr>
            <p:ph type="sldNum" sz="quarter" idx="10"/>
          </p:nvPr>
        </p:nvSpPr>
        <p:spPr>
          <a:ln/>
        </p:spPr>
        <p:txBody>
          <a:bodyPr/>
          <a:lstStyle>
            <a:lvl1pPr>
              <a:defRPr/>
            </a:lvl1pPr>
          </a:lstStyle>
          <a:p>
            <a:pPr>
              <a:defRPr/>
            </a:pPr>
            <a:r>
              <a:rPr lang="en-US" altLang="zh-CN"/>
              <a:t>Page </a:t>
            </a:r>
            <a:fld id="{6099897C-0569-42A3-B48D-4CA7F58133E6}" type="slidenum">
              <a:rPr lang="en-US" altLang="zh-CN"/>
              <a:pPr>
                <a:defRPr/>
              </a:pPr>
              <a:t>‹#›</a:t>
            </a:fld>
            <a:endParaRPr lang="en-US" altLang="zh-CN"/>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8788" y="71438"/>
            <a:ext cx="8983662" cy="544512"/>
          </a:xfrm>
          <a:prstGeom prst="rect">
            <a:avLst/>
          </a:prstGeo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49263" y="717550"/>
            <a:ext cx="8993187" cy="5394325"/>
          </a:xfrm>
          <a:prstGeom prst="rect">
            <a:avLst/>
          </a:prstGeom>
        </p:spPr>
        <p:txBody>
          <a:bodyPr/>
          <a:lstStyle/>
          <a:p>
            <a:pPr lvl="0"/>
            <a:endParaRPr lang="zh-CN" altLang="en-US" noProof="0"/>
          </a:p>
        </p:txBody>
      </p:sp>
      <p:sp>
        <p:nvSpPr>
          <p:cNvPr id="4" name="Rectangle 17"/>
          <p:cNvSpPr>
            <a:spLocks noGrp="1" noChangeArrowheads="1"/>
          </p:cNvSpPr>
          <p:nvPr>
            <p:ph type="sldNum" sz="quarter" idx="10"/>
          </p:nvPr>
        </p:nvSpPr>
        <p:spPr>
          <a:ln/>
        </p:spPr>
        <p:txBody>
          <a:bodyPr/>
          <a:lstStyle>
            <a:lvl1pPr>
              <a:defRPr/>
            </a:lvl1pPr>
          </a:lstStyle>
          <a:p>
            <a:pPr>
              <a:defRPr/>
            </a:pPr>
            <a:r>
              <a:rPr lang="en-US" altLang="zh-CN"/>
              <a:t>Page </a:t>
            </a:r>
            <a:fld id="{5AE74BC2-4D7E-4232-8BD3-E10E510AC7C6}" type="slidenum">
              <a:rPr lang="en-US" altLang="zh-CN"/>
              <a:pPr>
                <a:defRPr/>
              </a:pPr>
              <a:t>‹#›</a:t>
            </a:fld>
            <a:endParaRPr lang="en-US" altLang="zh-CN"/>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8788" y="71438"/>
            <a:ext cx="8983662" cy="544512"/>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49263" y="717550"/>
            <a:ext cx="4419600" cy="53943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5021263" y="717550"/>
            <a:ext cx="4421187" cy="2620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5021263" y="3490913"/>
            <a:ext cx="4421187" cy="2620962"/>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17"/>
          <p:cNvSpPr>
            <a:spLocks noGrp="1" noChangeArrowheads="1"/>
          </p:cNvSpPr>
          <p:nvPr>
            <p:ph type="sldNum" sz="quarter" idx="10"/>
          </p:nvPr>
        </p:nvSpPr>
        <p:spPr>
          <a:ln/>
        </p:spPr>
        <p:txBody>
          <a:bodyPr/>
          <a:lstStyle>
            <a:lvl1pPr>
              <a:defRPr/>
            </a:lvl1pPr>
          </a:lstStyle>
          <a:p>
            <a:pPr>
              <a:defRPr/>
            </a:pPr>
            <a:r>
              <a:rPr lang="en-US" altLang="zh-CN"/>
              <a:t>Page </a:t>
            </a:r>
            <a:fld id="{B70A0CCB-6331-4461-B163-D29B6A185904}" type="slidenum">
              <a:rPr lang="en-US" altLang="zh-CN"/>
              <a:pPr>
                <a:defRPr/>
              </a:pPr>
              <a:t>‹#›</a:t>
            </a:fld>
            <a:endParaRPr lang="en-US" altLang="zh-CN"/>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8788" y="71438"/>
            <a:ext cx="8983662" cy="544512"/>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49263" y="717550"/>
            <a:ext cx="4419600" cy="53943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021263" y="717550"/>
            <a:ext cx="4421187" cy="53943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7"/>
          <p:cNvSpPr>
            <a:spLocks noGrp="1" noChangeArrowheads="1"/>
          </p:cNvSpPr>
          <p:nvPr>
            <p:ph type="sldNum" sz="quarter" idx="10"/>
          </p:nvPr>
        </p:nvSpPr>
        <p:spPr>
          <a:ln/>
        </p:spPr>
        <p:txBody>
          <a:bodyPr/>
          <a:lstStyle>
            <a:lvl1pPr>
              <a:defRPr/>
            </a:lvl1pPr>
          </a:lstStyle>
          <a:p>
            <a:pPr>
              <a:defRPr/>
            </a:pPr>
            <a:r>
              <a:rPr lang="en-US" altLang="zh-CN"/>
              <a:t>Page </a:t>
            </a:r>
            <a:fld id="{FB5D4EA4-C884-4A12-B9BB-45ED9AE8A960}" type="slidenum">
              <a:rPr lang="en-US" altLang="zh-CN"/>
              <a:pPr>
                <a:defRPr/>
              </a:pPr>
              <a:t>‹#›</a:t>
            </a:fld>
            <a:endParaRPr lang="en-US" altLang="zh-CN"/>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58788" y="71438"/>
            <a:ext cx="8983662" cy="544512"/>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49263" y="717550"/>
            <a:ext cx="4419600" cy="53943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5021263" y="717550"/>
            <a:ext cx="4421187" cy="2620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5021263" y="3490913"/>
            <a:ext cx="4421187" cy="2620962"/>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17"/>
          <p:cNvSpPr>
            <a:spLocks noGrp="1" noChangeArrowheads="1"/>
          </p:cNvSpPr>
          <p:nvPr>
            <p:ph type="sldNum" sz="quarter" idx="10"/>
          </p:nvPr>
        </p:nvSpPr>
        <p:spPr>
          <a:ln/>
        </p:spPr>
        <p:txBody>
          <a:bodyPr/>
          <a:lstStyle>
            <a:lvl1pPr>
              <a:defRPr/>
            </a:lvl1pPr>
          </a:lstStyle>
          <a:p>
            <a:pPr>
              <a:defRPr/>
            </a:pPr>
            <a:r>
              <a:rPr lang="en-US" altLang="zh-CN"/>
              <a:t>Page </a:t>
            </a:r>
            <a:fld id="{2F827BFC-AA21-4374-BBE7-DD159967814B}" type="slidenum">
              <a:rPr lang="en-US" altLang="zh-CN"/>
              <a:pPr>
                <a:defRPr/>
              </a:pPr>
              <a:t>‹#›</a:t>
            </a:fld>
            <a:endParaRPr lang="en-US" altLang="zh-CN"/>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3" name="AutoShape 3"/>
          <p:cNvGraphicFramePr>
            <a:graphicFrameLocks/>
          </p:cNvGraphicFramePr>
          <p:nvPr>
            <p:custDataLst>
              <p:tags r:id="rId2"/>
            </p:custDataLst>
          </p:nvPr>
        </p:nvGraphicFramePr>
        <p:xfrm>
          <a:off x="0" y="0"/>
          <a:ext cx="171450" cy="158750"/>
        </p:xfrm>
        <a:graphic>
          <a:graphicData uri="http://schemas.openxmlformats.org/presentationml/2006/ole">
            <mc:AlternateContent xmlns:mc="http://schemas.openxmlformats.org/markup-compatibility/2006">
              <mc:Choice xmlns:v="urn:schemas-microsoft-com:vml" Requires="v">
                <p:oleObj spid="_x0000_s571394" r:id="rId4" imgW="0" imgH="0" progId="">
                  <p:embed/>
                </p:oleObj>
              </mc:Choice>
              <mc:Fallback>
                <p:oleObj r:id="rId4" imgW="0" imgH="0" progId="">
                  <p:embed/>
                  <p:pic>
                    <p:nvPicPr>
                      <p:cNvPr id="0" name="AutoShape 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714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4" descr="平面 横"/>
          <p:cNvPicPr>
            <a:picLocks noChangeAspect="1" noChangeArrowheads="1"/>
          </p:cNvPicPr>
          <p:nvPr userDrawn="1"/>
        </p:nvPicPr>
        <p:blipFill>
          <a:blip r:embed="rId5"/>
          <a:srcRect/>
          <a:stretch>
            <a:fillRect/>
          </a:stretch>
        </p:blipFill>
        <p:spPr bwMode="auto">
          <a:xfrm>
            <a:off x="0" y="0"/>
            <a:ext cx="9906000" cy="6273800"/>
          </a:xfrm>
          <a:prstGeom prst="rect">
            <a:avLst/>
          </a:prstGeom>
          <a:noFill/>
          <a:ln w="9525">
            <a:noFill/>
            <a:miter lim="800000"/>
            <a:headEnd/>
            <a:tailEnd/>
          </a:ln>
        </p:spPr>
      </p:pic>
      <p:sp>
        <p:nvSpPr>
          <p:cNvPr id="5" name="Rectangle 5"/>
          <p:cNvSpPr>
            <a:spLocks noChangeArrowheads="1"/>
          </p:cNvSpPr>
          <p:nvPr userDrawn="1"/>
        </p:nvSpPr>
        <p:spPr bwMode="ltGray">
          <a:xfrm>
            <a:off x="6848475" y="4292600"/>
            <a:ext cx="3001963" cy="1873250"/>
          </a:xfrm>
          <a:prstGeom prst="rect">
            <a:avLst/>
          </a:prstGeom>
          <a:solidFill>
            <a:srgbClr val="FFFFFF"/>
          </a:solidFill>
          <a:ln w="9525" algn="ctr">
            <a:noFill/>
            <a:miter lim="800000"/>
            <a:headEnd/>
            <a:tailEnd/>
          </a:ln>
          <a:effectLst/>
        </p:spPr>
        <p:txBody>
          <a:bodyPr wrap="none" lIns="3600" tIns="118800" rIns="3600" bIns="46800" anchor="ctr"/>
          <a:lstStyle/>
          <a:p>
            <a:pPr algn="ctr">
              <a:lnSpc>
                <a:spcPct val="120000"/>
              </a:lnSpc>
              <a:defRPr/>
            </a:pPr>
            <a:endParaRPr lang="zh-CN" altLang="en-US">
              <a:latin typeface="Arial" pitchFamily="34" charset="0"/>
              <a:ea typeface="宋体" pitchFamily="2" charset="-122"/>
            </a:endParaRPr>
          </a:p>
        </p:txBody>
      </p:sp>
      <p:sp>
        <p:nvSpPr>
          <p:cNvPr id="6" name="Rectangle 6"/>
          <p:cNvSpPr>
            <a:spLocks noChangeArrowheads="1"/>
          </p:cNvSpPr>
          <p:nvPr userDrawn="1"/>
        </p:nvSpPr>
        <p:spPr bwMode="ltGray">
          <a:xfrm>
            <a:off x="0" y="4449763"/>
            <a:ext cx="9906000" cy="1871662"/>
          </a:xfrm>
          <a:prstGeom prst="rect">
            <a:avLst/>
          </a:prstGeom>
          <a:solidFill>
            <a:srgbClr val="FFFFFF"/>
          </a:solidFill>
          <a:ln w="9525" algn="ctr">
            <a:noFill/>
            <a:miter lim="800000"/>
            <a:headEnd/>
            <a:tailEnd/>
          </a:ln>
          <a:effectLst/>
        </p:spPr>
        <p:txBody>
          <a:bodyPr wrap="none" lIns="3600" tIns="118800" rIns="3600" bIns="46800" anchor="ctr"/>
          <a:lstStyle/>
          <a:p>
            <a:pPr algn="ctr">
              <a:lnSpc>
                <a:spcPct val="120000"/>
              </a:lnSpc>
              <a:defRPr/>
            </a:pPr>
            <a:endParaRPr lang="zh-CN" altLang="en-US">
              <a:latin typeface="Arial" pitchFamily="34" charset="0"/>
              <a:ea typeface="宋体" pitchFamily="2" charset="-122"/>
            </a:endParaRPr>
          </a:p>
        </p:txBody>
      </p:sp>
      <p:sp>
        <p:nvSpPr>
          <p:cNvPr id="2319362" name="Rectangle 2"/>
          <p:cNvSpPr>
            <a:spLocks noGrp="1" noChangeArrowheads="1"/>
          </p:cNvSpPr>
          <p:nvPr>
            <p:ph type="ctrTitle"/>
          </p:nvPr>
        </p:nvSpPr>
        <p:spPr>
          <a:xfrm>
            <a:off x="1209014" y="2146303"/>
            <a:ext cx="7429500" cy="1368425"/>
          </a:xfrm>
        </p:spPr>
        <p:txBody>
          <a:bodyPr lIns="187160" rIns="0"/>
          <a:lstStyle>
            <a:lvl1pPr algn="ctr">
              <a:defRPr sz="4400"/>
            </a:lvl1pPr>
          </a:lstStyle>
          <a:p>
            <a:r>
              <a:rPr lang="en-GB"/>
              <a:t>Title Master</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a:xfrm>
            <a:off x="428229" y="1125538"/>
            <a:ext cx="8915400" cy="4525962"/>
          </a:xfrm>
          <a:prstGeom prst="rect">
            <a:avLst/>
          </a:prstGeo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AutoShape 1"/>
          <p:cNvGraphicFramePr>
            <a:graphicFrameLocks/>
          </p:cNvGraphicFramePr>
          <p:nvPr>
            <p:custDataLst>
              <p:tags r:id="rId2"/>
            </p:custDataLst>
          </p:nvPr>
        </p:nvGraphicFramePr>
        <p:xfrm>
          <a:off x="0" y="0"/>
          <a:ext cx="171450" cy="158750"/>
        </p:xfrm>
        <a:graphic>
          <a:graphicData uri="http://schemas.openxmlformats.org/presentationml/2006/ole">
            <mc:AlternateContent xmlns:mc="http://schemas.openxmlformats.org/markup-compatibility/2006">
              <mc:Choice xmlns:v="urn:schemas-microsoft-com:vml" Requires="v">
                <p:oleObj spid="_x0000_s568322" r:id="rId4" imgW="0" imgH="0" progId="">
                  <p:embed/>
                </p:oleObj>
              </mc:Choice>
              <mc:Fallback>
                <p:oleObj r:id="rId4" imgW="0" imgH="0" progId="">
                  <p:embed/>
                  <p:pic>
                    <p:nvPicPr>
                      <p:cNvPr id="0" name="AutoShape 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714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Picture 4" descr="平面 横"/>
          <p:cNvPicPr>
            <a:picLocks noChangeAspect="1" noChangeArrowheads="1"/>
          </p:cNvPicPr>
          <p:nvPr userDrawn="1"/>
        </p:nvPicPr>
        <p:blipFill>
          <a:blip r:embed="rId5"/>
          <a:srcRect/>
          <a:stretch>
            <a:fillRect/>
          </a:stretch>
        </p:blipFill>
        <p:spPr bwMode="auto">
          <a:xfrm>
            <a:off x="0" y="0"/>
            <a:ext cx="9906000" cy="6273800"/>
          </a:xfrm>
          <a:prstGeom prst="rect">
            <a:avLst/>
          </a:prstGeom>
          <a:noFill/>
          <a:ln w="9525">
            <a:noFill/>
            <a:miter lim="800000"/>
            <a:headEnd/>
            <a:tailEnd/>
          </a:ln>
        </p:spPr>
      </p:pic>
      <p:sp>
        <p:nvSpPr>
          <p:cNvPr id="4" name="Rectangle 5"/>
          <p:cNvSpPr>
            <a:spLocks noChangeArrowheads="1"/>
          </p:cNvSpPr>
          <p:nvPr userDrawn="1"/>
        </p:nvSpPr>
        <p:spPr bwMode="ltGray">
          <a:xfrm>
            <a:off x="6848475" y="4292600"/>
            <a:ext cx="3001963" cy="1873250"/>
          </a:xfrm>
          <a:prstGeom prst="rect">
            <a:avLst/>
          </a:prstGeom>
          <a:solidFill>
            <a:srgbClr val="FFFFFF"/>
          </a:solidFill>
          <a:ln w="9525" algn="ctr">
            <a:noFill/>
            <a:miter lim="800000"/>
            <a:headEnd/>
            <a:tailEnd/>
          </a:ln>
          <a:effectLst/>
        </p:spPr>
        <p:txBody>
          <a:bodyPr wrap="none" lIns="3600" tIns="118800" rIns="3600" bIns="46800" anchor="ctr"/>
          <a:lstStyle/>
          <a:p>
            <a:pPr algn="ctr">
              <a:lnSpc>
                <a:spcPct val="120000"/>
              </a:lnSpc>
              <a:defRPr/>
            </a:pPr>
            <a:endParaRPr lang="zh-CN" altLang="en-US">
              <a:latin typeface="Arial" pitchFamily="34" charset="0"/>
              <a:ea typeface="宋体" pitchFamily="2" charset="-122"/>
            </a:endParaRPr>
          </a:p>
        </p:txBody>
      </p:sp>
      <p:sp>
        <p:nvSpPr>
          <p:cNvPr id="5" name="Rectangle 6"/>
          <p:cNvSpPr>
            <a:spLocks noChangeArrowheads="1"/>
          </p:cNvSpPr>
          <p:nvPr userDrawn="1"/>
        </p:nvSpPr>
        <p:spPr bwMode="ltGray">
          <a:xfrm>
            <a:off x="0" y="4449763"/>
            <a:ext cx="9906000" cy="1871662"/>
          </a:xfrm>
          <a:prstGeom prst="rect">
            <a:avLst/>
          </a:prstGeom>
          <a:solidFill>
            <a:srgbClr val="FFFFFF"/>
          </a:solidFill>
          <a:ln w="9525" algn="ctr">
            <a:noFill/>
            <a:miter lim="800000"/>
            <a:headEnd/>
            <a:tailEnd/>
          </a:ln>
          <a:effectLst/>
        </p:spPr>
        <p:txBody>
          <a:bodyPr wrap="none" lIns="3600" tIns="118800" rIns="3600" bIns="46800" anchor="ctr"/>
          <a:lstStyle/>
          <a:p>
            <a:pPr algn="ctr">
              <a:lnSpc>
                <a:spcPct val="120000"/>
              </a:lnSpc>
              <a:defRPr/>
            </a:pPr>
            <a:endParaRPr lang="zh-CN" altLang="en-US">
              <a:latin typeface="Arial" pitchFamily="34" charset="0"/>
              <a:ea typeface="宋体" pitchFamily="2"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3"/>
            <a:ext cx="84201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82506"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28229" y="1125538"/>
            <a:ext cx="4375150" cy="45259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968479" y="1125538"/>
            <a:ext cx="4375150" cy="45259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5032112"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5032112"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872972" y="273052"/>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95300" y="1435102"/>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Text Placeholder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28229" y="1125538"/>
            <a:ext cx="8915400" cy="4525962"/>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8153" y="44450"/>
            <a:ext cx="2335477" cy="5607050"/>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0" y="44450"/>
            <a:ext cx="6843052" cy="5607050"/>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标题+正文">
    <p:spTree>
      <p:nvGrpSpPr>
        <p:cNvPr id="1" name=""/>
        <p:cNvGrpSpPr/>
        <p:nvPr/>
      </p:nvGrpSpPr>
      <p:grpSpPr>
        <a:xfrm>
          <a:off x="0" y="0"/>
          <a:ext cx="0" cy="0"/>
          <a:chOff x="0" y="0"/>
          <a:chExt cx="0" cy="0"/>
        </a:xfrm>
      </p:grpSpPr>
      <p:sp>
        <p:nvSpPr>
          <p:cNvPr id="8" name="内容占位符 1"/>
          <p:cNvSpPr>
            <a:spLocks noGrp="1"/>
          </p:cNvSpPr>
          <p:nvPr>
            <p:ph idx="1"/>
          </p:nvPr>
        </p:nvSpPr>
        <p:spPr>
          <a:xfrm>
            <a:off x="233476" y="980728"/>
            <a:ext cx="9361040" cy="5364596"/>
          </a:xfrm>
          <a:prstGeom prst="rect">
            <a:avLst/>
          </a:prstGeom>
        </p:spPr>
        <p:txBody>
          <a:bodyPr/>
          <a:lstStyle>
            <a:lvl1pPr algn="l">
              <a:defRPr baseline="0">
                <a:latin typeface="Arial" pitchFamily="34" charset="0"/>
              </a:defRPr>
            </a:lvl1pPr>
            <a:lvl3pPr algn="l">
              <a:defRPr baseline="0">
                <a:latin typeface="Arial" pitchFamily="34" charset="0"/>
              </a:defRPr>
            </a:lvl3pPr>
          </a:lstStyle>
          <a:p>
            <a:r>
              <a:rPr lang="en-US" altLang="zh-CN" dirty="0" smtClean="0"/>
              <a:t> </a:t>
            </a:r>
          </a:p>
          <a:p>
            <a:pPr lvl="2"/>
            <a:r>
              <a:rPr lang="en-US" altLang="zh-CN" dirty="0" smtClean="0"/>
              <a:t> </a:t>
            </a:r>
            <a:endParaRPr lang="zh-CN" altLang="en-US" dirty="0"/>
          </a:p>
        </p:txBody>
      </p:sp>
      <p:sp>
        <p:nvSpPr>
          <p:cNvPr id="2" name="Title 1"/>
          <p:cNvSpPr>
            <a:spLocks noGrp="1"/>
          </p:cNvSpPr>
          <p:nvPr>
            <p:ph type="title"/>
          </p:nvPr>
        </p:nvSpPr>
        <p:spPr>
          <a:xfrm>
            <a:off x="155467" y="116632"/>
            <a:ext cx="8915400" cy="612068"/>
          </a:xfrm>
          <a:prstGeom prst="rect">
            <a:avLst/>
          </a:prstGeom>
        </p:spPr>
        <p:txBody>
          <a:bodyPr/>
          <a:lstStyle>
            <a:lvl1pPr algn="l">
              <a:defRPr kumimoji="1" lang="en-US" sz="1800" b="1" baseline="0" dirty="0">
                <a:solidFill>
                  <a:schemeClr val="tx1">
                    <a:lumMod val="85000"/>
                    <a:lumOff val="15000"/>
                  </a:schemeClr>
                </a:solidFill>
                <a:latin typeface="Arial" pitchFamily="34" charset="0"/>
                <a:cs typeface="+mn-cs"/>
              </a:defRPr>
            </a:lvl1pPr>
          </a:lstStyle>
          <a:p>
            <a:pPr lvl="0"/>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pic>
        <p:nvPicPr>
          <p:cNvPr id="2" name="Picture 7" descr="图片1"/>
          <p:cNvPicPr>
            <a:picLocks noChangeAspect="1" noChangeArrowheads="1"/>
          </p:cNvPicPr>
          <p:nvPr userDrawn="1"/>
        </p:nvPicPr>
        <p:blipFill>
          <a:blip r:embed="rId2"/>
          <a:srcRect/>
          <a:stretch>
            <a:fillRect/>
          </a:stretch>
        </p:blipFill>
        <p:spPr bwMode="auto">
          <a:xfrm>
            <a:off x="0" y="0"/>
            <a:ext cx="9906000" cy="6858000"/>
          </a:xfrm>
          <a:prstGeom prst="rect">
            <a:avLst/>
          </a:prstGeom>
          <a:noFill/>
          <a:ln w="9525">
            <a:noFill/>
            <a:miter lim="800000"/>
            <a:headEnd/>
            <a:tailEnd/>
          </a:ln>
        </p:spPr>
      </p:pic>
      <p:sp>
        <p:nvSpPr>
          <p:cNvPr id="3" name="Rectangle 4"/>
          <p:cNvSpPr>
            <a:spLocks noGrp="1" noChangeArrowheads="1"/>
          </p:cNvSpPr>
          <p:nvPr>
            <p:ph type="dt" sz="quarter" idx="10"/>
          </p:nvPr>
        </p:nvSpPr>
        <p:spPr bwMode="auto">
          <a:xfrm>
            <a:off x="412750" y="6324600"/>
            <a:ext cx="206375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l">
              <a:lnSpc>
                <a:spcPct val="100000"/>
              </a:lnSpc>
              <a:defRPr sz="1400">
                <a:solidFill>
                  <a:schemeClr val="tx1"/>
                </a:solidFill>
                <a:latin typeface="Arial" pitchFamily="34" charset="0"/>
                <a:ea typeface="宋体" pitchFamily="2" charset="-122"/>
              </a:defRPr>
            </a:lvl1pPr>
          </a:lstStyle>
          <a:p>
            <a:pPr>
              <a:defRPr/>
            </a:pPr>
            <a:endParaRPr lang="en-US" altLang="zh-CN"/>
          </a:p>
        </p:txBody>
      </p:sp>
      <p:sp>
        <p:nvSpPr>
          <p:cNvPr id="4" name="Rectangle 5"/>
          <p:cNvSpPr>
            <a:spLocks noGrp="1" noChangeArrowheads="1"/>
          </p:cNvSpPr>
          <p:nvPr>
            <p:ph type="ftr" sz="quarter" idx="11"/>
          </p:nvPr>
        </p:nvSpPr>
        <p:spPr bwMode="auto">
          <a:xfrm>
            <a:off x="3384550" y="6324600"/>
            <a:ext cx="31369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ctr">
              <a:lnSpc>
                <a:spcPct val="100000"/>
              </a:lnSpc>
              <a:defRPr sz="1400">
                <a:solidFill>
                  <a:schemeClr val="tx1"/>
                </a:solidFill>
                <a:latin typeface="Arial" pitchFamily="34" charset="0"/>
                <a:ea typeface="宋体" pitchFamily="2" charset="-122"/>
              </a:defRPr>
            </a:lvl1pPr>
          </a:lstStyle>
          <a:p>
            <a:pPr>
              <a:defRPr/>
            </a:pPr>
            <a:endParaRPr lang="en-US" altLang="zh-CN"/>
          </a:p>
        </p:txBody>
      </p:sp>
      <p:sp>
        <p:nvSpPr>
          <p:cNvPr id="5" name="Rectangle 6"/>
          <p:cNvSpPr>
            <a:spLocks noGrp="1" noChangeArrowheads="1"/>
          </p:cNvSpPr>
          <p:nvPr>
            <p:ph type="sldNum" sz="quarter" idx="12"/>
          </p:nvPr>
        </p:nvSpPr>
        <p:spPr>
          <a:xfrm>
            <a:off x="5638800" y="6324600"/>
            <a:ext cx="2063750" cy="457200"/>
          </a:xfrm>
        </p:spPr>
        <p:txBody>
          <a:bodyPr/>
          <a:lstStyle>
            <a:lvl1pPr algn="r">
              <a:defRPr sz="1400" b="0">
                <a:solidFill>
                  <a:schemeClr val="tx1"/>
                </a:solidFill>
              </a:defRPr>
            </a:lvl1pPr>
          </a:lstStyle>
          <a:p>
            <a:pPr>
              <a:defRPr/>
            </a:pPr>
            <a:fld id="{CD0522E6-A0FC-4F3E-99A0-B431138041CD}" type="slidenum">
              <a:rPr lang="en-US" altLang="zh-CN"/>
              <a:pPr>
                <a:defRPr/>
              </a:pPr>
              <a:t>‹#›</a:t>
            </a:fld>
            <a:endParaRPr lang="en-US" altLang="zh-CN"/>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灯片编号占位符 3"/>
          <p:cNvSpPr>
            <a:spLocks noGrp="1"/>
          </p:cNvSpPr>
          <p:nvPr>
            <p:ph type="sldNum" sz="quarter" idx="10"/>
          </p:nvPr>
        </p:nvSpPr>
        <p:spPr>
          <a:xfrm>
            <a:off x="3987800" y="6324600"/>
            <a:ext cx="1784350" cy="457200"/>
          </a:xfrm>
        </p:spPr>
        <p:txBody>
          <a:bodyPr/>
          <a:lstStyle>
            <a:lvl1pPr>
              <a:defRPr>
                <a:solidFill>
                  <a:schemeClr val="tx1"/>
                </a:solidFill>
                <a:latin typeface="Tahoma" pitchFamily="34" charset="0"/>
                <a:cs typeface="Tahoma" pitchFamily="34" charset="0"/>
              </a:defRPr>
            </a:lvl1pPr>
          </a:lstStyle>
          <a:p>
            <a:pPr>
              <a:defRPr/>
            </a:pPr>
            <a:r>
              <a:rPr lang="en-US" altLang="zh-CN"/>
              <a:t>Page </a:t>
            </a:r>
            <a:fld id="{65220428-9B4F-4247-BAFC-E1CCB8306244}" type="slidenum">
              <a:rPr lang="en-US" altLang="zh-CN"/>
              <a:pPr>
                <a:defRPr/>
              </a:pPr>
              <a:t>‹#›</a:t>
            </a:fld>
            <a:endParaRPr lang="en-US" altLang="zh-CN"/>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17"/>
          <p:cNvSpPr>
            <a:spLocks noGrp="1" noChangeArrowheads="1"/>
          </p:cNvSpPr>
          <p:nvPr>
            <p:ph type="sldNum" sz="quarter" idx="10"/>
          </p:nvPr>
        </p:nvSpPr>
        <p:spPr>
          <a:ln/>
        </p:spPr>
        <p:txBody>
          <a:bodyPr/>
          <a:lstStyle>
            <a:lvl1pPr>
              <a:defRPr/>
            </a:lvl1pPr>
          </a:lstStyle>
          <a:p>
            <a:pPr>
              <a:defRPr/>
            </a:pPr>
            <a:r>
              <a:rPr lang="en-US" altLang="zh-CN"/>
              <a:t>Page </a:t>
            </a:r>
            <a:fld id="{B1CFB512-B494-41DC-92D1-3D7D98207A66}" type="slidenum">
              <a:rPr lang="en-US" altLang="zh-CN"/>
              <a:pPr>
                <a:defRPr/>
              </a:pPr>
              <a:t>‹#›</a:t>
            </a:fld>
            <a:endParaRPr lang="en-US" altLang="zh-CN"/>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8788" y="71438"/>
            <a:ext cx="8983662" cy="544512"/>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49263" y="717550"/>
            <a:ext cx="4419600" cy="53943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021263" y="717550"/>
            <a:ext cx="4421187" cy="53943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7"/>
          <p:cNvSpPr>
            <a:spLocks noGrp="1" noChangeArrowheads="1"/>
          </p:cNvSpPr>
          <p:nvPr>
            <p:ph type="sldNum" sz="quarter" idx="10"/>
          </p:nvPr>
        </p:nvSpPr>
        <p:spPr>
          <a:ln/>
        </p:spPr>
        <p:txBody>
          <a:bodyPr/>
          <a:lstStyle>
            <a:lvl1pPr>
              <a:defRPr/>
            </a:lvl1pPr>
          </a:lstStyle>
          <a:p>
            <a:pPr>
              <a:defRPr/>
            </a:pPr>
            <a:r>
              <a:rPr lang="en-US" altLang="zh-CN"/>
              <a:t>Page </a:t>
            </a:r>
            <a:fld id="{E9A71819-5306-4204-8DF5-1F3358EE5CB8}" type="slidenum">
              <a:rPr lang="en-US" altLang="zh-CN"/>
              <a:pPr>
                <a:defRPr/>
              </a:pPr>
              <a:t>‹#›</a:t>
            </a:fld>
            <a:endParaRPr lang="en-US" altLang="zh-CN"/>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17"/>
          <p:cNvSpPr>
            <a:spLocks noGrp="1" noChangeArrowheads="1"/>
          </p:cNvSpPr>
          <p:nvPr>
            <p:ph type="sldNum" sz="quarter" idx="10"/>
          </p:nvPr>
        </p:nvSpPr>
        <p:spPr>
          <a:ln/>
        </p:spPr>
        <p:txBody>
          <a:bodyPr/>
          <a:lstStyle>
            <a:lvl1pPr>
              <a:defRPr/>
            </a:lvl1pPr>
          </a:lstStyle>
          <a:p>
            <a:pPr>
              <a:defRPr/>
            </a:pPr>
            <a:r>
              <a:rPr lang="en-US" altLang="zh-CN"/>
              <a:t>Page </a:t>
            </a:r>
            <a:fld id="{2C9636CE-AF56-4A37-8BCB-FE6029FB5699}" type="slidenum">
              <a:rPr lang="en-US" altLang="zh-CN"/>
              <a:pPr>
                <a:defRPr/>
              </a:pPr>
              <a:t>‹#›</a:t>
            </a:fld>
            <a:endParaRPr lang="en-US" altLang="zh-CN"/>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8788" y="71438"/>
            <a:ext cx="8983662" cy="544512"/>
          </a:xfrm>
          <a:prstGeom prst="rect">
            <a:avLst/>
          </a:prstGeom>
        </p:spPr>
        <p:txBody>
          <a:bodyPr/>
          <a:lstStyle/>
          <a:p>
            <a:r>
              <a:rPr lang="zh-CN" altLang="en-US" smtClean="0"/>
              <a:t>单击此处编辑母版标题样式</a:t>
            </a:r>
            <a:endParaRPr lang="zh-CN" altLang="en-US"/>
          </a:p>
        </p:txBody>
      </p:sp>
      <p:sp>
        <p:nvSpPr>
          <p:cNvPr id="3" name="Rectangle 17"/>
          <p:cNvSpPr>
            <a:spLocks noGrp="1" noChangeArrowheads="1"/>
          </p:cNvSpPr>
          <p:nvPr>
            <p:ph type="sldNum" sz="quarter" idx="10"/>
          </p:nvPr>
        </p:nvSpPr>
        <p:spPr>
          <a:ln/>
        </p:spPr>
        <p:txBody>
          <a:bodyPr/>
          <a:lstStyle>
            <a:lvl1pPr>
              <a:defRPr/>
            </a:lvl1pPr>
          </a:lstStyle>
          <a:p>
            <a:pPr>
              <a:defRPr/>
            </a:pPr>
            <a:r>
              <a:rPr lang="en-US" altLang="zh-CN"/>
              <a:t>Page </a:t>
            </a:r>
            <a:fld id="{72BDFEDE-F5D4-44AD-9C98-D58FFC97375C}" type="slidenum">
              <a:rPr lang="en-US" altLang="zh-CN"/>
              <a:pPr>
                <a:defRPr/>
              </a:pPr>
              <a:t>‹#›</a:t>
            </a:fld>
            <a:endParaRPr lang="en-US" altLang="zh-CN"/>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7"/>
          <p:cNvSpPr>
            <a:spLocks noGrp="1" noChangeArrowheads="1"/>
          </p:cNvSpPr>
          <p:nvPr>
            <p:ph type="sldNum" sz="quarter" idx="10"/>
          </p:nvPr>
        </p:nvSpPr>
        <p:spPr>
          <a:ln/>
        </p:spPr>
        <p:txBody>
          <a:bodyPr/>
          <a:lstStyle>
            <a:lvl1pPr>
              <a:defRPr/>
            </a:lvl1pPr>
          </a:lstStyle>
          <a:p>
            <a:pPr>
              <a:defRPr/>
            </a:pPr>
            <a:r>
              <a:rPr lang="en-US" altLang="zh-CN"/>
              <a:t>Page </a:t>
            </a:r>
            <a:fld id="{555B59DC-1E40-4851-BBD3-AB3D7D15C951}" type="slidenum">
              <a:rPr lang="en-US" altLang="zh-CN"/>
              <a:pPr>
                <a:defRPr/>
              </a:pPr>
              <a:t>‹#›</a:t>
            </a:fld>
            <a:endParaRPr lang="en-US" altLang="zh-CN"/>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18" Type="http://schemas.openxmlformats.org/officeDocument/2006/relationships/image" Target="../media/image7.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6.jpeg"/><Relationship Id="rId2" Type="http://schemas.openxmlformats.org/officeDocument/2006/relationships/slideLayout" Target="../slideLayouts/slideLayout19.xml"/><Relationship Id="rId16" Type="http://schemas.openxmlformats.org/officeDocument/2006/relationships/oleObject" Target="../embeddings/oleObject2.bin"/><Relationship Id="rId20"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ags" Target="../tags/tag2.xml"/><Relationship Id="rId10" Type="http://schemas.openxmlformats.org/officeDocument/2006/relationships/slideLayout" Target="../slideLayouts/slideLayout27.xml"/><Relationship Id="rId19" Type="http://schemas.openxmlformats.org/officeDocument/2006/relationships/oleObject" Target="../embeddings/oleObject3.bin"/><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vmlDrawing" Target="../drawings/vmlDrawing2.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9" name="Rectangle 17"/>
          <p:cNvSpPr>
            <a:spLocks noGrp="1" noChangeArrowheads="1"/>
          </p:cNvSpPr>
          <p:nvPr>
            <p:ph type="sldNum" sz="quarter" idx="4"/>
          </p:nvPr>
        </p:nvSpPr>
        <p:spPr bwMode="auto">
          <a:xfrm>
            <a:off x="8121650" y="6400800"/>
            <a:ext cx="17843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lnSpc>
                <a:spcPct val="100000"/>
              </a:lnSpc>
              <a:defRPr b="1">
                <a:solidFill>
                  <a:srgbClr val="000066"/>
                </a:solidFill>
                <a:latin typeface="Arial" pitchFamily="34" charset="0"/>
                <a:ea typeface="宋体" pitchFamily="2" charset="-122"/>
              </a:defRPr>
            </a:lvl1pPr>
          </a:lstStyle>
          <a:p>
            <a:pPr>
              <a:defRPr/>
            </a:pPr>
            <a:r>
              <a:rPr lang="en-US" altLang="zh-CN"/>
              <a:t>Page </a:t>
            </a:r>
            <a:fld id="{5DE01745-F788-4656-A187-D8DF37CDED8D}" type="slidenum">
              <a:rPr lang="en-US" altLang="zh-CN"/>
              <a:pPr>
                <a:defRPr/>
              </a:pPr>
              <a:t>‹#›</a:t>
            </a:fld>
            <a:endParaRPr lang="en-US" altLang="zh-CN"/>
          </a:p>
        </p:txBody>
      </p:sp>
      <p:sp>
        <p:nvSpPr>
          <p:cNvPr id="3118" name="Rectangle 46"/>
          <p:cNvSpPr>
            <a:spLocks noChangeArrowheads="1"/>
          </p:cNvSpPr>
          <p:nvPr/>
        </p:nvSpPr>
        <p:spPr bwMode="auto">
          <a:xfrm>
            <a:off x="14288" y="561975"/>
            <a:ext cx="5486400" cy="112713"/>
          </a:xfrm>
          <a:prstGeom prst="rect">
            <a:avLst/>
          </a:prstGeom>
          <a:gradFill rotWithShape="1">
            <a:gsLst>
              <a:gs pos="0">
                <a:schemeClr val="bg2"/>
              </a:gs>
              <a:gs pos="100000">
                <a:schemeClr val="bg1"/>
              </a:gs>
            </a:gsLst>
            <a:lin ang="0" scaled="1"/>
          </a:gradFill>
          <a:ln w="9525" algn="ctr">
            <a:noFill/>
            <a:miter lim="800000"/>
            <a:headEnd/>
            <a:tailEnd/>
          </a:ln>
          <a:effectLst/>
        </p:spPr>
        <p:txBody>
          <a:bodyPr wrap="none" anchor="ctr"/>
          <a:lstStyle/>
          <a:p>
            <a:pPr algn="ctr">
              <a:lnSpc>
                <a:spcPct val="120000"/>
              </a:lnSpc>
              <a:defRPr/>
            </a:pPr>
            <a:endParaRPr lang="zh-CN" altLang="en-US">
              <a:latin typeface="Arial" pitchFamily="34" charset="0"/>
              <a:ea typeface="宋体" pitchFamily="2" charset="-122"/>
            </a:endParaRPr>
          </a:p>
        </p:txBody>
      </p:sp>
      <p:sp>
        <p:nvSpPr>
          <p:cNvPr id="1026" name="文本框 11"/>
          <p:cNvSpPr txBox="1">
            <a:spLocks noChangeArrowheads="1"/>
          </p:cNvSpPr>
          <p:nvPr userDrawn="1"/>
        </p:nvSpPr>
        <p:spPr bwMode="auto">
          <a:xfrm>
            <a:off x="8215313" y="19050"/>
            <a:ext cx="1671637" cy="338138"/>
          </a:xfrm>
          <a:prstGeom prst="rect">
            <a:avLst/>
          </a:prstGeom>
          <a:noFill/>
          <a:ln w="9525">
            <a:noFill/>
            <a:miter lim="800000"/>
            <a:headEnd/>
            <a:tailEnd/>
          </a:ln>
        </p:spPr>
        <p:txBody>
          <a:bodyPr anchor="ctr">
            <a:spAutoFit/>
          </a:bodyPr>
          <a:lstStyle/>
          <a:p>
            <a:pPr>
              <a:defRPr/>
            </a:pPr>
            <a:r>
              <a:rPr kumimoji="0" lang="zh-CN" altLang="en-US" sz="1600" b="1" dirty="0">
                <a:solidFill>
                  <a:srgbClr val="F79646"/>
                </a:solidFill>
                <a:latin typeface="微软雅黑" pitchFamily="34" charset="-122"/>
                <a:ea typeface="微软雅黑" pitchFamily="34" charset="-122"/>
              </a:rPr>
              <a:t>移动生活俱乐部</a:t>
            </a:r>
            <a:endParaRPr kumimoji="0" lang="zh-CN" sz="1600" dirty="0">
              <a:solidFill>
                <a:schemeClr val="tx1"/>
              </a:solidFill>
              <a:latin typeface="微软雅黑" pitchFamily="34" charset="-122"/>
              <a:ea typeface="微软雅黑" pitchFamily="34" charset="-122"/>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685" r:id="rId5"/>
    <p:sldLayoutId id="2147483684" r:id="rId6"/>
    <p:sldLayoutId id="2147483683" r:id="rId7"/>
    <p:sldLayoutId id="2147483682" r:id="rId8"/>
    <p:sldLayoutId id="2147483681" r:id="rId9"/>
    <p:sldLayoutId id="2147483680" r:id="rId10"/>
    <p:sldLayoutId id="2147483679" r:id="rId11"/>
    <p:sldLayoutId id="2147483678" r:id="rId12"/>
    <p:sldLayoutId id="2147483677" r:id="rId13"/>
    <p:sldLayoutId id="2147483676" r:id="rId14"/>
    <p:sldLayoutId id="2147483675" r:id="rId15"/>
    <p:sldLayoutId id="2147483674" r:id="rId16"/>
    <p:sldLayoutId id="2147483673" r:id="rId17"/>
  </p:sldLayoutIdLst>
  <p:transition/>
  <p:hf hdr="0" ftr="0" dt="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pitchFamily="34" charset="0"/>
          <a:ea typeface="宋体" pitchFamily="2" charset="-122"/>
        </a:defRPr>
      </a:lvl2pPr>
      <a:lvl3pPr algn="l" rtl="0" eaLnBrk="0" fontAlgn="base" hangingPunct="0">
        <a:spcBef>
          <a:spcPct val="0"/>
        </a:spcBef>
        <a:spcAft>
          <a:spcPct val="0"/>
        </a:spcAft>
        <a:defRPr sz="2400" b="1">
          <a:solidFill>
            <a:schemeClr val="tx1"/>
          </a:solidFill>
          <a:latin typeface="Arial" pitchFamily="34" charset="0"/>
          <a:ea typeface="宋体" pitchFamily="2" charset="-122"/>
        </a:defRPr>
      </a:lvl3pPr>
      <a:lvl4pPr algn="l" rtl="0" eaLnBrk="0" fontAlgn="base" hangingPunct="0">
        <a:spcBef>
          <a:spcPct val="0"/>
        </a:spcBef>
        <a:spcAft>
          <a:spcPct val="0"/>
        </a:spcAft>
        <a:defRPr sz="2400" b="1">
          <a:solidFill>
            <a:schemeClr val="tx1"/>
          </a:solidFill>
          <a:latin typeface="Arial" pitchFamily="34" charset="0"/>
          <a:ea typeface="宋体" pitchFamily="2" charset="-122"/>
        </a:defRPr>
      </a:lvl4pPr>
      <a:lvl5pPr algn="l" rtl="0" eaLnBrk="0" fontAlgn="base" hangingPunct="0">
        <a:spcBef>
          <a:spcPct val="0"/>
        </a:spcBef>
        <a:spcAft>
          <a:spcPct val="0"/>
        </a:spcAft>
        <a:defRPr sz="2400" b="1">
          <a:solidFill>
            <a:schemeClr val="tx1"/>
          </a:solidFill>
          <a:latin typeface="Arial" pitchFamily="34" charset="0"/>
          <a:ea typeface="宋体" pitchFamily="2" charset="-122"/>
        </a:defRPr>
      </a:lvl5pPr>
      <a:lvl6pPr marL="457200" algn="l" rtl="0" fontAlgn="base">
        <a:spcBef>
          <a:spcPct val="0"/>
        </a:spcBef>
        <a:spcAft>
          <a:spcPct val="0"/>
        </a:spcAft>
        <a:defRPr sz="2400" b="1">
          <a:solidFill>
            <a:schemeClr val="tx1"/>
          </a:solidFill>
          <a:latin typeface="Arial" pitchFamily="34" charset="0"/>
          <a:ea typeface="宋体" pitchFamily="2" charset="-122"/>
        </a:defRPr>
      </a:lvl6pPr>
      <a:lvl7pPr marL="914400" algn="l" rtl="0" fontAlgn="base">
        <a:spcBef>
          <a:spcPct val="0"/>
        </a:spcBef>
        <a:spcAft>
          <a:spcPct val="0"/>
        </a:spcAft>
        <a:defRPr sz="2400" b="1">
          <a:solidFill>
            <a:schemeClr val="tx1"/>
          </a:solidFill>
          <a:latin typeface="Arial" pitchFamily="34" charset="0"/>
          <a:ea typeface="宋体" pitchFamily="2" charset="-122"/>
        </a:defRPr>
      </a:lvl7pPr>
      <a:lvl8pPr marL="1371600" algn="l" rtl="0" fontAlgn="base">
        <a:spcBef>
          <a:spcPct val="0"/>
        </a:spcBef>
        <a:spcAft>
          <a:spcPct val="0"/>
        </a:spcAft>
        <a:defRPr sz="2400" b="1">
          <a:solidFill>
            <a:schemeClr val="tx1"/>
          </a:solidFill>
          <a:latin typeface="Arial" pitchFamily="34" charset="0"/>
          <a:ea typeface="宋体" pitchFamily="2" charset="-122"/>
        </a:defRPr>
      </a:lvl8pPr>
      <a:lvl9pPr marL="1828800" algn="l" rtl="0" fontAlgn="base">
        <a:spcBef>
          <a:spcPct val="0"/>
        </a:spcBef>
        <a:spcAft>
          <a:spcPct val="0"/>
        </a:spcAft>
        <a:defRPr sz="2400" b="1">
          <a:solidFill>
            <a:schemeClr val="tx1"/>
          </a:solidFill>
          <a:latin typeface="Arial" pitchFamily="34" charset="0"/>
          <a:ea typeface="宋体" pitchFamily="2" charset="-122"/>
        </a:defRPr>
      </a:lvl9pPr>
    </p:titleStyle>
    <p:bodyStyle>
      <a:lvl1pPr marL="342900" indent="-342900" algn="l" rtl="0" eaLnBrk="0" fontAlgn="base" hangingPunct="0">
        <a:lnSpc>
          <a:spcPct val="130000"/>
        </a:lnSpc>
        <a:spcBef>
          <a:spcPct val="20000"/>
        </a:spcBef>
        <a:spcAft>
          <a:spcPct val="0"/>
        </a:spcAft>
        <a:buClr>
          <a:srgbClr val="000066"/>
        </a:buClr>
        <a:buFont typeface="Wingdings" pitchFamily="2" charset="2"/>
        <a:buChar char="q"/>
        <a:defRPr sz="1600">
          <a:solidFill>
            <a:schemeClr val="tx1"/>
          </a:solidFill>
          <a:latin typeface="+mn-lt"/>
          <a:ea typeface="+mn-ea"/>
          <a:cs typeface="+mn-cs"/>
        </a:defRPr>
      </a:lvl1pPr>
      <a:lvl2pPr marL="742950" indent="-285750" algn="l" rtl="0" eaLnBrk="0" fontAlgn="base" hangingPunct="0">
        <a:lnSpc>
          <a:spcPct val="130000"/>
        </a:lnSpc>
        <a:spcBef>
          <a:spcPct val="20000"/>
        </a:spcBef>
        <a:spcAft>
          <a:spcPct val="0"/>
        </a:spcAft>
        <a:buClr>
          <a:srgbClr val="000066"/>
        </a:buClr>
        <a:buFont typeface="Wingdings" pitchFamily="2" charset="2"/>
        <a:buChar char="v"/>
        <a:defRPr sz="1400">
          <a:solidFill>
            <a:schemeClr val="tx1"/>
          </a:solidFill>
          <a:latin typeface="+mn-lt"/>
          <a:ea typeface="+mn-ea"/>
        </a:defRPr>
      </a:lvl2pPr>
      <a:lvl3pPr marL="1143000" indent="-228600" algn="l" rtl="0" eaLnBrk="0" fontAlgn="base" hangingPunct="0">
        <a:lnSpc>
          <a:spcPct val="130000"/>
        </a:lnSpc>
        <a:spcBef>
          <a:spcPct val="20000"/>
        </a:spcBef>
        <a:spcAft>
          <a:spcPct val="0"/>
        </a:spcAft>
        <a:buClr>
          <a:srgbClr val="000066"/>
        </a:buClr>
        <a:buFont typeface="Wingdings" pitchFamily="2" charset="2"/>
        <a:buChar char="§"/>
        <a:defRPr sz="1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65000"/>
        <a:buFont typeface="宋体" charset="-122"/>
        <a:buChar char="u"/>
        <a:defRPr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SzPct val="75000"/>
        <a:buChar char="–"/>
        <a:defRPr sz="2000">
          <a:solidFill>
            <a:schemeClr val="tx1"/>
          </a:solidFill>
          <a:latin typeface="+mn-lt"/>
          <a:ea typeface="+mn-ea"/>
        </a:defRPr>
      </a:lvl5pPr>
      <a:lvl6pPr marL="2514600" indent="-228600" algn="l" rtl="0" fontAlgn="base">
        <a:spcBef>
          <a:spcPct val="20000"/>
        </a:spcBef>
        <a:spcAft>
          <a:spcPct val="0"/>
        </a:spcAft>
        <a:buClr>
          <a:schemeClr val="tx1"/>
        </a:buClr>
        <a:buSzPct val="75000"/>
        <a:buChar char="–"/>
        <a:defRPr sz="2000">
          <a:solidFill>
            <a:schemeClr val="tx1"/>
          </a:solidFill>
          <a:latin typeface="+mn-lt"/>
          <a:ea typeface="+mn-ea"/>
        </a:defRPr>
      </a:lvl6pPr>
      <a:lvl7pPr marL="2971800" indent="-228600" algn="l" rtl="0" fontAlgn="base">
        <a:spcBef>
          <a:spcPct val="20000"/>
        </a:spcBef>
        <a:spcAft>
          <a:spcPct val="0"/>
        </a:spcAft>
        <a:buClr>
          <a:schemeClr val="tx1"/>
        </a:buClr>
        <a:buSzPct val="75000"/>
        <a:buChar char="–"/>
        <a:defRPr sz="2000">
          <a:solidFill>
            <a:schemeClr val="tx1"/>
          </a:solidFill>
          <a:latin typeface="+mn-lt"/>
          <a:ea typeface="+mn-ea"/>
        </a:defRPr>
      </a:lvl7pPr>
      <a:lvl8pPr marL="3429000" indent="-228600" algn="l" rtl="0" fontAlgn="base">
        <a:spcBef>
          <a:spcPct val="20000"/>
        </a:spcBef>
        <a:spcAft>
          <a:spcPct val="0"/>
        </a:spcAft>
        <a:buClr>
          <a:schemeClr val="tx1"/>
        </a:buClr>
        <a:buSzPct val="75000"/>
        <a:buChar char="–"/>
        <a:defRPr sz="2000">
          <a:solidFill>
            <a:schemeClr val="tx1"/>
          </a:solidFill>
          <a:latin typeface="+mn-lt"/>
          <a:ea typeface="+mn-ea"/>
        </a:defRPr>
      </a:lvl8pPr>
      <a:lvl9pPr marL="3886200" indent="-228600" algn="l" rtl="0" fontAlgn="base">
        <a:spcBef>
          <a:spcPct val="20000"/>
        </a:spcBef>
        <a:spcAft>
          <a:spcPct val="0"/>
        </a:spcAft>
        <a:buClr>
          <a:schemeClr val="tx1"/>
        </a:buClr>
        <a:buSzPct val="7500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18343" name="Oval 7"/>
          <p:cNvSpPr>
            <a:spLocks noChangeArrowheads="1"/>
          </p:cNvSpPr>
          <p:nvPr userDrawn="1"/>
        </p:nvSpPr>
        <p:spPr bwMode="ltGray">
          <a:xfrm>
            <a:off x="8266113" y="0"/>
            <a:ext cx="1598612" cy="981075"/>
          </a:xfrm>
          <a:prstGeom prst="ellipse">
            <a:avLst/>
          </a:prstGeom>
          <a:solidFill>
            <a:srgbClr val="FFFFFF"/>
          </a:solidFill>
          <a:ln w="9525" algn="ctr">
            <a:noFill/>
            <a:round/>
            <a:headEnd/>
            <a:tailEnd/>
          </a:ln>
          <a:effectLst/>
        </p:spPr>
        <p:txBody>
          <a:bodyPr wrap="none" lIns="3600" tIns="118800" rIns="3600" bIns="46800" anchor="ctr"/>
          <a:lstStyle/>
          <a:p>
            <a:pPr algn="ctr">
              <a:lnSpc>
                <a:spcPct val="120000"/>
              </a:lnSpc>
              <a:defRPr/>
            </a:pPr>
            <a:endParaRPr lang="zh-CN" altLang="en-US">
              <a:latin typeface="Arial" pitchFamily="34" charset="0"/>
              <a:ea typeface="宋体" pitchFamily="2" charset="-122"/>
            </a:endParaRPr>
          </a:p>
        </p:txBody>
      </p:sp>
      <p:graphicFrame>
        <p:nvGraphicFramePr>
          <p:cNvPr id="2070" name="AutoShape 22"/>
          <p:cNvGraphicFramePr>
            <a:graphicFrameLocks/>
          </p:cNvGraphicFramePr>
          <p:nvPr>
            <p:custDataLst>
              <p:tags r:id="rId15"/>
            </p:custDataLst>
          </p:nvPr>
        </p:nvGraphicFramePr>
        <p:xfrm>
          <a:off x="0" y="0"/>
          <a:ext cx="171450" cy="158750"/>
        </p:xfrm>
        <a:graphic>
          <a:graphicData uri="http://schemas.openxmlformats.org/presentationml/2006/ole">
            <mc:AlternateContent xmlns:mc="http://schemas.openxmlformats.org/markup-compatibility/2006">
              <mc:Choice xmlns:v="urn:schemas-microsoft-com:vml" Requires="v">
                <p:oleObj spid="_x0000_s2072" r:id="rId16" imgW="0" imgH="0" progId="">
                  <p:embed/>
                </p:oleObj>
              </mc:Choice>
              <mc:Fallback>
                <p:oleObj r:id="rId16" imgW="0" imgH="0" progId="">
                  <p:embed/>
                  <p:pic>
                    <p:nvPicPr>
                      <p:cNvPr id="0" name="AutoShape 2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714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18340" name="Text Box 4"/>
          <p:cNvSpPr txBox="1">
            <a:spLocks noChangeArrowheads="1"/>
          </p:cNvSpPr>
          <p:nvPr/>
        </p:nvSpPr>
        <p:spPr bwMode="auto">
          <a:xfrm>
            <a:off x="8618538" y="6440488"/>
            <a:ext cx="1287462" cy="260350"/>
          </a:xfrm>
          <a:prstGeom prst="rect">
            <a:avLst/>
          </a:prstGeom>
          <a:noFill/>
          <a:ln w="9525">
            <a:noFill/>
            <a:miter lim="800000"/>
            <a:headEnd/>
            <a:tailEnd/>
          </a:ln>
          <a:effectLst/>
        </p:spPr>
        <p:txBody>
          <a:bodyPr lIns="89980" tIns="46790" rIns="89980" bIns="46790">
            <a:spAutoFit/>
          </a:bodyPr>
          <a:lstStyle/>
          <a:p>
            <a:pPr algn="ctr" defTabSz="912813">
              <a:lnSpc>
                <a:spcPct val="90000"/>
              </a:lnSpc>
              <a:spcBef>
                <a:spcPct val="50000"/>
              </a:spcBef>
              <a:defRPr/>
            </a:pPr>
            <a:r>
              <a:rPr lang="en-US" altLang="zh-CN" dirty="0">
                <a:solidFill>
                  <a:srgbClr val="333333"/>
                </a:solidFill>
                <a:latin typeface="Tahoma" pitchFamily="34" charset="0"/>
                <a:ea typeface="宋体" pitchFamily="2" charset="-122"/>
                <a:cs typeface="Tahoma" pitchFamily="34" charset="0"/>
              </a:rPr>
              <a:t>Page </a:t>
            </a:r>
            <a:fld id="{80E88492-4EA8-4305-858B-2C217675BCDB}" type="slidenum">
              <a:rPr lang="en-US" altLang="zh-CN">
                <a:solidFill>
                  <a:srgbClr val="333333"/>
                </a:solidFill>
                <a:latin typeface="Tahoma" pitchFamily="34" charset="0"/>
                <a:ea typeface="宋体" pitchFamily="2" charset="-122"/>
                <a:cs typeface="Tahoma" pitchFamily="34" charset="0"/>
              </a:rPr>
              <a:pPr algn="ctr" defTabSz="912813">
                <a:lnSpc>
                  <a:spcPct val="90000"/>
                </a:lnSpc>
                <a:spcBef>
                  <a:spcPct val="50000"/>
                </a:spcBef>
                <a:defRPr/>
              </a:pPr>
              <a:t>‹#›</a:t>
            </a:fld>
            <a:r>
              <a:rPr lang="en-US" altLang="zh-CN" dirty="0">
                <a:solidFill>
                  <a:srgbClr val="333333"/>
                </a:solidFill>
                <a:latin typeface="Tahoma" pitchFamily="34" charset="0"/>
                <a:ea typeface="宋体" pitchFamily="2" charset="-122"/>
                <a:cs typeface="Tahoma" pitchFamily="34" charset="0"/>
              </a:rPr>
              <a:t> </a:t>
            </a:r>
          </a:p>
        </p:txBody>
      </p:sp>
      <p:sp>
        <p:nvSpPr>
          <p:cNvPr id="2075" name="Rectangle 5"/>
          <p:cNvSpPr>
            <a:spLocks noGrp="1" noChangeArrowheads="1"/>
          </p:cNvSpPr>
          <p:nvPr>
            <p:ph type="title"/>
          </p:nvPr>
        </p:nvSpPr>
        <p:spPr bwMode="auto">
          <a:xfrm>
            <a:off x="0" y="44450"/>
            <a:ext cx="7918450" cy="787400"/>
          </a:xfrm>
          <a:prstGeom prst="rect">
            <a:avLst/>
          </a:prstGeom>
          <a:noFill/>
          <a:ln w="9525">
            <a:noFill/>
            <a:miter lim="800000"/>
            <a:headEnd/>
            <a:tailEnd/>
          </a:ln>
        </p:spPr>
        <p:txBody>
          <a:bodyPr vert="horz" wrap="square" lIns="91420" tIns="45711" rIns="91420" bIns="45711" numCol="1" anchor="ctr" anchorCtr="0" compatLnSpc="1">
            <a:prstTxWarp prst="textNoShape">
              <a:avLst/>
            </a:prstTxWarp>
          </a:bodyPr>
          <a:lstStyle/>
          <a:p>
            <a:pPr lvl="0"/>
            <a:r>
              <a:rPr lang="en-US" altLang="zh-CN" smtClean="0"/>
              <a:t>Click to edit Master title style</a:t>
            </a:r>
          </a:p>
        </p:txBody>
      </p:sp>
      <p:pic>
        <p:nvPicPr>
          <p:cNvPr id="2076" name="Picture 13" descr="户外超长版"/>
          <p:cNvPicPr>
            <a:picLocks noChangeAspect="1" noChangeArrowheads="1"/>
          </p:cNvPicPr>
          <p:nvPr userDrawn="1"/>
        </p:nvPicPr>
        <p:blipFill>
          <a:blip r:embed="rId17"/>
          <a:srcRect l="16472" t="16193" r="13177" b="13167"/>
          <a:stretch>
            <a:fillRect/>
          </a:stretch>
        </p:blipFill>
        <p:spPr bwMode="auto">
          <a:xfrm>
            <a:off x="0" y="6227763"/>
            <a:ext cx="623888" cy="630237"/>
          </a:xfrm>
          <a:prstGeom prst="rect">
            <a:avLst/>
          </a:prstGeom>
          <a:noFill/>
          <a:ln w="9525">
            <a:noFill/>
            <a:miter lim="800000"/>
            <a:headEnd/>
            <a:tailEnd/>
          </a:ln>
        </p:spPr>
      </p:pic>
      <p:pic>
        <p:nvPicPr>
          <p:cNvPr id="2077" name="Picture 16"/>
          <p:cNvPicPr>
            <a:picLocks noChangeAspect="1" noChangeArrowheads="1"/>
          </p:cNvPicPr>
          <p:nvPr userDrawn="1"/>
        </p:nvPicPr>
        <p:blipFill>
          <a:blip r:embed="rId18"/>
          <a:srcRect l="18303" t="30316" r="17513" b="58247"/>
          <a:stretch>
            <a:fillRect/>
          </a:stretch>
        </p:blipFill>
        <p:spPr bwMode="ltGray">
          <a:xfrm>
            <a:off x="0" y="0"/>
            <a:ext cx="8385175" cy="836613"/>
          </a:xfrm>
          <a:prstGeom prst="rect">
            <a:avLst/>
          </a:prstGeom>
          <a:noFill/>
          <a:ln w="9525" algn="ctr">
            <a:noFill/>
            <a:miter lim="800000"/>
            <a:headEnd/>
            <a:tailEnd/>
          </a:ln>
        </p:spPr>
      </p:pic>
      <p:graphicFrame>
        <p:nvGraphicFramePr>
          <p:cNvPr id="2071" name="Object 23"/>
          <p:cNvGraphicFramePr>
            <a:graphicFrameLocks noChangeAspect="1"/>
          </p:cNvGraphicFramePr>
          <p:nvPr/>
        </p:nvGraphicFramePr>
        <p:xfrm>
          <a:off x="8775700" y="0"/>
          <a:ext cx="1130300" cy="938213"/>
        </p:xfrm>
        <a:graphic>
          <a:graphicData uri="http://schemas.openxmlformats.org/presentationml/2006/ole">
            <mc:AlternateContent xmlns:mc="http://schemas.openxmlformats.org/markup-compatibility/2006">
              <mc:Choice xmlns:v="urn:schemas-microsoft-com:vml" Requires="v">
                <p:oleObj spid="_x0000_s2073" name="位图图像" r:id="rId19" imgW="1704762" imgH="1533739" progId="PBrush">
                  <p:embed/>
                </p:oleObj>
              </mc:Choice>
              <mc:Fallback>
                <p:oleObj name="位图图像" r:id="rId19" imgW="1704762" imgH="1533739" progId="PBrush">
                  <p:embed/>
                  <p:pic>
                    <p:nvPicPr>
                      <p:cNvPr id="0" name="Picture 2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775700" y="0"/>
                        <a:ext cx="1130300" cy="938213"/>
                      </a:xfrm>
                      <a:prstGeom prst="rect">
                        <a:avLst/>
                      </a:prstGeom>
                      <a:noFill/>
                      <a:ln>
                        <a:noFill/>
                      </a:ln>
                      <a:effectLst/>
                      <a:extLst>
                        <a:ext uri="{909E8E84-426E-40DD-AFC4-6F175D3DCCD1}">
                          <a14:hiddenFill xmlns:a14="http://schemas.microsoft.com/office/drawing/2010/main">
                            <a:solidFill>
                              <a:srgbClr val="77ADAA">
                                <a:alpha val="2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rgbClr val="C0C0C0">
                                  <a:alpha val="74997"/>
                                </a:srgbClr>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701" r:id="rId1"/>
    <p:sldLayoutId id="2147483696" r:id="rId2"/>
    <p:sldLayoutId id="2147483695" r:id="rId3"/>
    <p:sldLayoutId id="2147483694" r:id="rId4"/>
    <p:sldLayoutId id="2147483693" r:id="rId5"/>
    <p:sldLayoutId id="2147483692" r:id="rId6"/>
    <p:sldLayoutId id="2147483691" r:id="rId7"/>
    <p:sldLayoutId id="2147483690" r:id="rId8"/>
    <p:sldLayoutId id="2147483689" r:id="rId9"/>
    <p:sldLayoutId id="2147483688" r:id="rId10"/>
    <p:sldLayoutId id="2147483687" r:id="rId11"/>
    <p:sldLayoutId id="2147483686" r:id="rId12"/>
  </p:sldLayoutIdLst>
  <p:txStyles>
    <p:titleStyle>
      <a:lvl1pPr algn="l" defTabSz="912813" rtl="0" eaLnBrk="0" fontAlgn="base" hangingPunct="0">
        <a:spcBef>
          <a:spcPct val="0"/>
        </a:spcBef>
        <a:spcAft>
          <a:spcPct val="0"/>
        </a:spcAft>
        <a:defRPr sz="2400" b="1">
          <a:solidFill>
            <a:schemeClr val="bg1"/>
          </a:solidFill>
          <a:latin typeface="+mj-lt"/>
          <a:ea typeface="+mj-ea"/>
          <a:cs typeface="+mj-cs"/>
        </a:defRPr>
      </a:lvl1pPr>
      <a:lvl2pPr algn="l" defTabSz="912813" rtl="0" eaLnBrk="0" fontAlgn="base" hangingPunct="0">
        <a:spcBef>
          <a:spcPct val="0"/>
        </a:spcBef>
        <a:spcAft>
          <a:spcPct val="0"/>
        </a:spcAft>
        <a:defRPr sz="2400" b="1">
          <a:solidFill>
            <a:schemeClr val="bg1"/>
          </a:solidFill>
          <a:latin typeface="Arial" charset="0"/>
          <a:ea typeface="黑体" pitchFamily="2" charset="-122"/>
        </a:defRPr>
      </a:lvl2pPr>
      <a:lvl3pPr algn="l" defTabSz="912813" rtl="0" eaLnBrk="0" fontAlgn="base" hangingPunct="0">
        <a:spcBef>
          <a:spcPct val="0"/>
        </a:spcBef>
        <a:spcAft>
          <a:spcPct val="0"/>
        </a:spcAft>
        <a:defRPr sz="2400" b="1">
          <a:solidFill>
            <a:schemeClr val="bg1"/>
          </a:solidFill>
          <a:latin typeface="Arial" charset="0"/>
          <a:ea typeface="黑体" pitchFamily="2" charset="-122"/>
        </a:defRPr>
      </a:lvl3pPr>
      <a:lvl4pPr algn="l" defTabSz="912813" rtl="0" eaLnBrk="0" fontAlgn="base" hangingPunct="0">
        <a:spcBef>
          <a:spcPct val="0"/>
        </a:spcBef>
        <a:spcAft>
          <a:spcPct val="0"/>
        </a:spcAft>
        <a:defRPr sz="2400" b="1">
          <a:solidFill>
            <a:schemeClr val="bg1"/>
          </a:solidFill>
          <a:latin typeface="Arial" charset="0"/>
          <a:ea typeface="黑体" pitchFamily="2" charset="-122"/>
        </a:defRPr>
      </a:lvl4pPr>
      <a:lvl5pPr algn="l" defTabSz="912813" rtl="0" eaLnBrk="0" fontAlgn="base" hangingPunct="0">
        <a:spcBef>
          <a:spcPct val="0"/>
        </a:spcBef>
        <a:spcAft>
          <a:spcPct val="0"/>
        </a:spcAft>
        <a:defRPr sz="2400" b="1">
          <a:solidFill>
            <a:schemeClr val="bg1"/>
          </a:solidFill>
          <a:latin typeface="Arial" charset="0"/>
          <a:ea typeface="黑体" pitchFamily="2" charset="-122"/>
        </a:defRPr>
      </a:lvl5pPr>
      <a:lvl6pPr marL="457200" algn="l" defTabSz="912813" rtl="0" fontAlgn="base">
        <a:spcBef>
          <a:spcPct val="0"/>
        </a:spcBef>
        <a:spcAft>
          <a:spcPct val="0"/>
        </a:spcAft>
        <a:defRPr sz="2400" b="1">
          <a:solidFill>
            <a:schemeClr val="bg1"/>
          </a:solidFill>
          <a:latin typeface="Arial" charset="0"/>
          <a:ea typeface="黑体" pitchFamily="2" charset="-122"/>
        </a:defRPr>
      </a:lvl6pPr>
      <a:lvl7pPr marL="914400" algn="l" defTabSz="912813" rtl="0" fontAlgn="base">
        <a:spcBef>
          <a:spcPct val="0"/>
        </a:spcBef>
        <a:spcAft>
          <a:spcPct val="0"/>
        </a:spcAft>
        <a:defRPr sz="2400" b="1">
          <a:solidFill>
            <a:schemeClr val="bg1"/>
          </a:solidFill>
          <a:latin typeface="Arial" charset="0"/>
          <a:ea typeface="黑体" pitchFamily="2" charset="-122"/>
        </a:defRPr>
      </a:lvl7pPr>
      <a:lvl8pPr marL="1371600" algn="l" defTabSz="912813" rtl="0" fontAlgn="base">
        <a:spcBef>
          <a:spcPct val="0"/>
        </a:spcBef>
        <a:spcAft>
          <a:spcPct val="0"/>
        </a:spcAft>
        <a:defRPr sz="2400" b="1">
          <a:solidFill>
            <a:schemeClr val="bg1"/>
          </a:solidFill>
          <a:latin typeface="Arial" charset="0"/>
          <a:ea typeface="黑体" pitchFamily="2" charset="-122"/>
        </a:defRPr>
      </a:lvl8pPr>
      <a:lvl9pPr marL="1828800" algn="l" defTabSz="912813" rtl="0" fontAlgn="base">
        <a:spcBef>
          <a:spcPct val="0"/>
        </a:spcBef>
        <a:spcAft>
          <a:spcPct val="0"/>
        </a:spcAft>
        <a:defRPr sz="2400" b="1">
          <a:solidFill>
            <a:schemeClr val="bg1"/>
          </a:solidFill>
          <a:latin typeface="Arial" charset="0"/>
          <a:ea typeface="黑体" pitchFamily="2" charset="-122"/>
        </a:defRPr>
      </a:lvl9pPr>
    </p:titleStyle>
    <p:bodyStyle>
      <a:lvl1pPr marL="342900" indent="-342900" algn="l" defTabSz="912813" rtl="0" eaLnBrk="0" fontAlgn="base" hangingPunct="0">
        <a:lnSpc>
          <a:spcPct val="120000"/>
        </a:lnSpc>
        <a:spcBef>
          <a:spcPct val="0"/>
        </a:spcBef>
        <a:spcAft>
          <a:spcPct val="0"/>
        </a:spcAft>
        <a:buChar char="•"/>
        <a:defRPr sz="1600" b="1">
          <a:solidFill>
            <a:schemeClr val="tx1"/>
          </a:solidFill>
          <a:latin typeface="+mn-lt"/>
          <a:ea typeface="+mn-ea"/>
          <a:cs typeface="+mn-cs"/>
        </a:defRPr>
      </a:lvl1pPr>
      <a:lvl2pPr marL="533400" indent="-176213" algn="l" defTabSz="912813" rtl="0" eaLnBrk="0" fontAlgn="base" hangingPunct="0">
        <a:lnSpc>
          <a:spcPct val="120000"/>
        </a:lnSpc>
        <a:spcBef>
          <a:spcPct val="0"/>
        </a:spcBef>
        <a:spcAft>
          <a:spcPct val="0"/>
        </a:spcAft>
        <a:buFont typeface="Arial" charset="0"/>
        <a:buChar char="•"/>
        <a:defRPr sz="1400">
          <a:solidFill>
            <a:schemeClr val="tx1"/>
          </a:solidFill>
          <a:latin typeface="+mn-lt"/>
          <a:ea typeface="+mn-ea"/>
        </a:defRPr>
      </a:lvl2pPr>
      <a:lvl3pPr marL="903288" indent="-190500" algn="l" defTabSz="912813" rtl="0" eaLnBrk="0" fontAlgn="base" hangingPunct="0">
        <a:lnSpc>
          <a:spcPct val="120000"/>
        </a:lnSpc>
        <a:spcBef>
          <a:spcPct val="0"/>
        </a:spcBef>
        <a:spcAft>
          <a:spcPct val="0"/>
        </a:spcAft>
        <a:buFont typeface="Arial" charset="0"/>
        <a:buChar char="–"/>
        <a:defRPr sz="1400">
          <a:solidFill>
            <a:schemeClr val="tx1"/>
          </a:solidFill>
          <a:latin typeface="+mn-lt"/>
          <a:ea typeface="+mn-ea"/>
        </a:defRPr>
      </a:lvl3pPr>
      <a:lvl4pPr marL="1276350" indent="-182563" algn="l" defTabSz="912813" rtl="0" eaLnBrk="0" fontAlgn="base" hangingPunct="0">
        <a:lnSpc>
          <a:spcPct val="120000"/>
        </a:lnSpc>
        <a:spcBef>
          <a:spcPct val="0"/>
        </a:spcBef>
        <a:spcAft>
          <a:spcPct val="0"/>
        </a:spcAft>
        <a:buChar char="–"/>
        <a:defRPr sz="1200">
          <a:solidFill>
            <a:schemeClr val="tx1"/>
          </a:solidFill>
          <a:latin typeface="+mn-lt"/>
          <a:ea typeface="宋体" pitchFamily="2" charset="-122"/>
        </a:defRPr>
      </a:lvl4pPr>
      <a:lvl5pPr marL="1649413" indent="-193675" algn="l" defTabSz="912813" rtl="0" eaLnBrk="0" fontAlgn="base" hangingPunct="0">
        <a:lnSpc>
          <a:spcPct val="120000"/>
        </a:lnSpc>
        <a:spcBef>
          <a:spcPct val="0"/>
        </a:spcBef>
        <a:spcAft>
          <a:spcPct val="0"/>
        </a:spcAft>
        <a:buChar char="-"/>
        <a:defRPr sz="1200">
          <a:solidFill>
            <a:schemeClr val="tx1"/>
          </a:solidFill>
          <a:latin typeface="+mn-lt"/>
          <a:ea typeface="宋体" pitchFamily="2" charset="-122"/>
        </a:defRPr>
      </a:lvl5pPr>
      <a:lvl6pPr marL="2106613" indent="-193675" algn="l" defTabSz="912813" rtl="0" fontAlgn="base">
        <a:lnSpc>
          <a:spcPct val="120000"/>
        </a:lnSpc>
        <a:spcBef>
          <a:spcPct val="0"/>
        </a:spcBef>
        <a:spcAft>
          <a:spcPct val="0"/>
        </a:spcAft>
        <a:buChar char="-"/>
        <a:defRPr sz="1200">
          <a:solidFill>
            <a:schemeClr val="tx1"/>
          </a:solidFill>
          <a:latin typeface="+mn-lt"/>
          <a:ea typeface="宋体" pitchFamily="2" charset="-122"/>
        </a:defRPr>
      </a:lvl6pPr>
      <a:lvl7pPr marL="2563813" indent="-193675" algn="l" defTabSz="912813" rtl="0" fontAlgn="base">
        <a:lnSpc>
          <a:spcPct val="120000"/>
        </a:lnSpc>
        <a:spcBef>
          <a:spcPct val="0"/>
        </a:spcBef>
        <a:spcAft>
          <a:spcPct val="0"/>
        </a:spcAft>
        <a:buChar char="-"/>
        <a:defRPr sz="1200">
          <a:solidFill>
            <a:schemeClr val="tx1"/>
          </a:solidFill>
          <a:latin typeface="+mn-lt"/>
          <a:ea typeface="宋体" pitchFamily="2" charset="-122"/>
        </a:defRPr>
      </a:lvl7pPr>
      <a:lvl8pPr marL="3021013" indent="-193675" algn="l" defTabSz="912813" rtl="0" fontAlgn="base">
        <a:lnSpc>
          <a:spcPct val="120000"/>
        </a:lnSpc>
        <a:spcBef>
          <a:spcPct val="0"/>
        </a:spcBef>
        <a:spcAft>
          <a:spcPct val="0"/>
        </a:spcAft>
        <a:buChar char="-"/>
        <a:defRPr sz="1200">
          <a:solidFill>
            <a:schemeClr val="tx1"/>
          </a:solidFill>
          <a:latin typeface="+mn-lt"/>
          <a:ea typeface="宋体" pitchFamily="2" charset="-122"/>
        </a:defRPr>
      </a:lvl8pPr>
      <a:lvl9pPr marL="3478213" indent="-193675" algn="l" defTabSz="912813" rtl="0" fontAlgn="base">
        <a:lnSpc>
          <a:spcPct val="120000"/>
        </a:lnSpc>
        <a:spcBef>
          <a:spcPct val="0"/>
        </a:spcBef>
        <a:spcAft>
          <a:spcPct val="0"/>
        </a:spcAft>
        <a:buChar char="-"/>
        <a:defRPr sz="12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24.xml"/><Relationship Id="rId1" Type="http://schemas.openxmlformats.org/officeDocument/2006/relationships/vmlDrawing" Target="../drawings/vmlDrawing4.vml"/><Relationship Id="rId6" Type="http://schemas.openxmlformats.org/officeDocument/2006/relationships/diagramColors" Target="../diagrams/colors4.xml"/><Relationship Id="rId11" Type="http://schemas.openxmlformats.org/officeDocument/2006/relationships/image" Target="../media/image12.png"/><Relationship Id="rId5" Type="http://schemas.openxmlformats.org/officeDocument/2006/relationships/diagramQuickStyle" Target="../diagrams/quickStyle4.xml"/><Relationship Id="rId10" Type="http://schemas.openxmlformats.org/officeDocument/2006/relationships/oleObject" Target="../embeddings/oleObject6.bin"/><Relationship Id="rId4" Type="http://schemas.openxmlformats.org/officeDocument/2006/relationships/diagramLayout" Target="../diagrams/layout4.xml"/><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24.xml"/><Relationship Id="rId1" Type="http://schemas.openxmlformats.org/officeDocument/2006/relationships/vmlDrawing" Target="../drawings/vmlDrawing5.vml"/><Relationship Id="rId6" Type="http://schemas.openxmlformats.org/officeDocument/2006/relationships/diagramColors" Target="../diagrams/colors5.xml"/><Relationship Id="rId11" Type="http://schemas.openxmlformats.org/officeDocument/2006/relationships/image" Target="../media/image14.png"/><Relationship Id="rId5" Type="http://schemas.openxmlformats.org/officeDocument/2006/relationships/diagramQuickStyle" Target="../diagrams/quickStyle5.xml"/><Relationship Id="rId10" Type="http://schemas.openxmlformats.org/officeDocument/2006/relationships/oleObject" Target="../embeddings/oleObject8.bin"/><Relationship Id="rId4" Type="http://schemas.openxmlformats.org/officeDocument/2006/relationships/diagramLayout" Target="../diagrams/layout5.xml"/><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Layout" Target="../slideLayouts/slideLayout24.xml"/><Relationship Id="rId1" Type="http://schemas.openxmlformats.org/officeDocument/2006/relationships/vmlDrawing" Target="../drawings/vmlDrawing6.vml"/><Relationship Id="rId6" Type="http://schemas.openxmlformats.org/officeDocument/2006/relationships/diagramColors" Target="../diagrams/colors6.xml"/><Relationship Id="rId11" Type="http://schemas.openxmlformats.org/officeDocument/2006/relationships/image" Target="../media/image16.png"/><Relationship Id="rId5" Type="http://schemas.openxmlformats.org/officeDocument/2006/relationships/diagramQuickStyle" Target="../diagrams/quickStyle6.xml"/><Relationship Id="rId10" Type="http://schemas.openxmlformats.org/officeDocument/2006/relationships/oleObject" Target="../embeddings/oleObject10.bin"/><Relationship Id="rId4" Type="http://schemas.openxmlformats.org/officeDocument/2006/relationships/diagramLayout" Target="../diagrams/layout6.xml"/><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4.xml"/><Relationship Id="rId1" Type="http://schemas.openxmlformats.org/officeDocument/2006/relationships/vmlDrawing" Target="../drawings/vmlDrawing7.vml"/><Relationship Id="rId6" Type="http://schemas.openxmlformats.org/officeDocument/2006/relationships/image" Target="../media/image18.png"/><Relationship Id="rId5" Type="http://schemas.openxmlformats.org/officeDocument/2006/relationships/oleObject" Target="../embeddings/oleObject12.bin"/><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4.xml"/><Relationship Id="rId1" Type="http://schemas.openxmlformats.org/officeDocument/2006/relationships/vmlDrawing" Target="../drawings/vmlDrawing8.vml"/><Relationship Id="rId6" Type="http://schemas.openxmlformats.org/officeDocument/2006/relationships/image" Target="../media/image20.png"/><Relationship Id="rId5" Type="http://schemas.openxmlformats.org/officeDocument/2006/relationships/oleObject" Target="../embeddings/oleObject14.bin"/><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8"/>
          <p:cNvSpPr>
            <a:spLocks noGrp="1" noChangeArrowheads="1"/>
          </p:cNvSpPr>
          <p:nvPr>
            <p:ph type="title" idx="4294967295"/>
          </p:nvPr>
        </p:nvSpPr>
        <p:spPr>
          <a:xfrm>
            <a:off x="0" y="71438"/>
            <a:ext cx="8931275" cy="492125"/>
          </a:xfrm>
        </p:spPr>
        <p:txBody>
          <a:bodyPr/>
          <a:lstStyle/>
          <a:p>
            <a:r>
              <a:rPr lang="zh-CN" altLang="en-US" smtClean="0">
                <a:latin typeface="微软雅黑"/>
                <a:ea typeface="微软雅黑"/>
                <a:cs typeface="微软雅黑"/>
              </a:rPr>
              <a:t>报告包括的主要内容</a:t>
            </a:r>
          </a:p>
        </p:txBody>
      </p:sp>
      <p:sp>
        <p:nvSpPr>
          <p:cNvPr id="507907" name="Rectangle 2"/>
          <p:cNvSpPr>
            <a:spLocks noChangeArrowheads="1"/>
          </p:cNvSpPr>
          <p:nvPr/>
        </p:nvSpPr>
        <p:spPr bwMode="auto">
          <a:xfrm>
            <a:off x="0" y="0"/>
            <a:ext cx="9906000" cy="0"/>
          </a:xfrm>
          <a:prstGeom prst="rect">
            <a:avLst/>
          </a:prstGeom>
          <a:noFill/>
          <a:ln w="9525">
            <a:noFill/>
            <a:miter lim="800000"/>
            <a:headEnd/>
            <a:tailEnd/>
          </a:ln>
        </p:spPr>
        <p:txBody>
          <a:bodyPr wrap="none" anchor="ctr">
            <a:spAutoFit/>
          </a:bodyPr>
          <a:lstStyle/>
          <a:p>
            <a:pPr algn="ctr">
              <a:lnSpc>
                <a:spcPct val="120000"/>
              </a:lnSpc>
            </a:pPr>
            <a:endParaRPr lang="zh-CN" altLang="en-US"/>
          </a:p>
        </p:txBody>
      </p:sp>
      <p:sp>
        <p:nvSpPr>
          <p:cNvPr id="507908" name="Rectangle 2"/>
          <p:cNvSpPr>
            <a:spLocks noChangeArrowheads="1"/>
          </p:cNvSpPr>
          <p:nvPr/>
        </p:nvSpPr>
        <p:spPr bwMode="auto">
          <a:xfrm>
            <a:off x="0" y="0"/>
            <a:ext cx="9906000" cy="0"/>
          </a:xfrm>
          <a:prstGeom prst="rect">
            <a:avLst/>
          </a:prstGeom>
          <a:noFill/>
          <a:ln w="9525">
            <a:noFill/>
            <a:miter lim="800000"/>
            <a:headEnd/>
            <a:tailEnd/>
          </a:ln>
        </p:spPr>
        <p:txBody>
          <a:bodyPr wrap="none" anchor="ctr">
            <a:spAutoFit/>
          </a:bodyPr>
          <a:lstStyle/>
          <a:p>
            <a:pPr algn="ctr">
              <a:lnSpc>
                <a:spcPct val="120000"/>
              </a:lnSpc>
            </a:pPr>
            <a:endParaRPr lang="zh-CN" altLang="en-US"/>
          </a:p>
        </p:txBody>
      </p:sp>
      <p:sp>
        <p:nvSpPr>
          <p:cNvPr id="8" name="TextBox 7"/>
          <p:cNvSpPr txBox="1"/>
          <p:nvPr/>
        </p:nvSpPr>
        <p:spPr>
          <a:xfrm>
            <a:off x="287338" y="1022350"/>
            <a:ext cx="8856662" cy="4154488"/>
          </a:xfrm>
          <a:prstGeom prst="rect">
            <a:avLst/>
          </a:prstGeom>
          <a:noFill/>
          <a:ln>
            <a:noFill/>
          </a:ln>
        </p:spPr>
        <p:txBody>
          <a:bodyPr>
            <a:spAutoFit/>
          </a:bodyPr>
          <a:lstStyle/>
          <a:p>
            <a:pPr indent="288000">
              <a:lnSpc>
                <a:spcPct val="150000"/>
              </a:lnSpc>
              <a:buFont typeface="Wingdings" pitchFamily="2" charset="2"/>
              <a:buChar char="u"/>
              <a:defRPr/>
            </a:pPr>
            <a:r>
              <a:rPr lang="en-US" altLang="en-US" sz="1600" b="1" dirty="0">
                <a:solidFill>
                  <a:schemeClr val="tx1"/>
                </a:solidFill>
                <a:latin typeface="微软雅黑" pitchFamily="34" charset="-122"/>
                <a:ea typeface="微软雅黑" pitchFamily="34" charset="-122"/>
              </a:rPr>
              <a:t>项目介绍</a:t>
            </a:r>
            <a:endParaRPr lang="en-US" altLang="zh-CN" sz="1600" b="1" dirty="0">
              <a:solidFill>
                <a:schemeClr val="tx1"/>
              </a:solidFill>
              <a:latin typeface="微软雅黑" pitchFamily="34" charset="-122"/>
              <a:ea typeface="微软雅黑" pitchFamily="34" charset="-122"/>
            </a:endParaRPr>
          </a:p>
          <a:p>
            <a:pPr lvl="1" indent="288000">
              <a:lnSpc>
                <a:spcPct val="150000"/>
              </a:lnSpc>
              <a:buFont typeface="Wingdings" pitchFamily="2" charset="2"/>
              <a:buChar char="u"/>
              <a:defRPr/>
            </a:pPr>
            <a:r>
              <a:rPr lang="zh-CN" altLang="en-US" sz="1600" dirty="0">
                <a:solidFill>
                  <a:srgbClr val="FF0000"/>
                </a:solidFill>
                <a:latin typeface="微软雅黑" pitchFamily="34" charset="-122"/>
                <a:ea typeface="微软雅黑" pitchFamily="34" charset="-122"/>
              </a:rPr>
              <a:t>包括项目背景、项目目的、项目执行时间、样本情况等</a:t>
            </a:r>
            <a:endParaRPr lang="en-US" altLang="zh-CN" sz="1600" dirty="0">
              <a:solidFill>
                <a:srgbClr val="FF0000"/>
              </a:solidFill>
              <a:latin typeface="微软雅黑" pitchFamily="34" charset="-122"/>
              <a:ea typeface="微软雅黑" pitchFamily="34" charset="-122"/>
            </a:endParaRPr>
          </a:p>
          <a:p>
            <a:pPr indent="288000">
              <a:lnSpc>
                <a:spcPct val="150000"/>
              </a:lnSpc>
              <a:buFont typeface="Wingdings" pitchFamily="2" charset="2"/>
              <a:buChar char="u"/>
              <a:defRPr/>
            </a:pPr>
            <a:r>
              <a:rPr lang="zh-CN" altLang="en-US" sz="1600" b="1" dirty="0">
                <a:solidFill>
                  <a:schemeClr val="tx1"/>
                </a:solidFill>
                <a:latin typeface="微软雅黑" pitchFamily="34" charset="-122"/>
                <a:ea typeface="微软雅黑" pitchFamily="34" charset="-122"/>
              </a:rPr>
              <a:t>满意度和优先级评估</a:t>
            </a:r>
            <a:endParaRPr lang="en-US" altLang="zh-CN" sz="1600" b="1" dirty="0">
              <a:solidFill>
                <a:schemeClr val="tx1"/>
              </a:solidFill>
              <a:latin typeface="微软雅黑" pitchFamily="34" charset="-122"/>
              <a:ea typeface="微软雅黑" pitchFamily="34" charset="-122"/>
            </a:endParaRPr>
          </a:p>
          <a:p>
            <a:pPr lvl="1" indent="288000">
              <a:lnSpc>
                <a:spcPct val="150000"/>
              </a:lnSpc>
              <a:buFont typeface="Wingdings" pitchFamily="2" charset="2"/>
              <a:buChar char="u"/>
              <a:defRPr/>
            </a:pPr>
            <a:r>
              <a:rPr lang="zh-CN" altLang="en-US" sz="1600" dirty="0">
                <a:solidFill>
                  <a:srgbClr val="FF0000"/>
                </a:solidFill>
                <a:latin typeface="微软雅黑" pitchFamily="34" charset="-122"/>
                <a:ea typeface="微软雅黑" pitchFamily="34" charset="-122"/>
              </a:rPr>
              <a:t>包括产品的整体满意度（整体得分）</a:t>
            </a:r>
            <a:endParaRPr lang="en-US" altLang="zh-CN" sz="1600" dirty="0">
              <a:solidFill>
                <a:srgbClr val="FF0000"/>
              </a:solidFill>
              <a:latin typeface="微软雅黑" pitchFamily="34" charset="-122"/>
              <a:ea typeface="微软雅黑" pitchFamily="34" charset="-122"/>
            </a:endParaRPr>
          </a:p>
          <a:p>
            <a:pPr lvl="1" indent="288000">
              <a:lnSpc>
                <a:spcPct val="150000"/>
              </a:lnSpc>
              <a:buFont typeface="Wingdings" pitchFamily="2" charset="2"/>
              <a:buChar char="u"/>
              <a:defRPr/>
            </a:pPr>
            <a:r>
              <a:rPr lang="zh-CN" altLang="en-US" sz="1600" dirty="0">
                <a:solidFill>
                  <a:srgbClr val="FF0000"/>
                </a:solidFill>
                <a:latin typeface="微软雅黑" pitchFamily="34" charset="-122"/>
                <a:ea typeface="微软雅黑" pitchFamily="34" charset="-122"/>
              </a:rPr>
              <a:t>一、二、三级指标的满意度情况、优先级</a:t>
            </a:r>
            <a:endParaRPr lang="en-US" altLang="zh-CN" sz="1600" dirty="0">
              <a:solidFill>
                <a:srgbClr val="FF0000"/>
              </a:solidFill>
              <a:latin typeface="微软雅黑" pitchFamily="34" charset="-122"/>
              <a:ea typeface="微软雅黑" pitchFamily="34" charset="-122"/>
            </a:endParaRPr>
          </a:p>
          <a:p>
            <a:pPr lvl="1" indent="288000">
              <a:lnSpc>
                <a:spcPct val="150000"/>
              </a:lnSpc>
              <a:buFont typeface="Wingdings" pitchFamily="2" charset="2"/>
              <a:buChar char="u"/>
              <a:defRPr/>
            </a:pPr>
            <a:r>
              <a:rPr lang="zh-CN" altLang="en-US" sz="1600" dirty="0">
                <a:solidFill>
                  <a:srgbClr val="FF0000"/>
                </a:solidFill>
                <a:latin typeface="微软雅黑" pitchFamily="34" charset="-122"/>
                <a:ea typeface="微软雅黑" pitchFamily="34" charset="-122"/>
              </a:rPr>
              <a:t>竞品与自有产品的满意度对比</a:t>
            </a:r>
            <a:endParaRPr lang="en-US" altLang="zh-CN" sz="1600" dirty="0">
              <a:solidFill>
                <a:srgbClr val="FF0000"/>
              </a:solidFill>
              <a:latin typeface="微软雅黑" pitchFamily="34" charset="-122"/>
              <a:ea typeface="微软雅黑" pitchFamily="34" charset="-122"/>
            </a:endParaRPr>
          </a:p>
          <a:p>
            <a:pPr indent="288000">
              <a:lnSpc>
                <a:spcPct val="150000"/>
              </a:lnSpc>
              <a:buFont typeface="Wingdings" pitchFamily="2" charset="2"/>
              <a:buChar char="u"/>
              <a:defRPr/>
            </a:pPr>
            <a:r>
              <a:rPr lang="zh-CN" altLang="en-US" sz="1600" b="1" dirty="0">
                <a:solidFill>
                  <a:schemeClr val="tx1"/>
                </a:solidFill>
                <a:latin typeface="微软雅黑" pitchFamily="34" charset="-122"/>
                <a:ea typeface="微软雅黑" pitchFamily="34" charset="-122"/>
              </a:rPr>
              <a:t>项目总结和建议</a:t>
            </a:r>
            <a:endParaRPr lang="en-US" altLang="zh-CN" sz="1600" b="1" dirty="0">
              <a:solidFill>
                <a:schemeClr val="tx1"/>
              </a:solidFill>
              <a:latin typeface="微软雅黑" pitchFamily="34" charset="-122"/>
              <a:ea typeface="微软雅黑" pitchFamily="34" charset="-122"/>
            </a:endParaRPr>
          </a:p>
          <a:p>
            <a:pPr lvl="1" indent="288000">
              <a:lnSpc>
                <a:spcPct val="150000"/>
              </a:lnSpc>
              <a:buFont typeface="Wingdings" pitchFamily="2" charset="2"/>
              <a:buChar char="u"/>
              <a:defRPr/>
            </a:pPr>
            <a:r>
              <a:rPr lang="zh-CN" altLang="en-US" sz="1600" dirty="0">
                <a:solidFill>
                  <a:srgbClr val="FF0000"/>
                </a:solidFill>
                <a:latin typeface="微软雅黑" pitchFamily="34" charset="-122"/>
                <a:ea typeface="微软雅黑" pitchFamily="34" charset="-122"/>
              </a:rPr>
              <a:t>针对满意度和优先级情况，给出优化建议</a:t>
            </a:r>
            <a:endParaRPr lang="en-US" altLang="zh-CN" sz="1600" dirty="0">
              <a:solidFill>
                <a:srgbClr val="FF0000"/>
              </a:solidFill>
              <a:latin typeface="微软雅黑" pitchFamily="34" charset="-122"/>
              <a:ea typeface="微软雅黑" pitchFamily="34" charset="-122"/>
            </a:endParaRPr>
          </a:p>
          <a:p>
            <a:pPr indent="288000">
              <a:lnSpc>
                <a:spcPct val="150000"/>
              </a:lnSpc>
              <a:buFont typeface="Wingdings" pitchFamily="2" charset="2"/>
              <a:buChar char="u"/>
              <a:defRPr/>
            </a:pPr>
            <a:r>
              <a:rPr lang="zh-CN" altLang="en-US" sz="1600" b="1" dirty="0">
                <a:solidFill>
                  <a:schemeClr val="tx1"/>
                </a:solidFill>
                <a:latin typeface="微软雅黑" pitchFamily="34" charset="-122"/>
                <a:ea typeface="微软雅黑" pitchFamily="34" charset="-122"/>
              </a:rPr>
              <a:t>用户背景信息</a:t>
            </a:r>
            <a:endParaRPr lang="en-US" altLang="zh-CN" sz="1600" b="1" dirty="0">
              <a:solidFill>
                <a:schemeClr val="tx1"/>
              </a:solidFill>
              <a:latin typeface="微软雅黑" pitchFamily="34" charset="-122"/>
              <a:ea typeface="微软雅黑" pitchFamily="34" charset="-122"/>
            </a:endParaRPr>
          </a:p>
          <a:p>
            <a:pPr lvl="1" indent="288000">
              <a:lnSpc>
                <a:spcPct val="150000"/>
              </a:lnSpc>
              <a:buFont typeface="Wingdings" pitchFamily="2" charset="2"/>
              <a:buChar char="u"/>
              <a:defRPr/>
            </a:pPr>
            <a:r>
              <a:rPr lang="zh-CN" altLang="en-US" sz="1600" dirty="0">
                <a:solidFill>
                  <a:srgbClr val="FF0000"/>
                </a:solidFill>
                <a:latin typeface="微软雅黑" pitchFamily="34" charset="-122"/>
                <a:ea typeface="微软雅黑" pitchFamily="34" charset="-122"/>
              </a:rPr>
              <a:t>用户的性别、职业、年龄等</a:t>
            </a:r>
            <a:endParaRPr lang="en-US" altLang="zh-CN" sz="1600" dirty="0">
              <a:solidFill>
                <a:srgbClr val="FF0000"/>
              </a:solidFill>
              <a:latin typeface="微软雅黑" pitchFamily="34" charset="-122"/>
              <a:ea typeface="微软雅黑" pitchFamily="34" charset="-122"/>
            </a:endParaRPr>
          </a:p>
          <a:p>
            <a:pPr lvl="1">
              <a:lnSpc>
                <a:spcPct val="150000"/>
              </a:lnSpc>
              <a:defRPr/>
            </a:pPr>
            <a:endParaRPr lang="en-US" altLang="zh-CN" sz="1600" b="1" dirty="0">
              <a:solidFill>
                <a:schemeClr val="tx1"/>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28"/>
          <p:cNvSpPr txBox="1">
            <a:spLocks noChangeArrowheads="1"/>
          </p:cNvSpPr>
          <p:nvPr/>
        </p:nvSpPr>
        <p:spPr bwMode="auto">
          <a:xfrm>
            <a:off x="0" y="71438"/>
            <a:ext cx="8931275" cy="492125"/>
          </a:xfrm>
          <a:prstGeom prst="rect">
            <a:avLst/>
          </a:prstGeom>
          <a:noFill/>
          <a:ln w="9525">
            <a:noFill/>
            <a:miter lim="800000"/>
            <a:headEnd/>
            <a:tailEnd/>
          </a:ln>
        </p:spPr>
        <p:txBody>
          <a:bodyPr lIns="91420" tIns="45711" rIns="91420" bIns="45711" anchor="ctr"/>
          <a:lstStyle/>
          <a:p>
            <a:pPr defTabSz="912813" eaLnBrk="0" hangingPunct="0">
              <a:defRPr/>
            </a:pPr>
            <a:r>
              <a:rPr kumimoji="0" lang="zh-CN" altLang="en-US" sz="2400" b="1" kern="0" dirty="0">
                <a:solidFill>
                  <a:schemeClr val="bg1"/>
                </a:solidFill>
                <a:latin typeface="微软雅黑" pitchFamily="34" charset="-122"/>
                <a:ea typeface="微软雅黑" pitchFamily="34" charset="-122"/>
                <a:cs typeface="+mj-cs"/>
              </a:rPr>
              <a:t>目录</a:t>
            </a:r>
          </a:p>
        </p:txBody>
      </p:sp>
      <p:sp>
        <p:nvSpPr>
          <p:cNvPr id="519170" name="Line 4"/>
          <p:cNvSpPr>
            <a:spLocks noChangeShapeType="1"/>
          </p:cNvSpPr>
          <p:nvPr/>
        </p:nvSpPr>
        <p:spPr bwMode="auto">
          <a:xfrm>
            <a:off x="2435225" y="2178050"/>
            <a:ext cx="4800600" cy="0"/>
          </a:xfrm>
          <a:prstGeom prst="line">
            <a:avLst/>
          </a:prstGeom>
          <a:noFill/>
          <a:ln w="25400">
            <a:solidFill>
              <a:srgbClr val="C0C0C0"/>
            </a:solidFill>
            <a:prstDash val="sysDot"/>
            <a:round/>
            <a:headEnd/>
            <a:tailEnd type="oval" w="med" len="med"/>
          </a:ln>
        </p:spPr>
        <p:txBody>
          <a:bodyPr wrap="none" anchor="ctr"/>
          <a:lstStyle/>
          <a:p>
            <a:endParaRPr lang="zh-CN" altLang="en-US"/>
          </a:p>
        </p:txBody>
      </p:sp>
      <p:sp>
        <p:nvSpPr>
          <p:cNvPr id="519171" name="Line 5"/>
          <p:cNvSpPr>
            <a:spLocks noChangeShapeType="1"/>
          </p:cNvSpPr>
          <p:nvPr/>
        </p:nvSpPr>
        <p:spPr bwMode="auto">
          <a:xfrm>
            <a:off x="2435225" y="2970213"/>
            <a:ext cx="4818063" cy="0"/>
          </a:xfrm>
          <a:prstGeom prst="line">
            <a:avLst/>
          </a:prstGeom>
          <a:noFill/>
          <a:ln w="25400">
            <a:solidFill>
              <a:srgbClr val="C0C0C0"/>
            </a:solidFill>
            <a:prstDash val="sysDot"/>
            <a:round/>
            <a:headEnd/>
            <a:tailEnd type="oval" w="med" len="med"/>
          </a:ln>
        </p:spPr>
        <p:txBody>
          <a:bodyPr wrap="none" anchor="ctr"/>
          <a:lstStyle/>
          <a:p>
            <a:endParaRPr lang="zh-CN" altLang="en-US"/>
          </a:p>
        </p:txBody>
      </p:sp>
      <p:sp>
        <p:nvSpPr>
          <p:cNvPr id="519172" name="Line 6"/>
          <p:cNvSpPr>
            <a:spLocks noChangeShapeType="1"/>
          </p:cNvSpPr>
          <p:nvPr/>
        </p:nvSpPr>
        <p:spPr bwMode="auto">
          <a:xfrm>
            <a:off x="2435225" y="3768725"/>
            <a:ext cx="4800600" cy="0"/>
          </a:xfrm>
          <a:prstGeom prst="line">
            <a:avLst/>
          </a:prstGeom>
          <a:noFill/>
          <a:ln w="25400">
            <a:solidFill>
              <a:srgbClr val="C0C0C0"/>
            </a:solidFill>
            <a:prstDash val="sysDot"/>
            <a:round/>
            <a:headEnd/>
            <a:tailEnd type="oval" w="med" len="med"/>
          </a:ln>
        </p:spPr>
        <p:txBody>
          <a:bodyPr wrap="none" anchor="ctr"/>
          <a:lstStyle/>
          <a:p>
            <a:endParaRPr lang="zh-CN" altLang="en-US"/>
          </a:p>
        </p:txBody>
      </p:sp>
      <p:sp>
        <p:nvSpPr>
          <p:cNvPr id="519173" name="Line 7"/>
          <p:cNvSpPr>
            <a:spLocks noChangeShapeType="1"/>
          </p:cNvSpPr>
          <p:nvPr/>
        </p:nvSpPr>
        <p:spPr bwMode="auto">
          <a:xfrm>
            <a:off x="2435225" y="4633913"/>
            <a:ext cx="4800600" cy="0"/>
          </a:xfrm>
          <a:prstGeom prst="line">
            <a:avLst/>
          </a:prstGeom>
          <a:noFill/>
          <a:ln w="25400">
            <a:solidFill>
              <a:srgbClr val="C0C0C0"/>
            </a:solidFill>
            <a:prstDash val="sysDot"/>
            <a:round/>
            <a:headEnd/>
            <a:tailEnd type="oval" w="med" len="med"/>
          </a:ln>
        </p:spPr>
        <p:txBody>
          <a:bodyPr wrap="none" anchor="ctr"/>
          <a:lstStyle/>
          <a:p>
            <a:endParaRPr lang="zh-CN" altLang="en-US"/>
          </a:p>
        </p:txBody>
      </p:sp>
      <p:grpSp>
        <p:nvGrpSpPr>
          <p:cNvPr id="519174" name="Group 10"/>
          <p:cNvGrpSpPr>
            <a:grpSpLocks/>
          </p:cNvGrpSpPr>
          <p:nvPr/>
        </p:nvGrpSpPr>
        <p:grpSpPr bwMode="auto">
          <a:xfrm>
            <a:off x="2190750" y="1568450"/>
            <a:ext cx="762000" cy="665163"/>
            <a:chOff x="1110" y="2656"/>
            <a:chExt cx="1549" cy="1351"/>
          </a:xfrm>
        </p:grpSpPr>
        <p:sp>
          <p:nvSpPr>
            <p:cNvPr id="519203" name="AutoShape 11"/>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pPr algn="ctr"/>
              <a:endParaRPr lang="zh-CN" altLang="en-US" sz="1400">
                <a:solidFill>
                  <a:schemeClr val="hlink"/>
                </a:solidFill>
                <a:latin typeface="Tahoma" pitchFamily="34" charset="0"/>
                <a:ea typeface="楷体_GB2312" pitchFamily="49" charset="-122"/>
                <a:cs typeface="Tahoma" pitchFamily="34" charset="0"/>
              </a:endParaRPr>
            </a:p>
          </p:txBody>
        </p:sp>
        <p:sp>
          <p:nvSpPr>
            <p:cNvPr id="519204" name="AutoShape 12"/>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pPr algn="ctr"/>
              <a:endParaRPr lang="zh-CN" altLang="en-US" sz="1400">
                <a:solidFill>
                  <a:schemeClr val="hlink"/>
                </a:solidFill>
                <a:latin typeface="Tahoma" pitchFamily="34" charset="0"/>
                <a:ea typeface="楷体_GB2312" pitchFamily="49" charset="-122"/>
                <a:cs typeface="Tahoma" pitchFamily="34" charset="0"/>
              </a:endParaRPr>
            </a:p>
          </p:txBody>
        </p:sp>
        <p:sp>
          <p:nvSpPr>
            <p:cNvPr id="519205" name="AutoShape 13"/>
            <p:cNvSpPr>
              <a:spLocks noChangeArrowheads="1"/>
            </p:cNvSpPr>
            <p:nvPr/>
          </p:nvSpPr>
          <p:spPr bwMode="gray">
            <a:xfrm>
              <a:off x="1200" y="2736"/>
              <a:ext cx="1350" cy="1168"/>
            </a:xfrm>
            <a:prstGeom prst="hexagon">
              <a:avLst>
                <a:gd name="adj" fmla="val 28896"/>
                <a:gd name="vf" fmla="val 115470"/>
              </a:avLst>
            </a:prstGeom>
            <a:gradFill rotWithShape="1">
              <a:gsLst>
                <a:gs pos="0">
                  <a:srgbClr val="335555"/>
                </a:gs>
                <a:gs pos="100000">
                  <a:srgbClr val="6FB7B7"/>
                </a:gs>
              </a:gsLst>
              <a:lin ang="2700000" scaled="1"/>
            </a:gradFill>
            <a:ln w="9525">
              <a:solidFill>
                <a:schemeClr val="tx1"/>
              </a:solidFill>
              <a:miter lim="800000"/>
              <a:headEnd/>
              <a:tailEnd/>
            </a:ln>
          </p:spPr>
          <p:txBody>
            <a:bodyPr wrap="none" anchor="ctr"/>
            <a:lstStyle/>
            <a:p>
              <a:pPr algn="ctr"/>
              <a:endParaRPr lang="zh-CN" altLang="en-US" sz="1400">
                <a:solidFill>
                  <a:schemeClr val="hlink"/>
                </a:solidFill>
                <a:latin typeface="Tahoma" pitchFamily="34" charset="0"/>
                <a:ea typeface="楷体_GB2312" pitchFamily="49" charset="-122"/>
                <a:cs typeface="Tahoma" pitchFamily="34" charset="0"/>
              </a:endParaRPr>
            </a:p>
          </p:txBody>
        </p:sp>
      </p:grpSp>
      <p:grpSp>
        <p:nvGrpSpPr>
          <p:cNvPr id="519175" name="Group 14"/>
          <p:cNvGrpSpPr>
            <a:grpSpLocks/>
          </p:cNvGrpSpPr>
          <p:nvPr/>
        </p:nvGrpSpPr>
        <p:grpSpPr bwMode="auto">
          <a:xfrm>
            <a:off x="2209800" y="2360613"/>
            <a:ext cx="762000" cy="665162"/>
            <a:chOff x="3174" y="2656"/>
            <a:chExt cx="1549" cy="1351"/>
          </a:xfrm>
        </p:grpSpPr>
        <p:sp>
          <p:nvSpPr>
            <p:cNvPr id="519200" name="AutoShape 15"/>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pPr algn="ctr"/>
              <a:endParaRPr lang="zh-CN" altLang="en-US" sz="1400">
                <a:solidFill>
                  <a:schemeClr val="hlink"/>
                </a:solidFill>
                <a:latin typeface="Tahoma" pitchFamily="34" charset="0"/>
                <a:ea typeface="楷体_GB2312" pitchFamily="49" charset="-122"/>
                <a:cs typeface="Tahoma" pitchFamily="34" charset="0"/>
              </a:endParaRPr>
            </a:p>
          </p:txBody>
        </p:sp>
        <p:sp>
          <p:nvSpPr>
            <p:cNvPr id="519201" name="AutoShape 16"/>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pPr algn="ctr"/>
              <a:endParaRPr lang="zh-CN" altLang="en-US" sz="1400">
                <a:solidFill>
                  <a:schemeClr val="hlink"/>
                </a:solidFill>
                <a:latin typeface="Tahoma" pitchFamily="34" charset="0"/>
                <a:ea typeface="楷体_GB2312" pitchFamily="49" charset="-122"/>
                <a:cs typeface="Tahoma" pitchFamily="34" charset="0"/>
              </a:endParaRPr>
            </a:p>
          </p:txBody>
        </p:sp>
        <p:sp>
          <p:nvSpPr>
            <p:cNvPr id="519202" name="AutoShape 17"/>
            <p:cNvSpPr>
              <a:spLocks noChangeArrowheads="1"/>
            </p:cNvSpPr>
            <p:nvPr/>
          </p:nvSpPr>
          <p:spPr bwMode="gray">
            <a:xfrm>
              <a:off x="3264" y="2736"/>
              <a:ext cx="1350" cy="1168"/>
            </a:xfrm>
            <a:prstGeom prst="hexagon">
              <a:avLst>
                <a:gd name="adj" fmla="val 28896"/>
                <a:gd name="vf" fmla="val 115470"/>
              </a:avLst>
            </a:prstGeom>
            <a:gradFill rotWithShape="1">
              <a:gsLst>
                <a:gs pos="0">
                  <a:srgbClr val="174362"/>
                </a:gs>
                <a:gs pos="100000">
                  <a:srgbClr val="3191D3"/>
                </a:gs>
              </a:gsLst>
              <a:lin ang="2700000" scaled="1"/>
            </a:gradFill>
            <a:ln w="9525">
              <a:solidFill>
                <a:schemeClr val="tx1"/>
              </a:solidFill>
              <a:miter lim="800000"/>
              <a:headEnd/>
              <a:tailEnd/>
            </a:ln>
          </p:spPr>
          <p:txBody>
            <a:bodyPr wrap="none" anchor="ctr"/>
            <a:lstStyle/>
            <a:p>
              <a:pPr algn="ctr"/>
              <a:endParaRPr lang="zh-CN" altLang="en-US" sz="1400">
                <a:solidFill>
                  <a:schemeClr val="hlink"/>
                </a:solidFill>
                <a:latin typeface="Tahoma" pitchFamily="34" charset="0"/>
                <a:ea typeface="楷体_GB2312" pitchFamily="49" charset="-122"/>
                <a:cs typeface="Tahoma" pitchFamily="34" charset="0"/>
              </a:endParaRPr>
            </a:p>
          </p:txBody>
        </p:sp>
      </p:grpSp>
      <p:sp>
        <p:nvSpPr>
          <p:cNvPr id="55" name="Text Box 18"/>
          <p:cNvSpPr txBox="1">
            <a:spLocks noChangeArrowheads="1"/>
          </p:cNvSpPr>
          <p:nvPr/>
        </p:nvSpPr>
        <p:spPr bwMode="auto">
          <a:xfrm>
            <a:off x="3757613" y="1697038"/>
            <a:ext cx="2579687" cy="400050"/>
          </a:xfrm>
          <a:prstGeom prst="rect">
            <a:avLst/>
          </a:prstGeom>
          <a:noFill/>
          <a:ln w="9525" algn="ctr">
            <a:noFill/>
            <a:miter lim="800000"/>
            <a:headEnd/>
            <a:tailEnd/>
          </a:ln>
        </p:spPr>
        <p:txBody>
          <a:bodyPr>
            <a:spAutoFit/>
          </a:bodyPr>
          <a:lstStyle/>
          <a:p>
            <a:pPr>
              <a:defRPr/>
            </a:pPr>
            <a:r>
              <a:rPr lang="zh-CN" altLang="en-US" sz="2000" dirty="0">
                <a:solidFill>
                  <a:schemeClr val="bg1">
                    <a:lumMod val="50000"/>
                  </a:schemeClr>
                </a:solidFill>
                <a:latin typeface="微软雅黑" pitchFamily="34" charset="-122"/>
                <a:ea typeface="微软雅黑" pitchFamily="34" charset="-122"/>
                <a:cs typeface="华文细黑"/>
              </a:rPr>
              <a:t>项目简介</a:t>
            </a:r>
          </a:p>
        </p:txBody>
      </p:sp>
      <p:sp>
        <p:nvSpPr>
          <p:cNvPr id="519177" name="Text Box 19"/>
          <p:cNvSpPr txBox="1">
            <a:spLocks noChangeArrowheads="1"/>
          </p:cNvSpPr>
          <p:nvPr/>
        </p:nvSpPr>
        <p:spPr bwMode="gray">
          <a:xfrm>
            <a:off x="2387600" y="1666875"/>
            <a:ext cx="381000" cy="461963"/>
          </a:xfrm>
          <a:prstGeom prst="rect">
            <a:avLst/>
          </a:prstGeom>
          <a:noFill/>
          <a:ln w="9525" algn="ctr">
            <a:noFill/>
            <a:miter lim="800000"/>
            <a:headEnd/>
            <a:tailEnd/>
          </a:ln>
        </p:spPr>
        <p:txBody>
          <a:bodyPr wrap="none">
            <a:spAutoFit/>
          </a:bodyPr>
          <a:lstStyle/>
          <a:p>
            <a:pPr algn="ctr"/>
            <a:r>
              <a:rPr lang="en-US" altLang="zh-CN" sz="2400" b="1">
                <a:solidFill>
                  <a:schemeClr val="bg1"/>
                </a:solidFill>
                <a:latin typeface="Tahoma" pitchFamily="34" charset="0"/>
                <a:cs typeface="Tahoma" pitchFamily="34" charset="0"/>
              </a:rPr>
              <a:t>1</a:t>
            </a:r>
          </a:p>
        </p:txBody>
      </p:sp>
      <p:sp>
        <p:nvSpPr>
          <p:cNvPr id="519178" name="Text Box 21"/>
          <p:cNvSpPr txBox="1">
            <a:spLocks noChangeArrowheads="1"/>
          </p:cNvSpPr>
          <p:nvPr/>
        </p:nvSpPr>
        <p:spPr bwMode="gray">
          <a:xfrm>
            <a:off x="2406650" y="2459038"/>
            <a:ext cx="381000" cy="461962"/>
          </a:xfrm>
          <a:prstGeom prst="rect">
            <a:avLst/>
          </a:prstGeom>
          <a:noFill/>
          <a:ln w="9525" algn="ctr">
            <a:noFill/>
            <a:miter lim="800000"/>
            <a:headEnd/>
            <a:tailEnd/>
          </a:ln>
        </p:spPr>
        <p:txBody>
          <a:bodyPr wrap="none">
            <a:spAutoFit/>
          </a:bodyPr>
          <a:lstStyle/>
          <a:p>
            <a:pPr algn="ctr"/>
            <a:r>
              <a:rPr lang="en-US" altLang="zh-CN" sz="2400" b="1">
                <a:solidFill>
                  <a:schemeClr val="bg1"/>
                </a:solidFill>
                <a:latin typeface="Tahoma" pitchFamily="34" charset="0"/>
                <a:cs typeface="Tahoma" pitchFamily="34" charset="0"/>
              </a:rPr>
              <a:t>2</a:t>
            </a:r>
          </a:p>
        </p:txBody>
      </p:sp>
      <p:sp>
        <p:nvSpPr>
          <p:cNvPr id="519179" name="Text Box 23"/>
          <p:cNvSpPr txBox="1">
            <a:spLocks noChangeArrowheads="1"/>
          </p:cNvSpPr>
          <p:nvPr/>
        </p:nvSpPr>
        <p:spPr bwMode="gray">
          <a:xfrm>
            <a:off x="2406650" y="3257550"/>
            <a:ext cx="381000" cy="461963"/>
          </a:xfrm>
          <a:prstGeom prst="rect">
            <a:avLst/>
          </a:prstGeom>
          <a:noFill/>
          <a:ln w="9525" algn="ctr">
            <a:noFill/>
            <a:miter lim="800000"/>
            <a:headEnd/>
            <a:tailEnd/>
          </a:ln>
        </p:spPr>
        <p:txBody>
          <a:bodyPr wrap="none">
            <a:spAutoFit/>
          </a:bodyPr>
          <a:lstStyle/>
          <a:p>
            <a:pPr algn="ctr"/>
            <a:r>
              <a:rPr lang="en-US" altLang="zh-CN" sz="2400" b="1">
                <a:solidFill>
                  <a:schemeClr val="bg1"/>
                </a:solidFill>
                <a:latin typeface="Tahoma" pitchFamily="34" charset="0"/>
                <a:cs typeface="Tahoma" pitchFamily="34" charset="0"/>
              </a:rPr>
              <a:t>3</a:t>
            </a:r>
          </a:p>
        </p:txBody>
      </p:sp>
      <p:sp>
        <p:nvSpPr>
          <p:cNvPr id="61" name="Text Box 24"/>
          <p:cNvSpPr txBox="1">
            <a:spLocks noChangeArrowheads="1"/>
          </p:cNvSpPr>
          <p:nvPr/>
        </p:nvSpPr>
        <p:spPr bwMode="auto">
          <a:xfrm>
            <a:off x="3770313" y="3289300"/>
            <a:ext cx="3478212" cy="400050"/>
          </a:xfrm>
          <a:prstGeom prst="rect">
            <a:avLst/>
          </a:prstGeom>
          <a:noFill/>
          <a:ln w="9525" algn="ctr">
            <a:noFill/>
            <a:miter lim="800000"/>
            <a:headEnd/>
            <a:tailEnd/>
          </a:ln>
        </p:spPr>
        <p:txBody>
          <a:bodyPr>
            <a:spAutoFit/>
          </a:bodyPr>
          <a:lstStyle/>
          <a:p>
            <a:pPr>
              <a:defRPr/>
            </a:pPr>
            <a:r>
              <a:rPr lang="zh-CN" altLang="en-US" sz="2000" dirty="0">
                <a:solidFill>
                  <a:schemeClr val="tx1">
                    <a:lumMod val="50000"/>
                    <a:lumOff val="50000"/>
                  </a:schemeClr>
                </a:solidFill>
                <a:latin typeface="微软雅黑" pitchFamily="34" charset="-122"/>
                <a:ea typeface="微软雅黑" pitchFamily="34" charset="-122"/>
                <a:cs typeface="华文细黑"/>
              </a:rPr>
              <a:t>项目总结和建议</a:t>
            </a:r>
          </a:p>
        </p:txBody>
      </p:sp>
      <p:sp>
        <p:nvSpPr>
          <p:cNvPr id="519181" name="Text Box 25"/>
          <p:cNvSpPr txBox="1">
            <a:spLocks noChangeArrowheads="1"/>
          </p:cNvSpPr>
          <p:nvPr/>
        </p:nvSpPr>
        <p:spPr bwMode="gray">
          <a:xfrm>
            <a:off x="2406650" y="4122738"/>
            <a:ext cx="381000" cy="461962"/>
          </a:xfrm>
          <a:prstGeom prst="rect">
            <a:avLst/>
          </a:prstGeom>
          <a:noFill/>
          <a:ln w="9525" algn="ctr">
            <a:noFill/>
            <a:miter lim="800000"/>
            <a:headEnd/>
            <a:tailEnd/>
          </a:ln>
        </p:spPr>
        <p:txBody>
          <a:bodyPr wrap="none">
            <a:spAutoFit/>
          </a:bodyPr>
          <a:lstStyle/>
          <a:p>
            <a:pPr algn="ctr"/>
            <a:r>
              <a:rPr lang="en-US" altLang="zh-CN" sz="2400" b="1">
                <a:solidFill>
                  <a:schemeClr val="bg1"/>
                </a:solidFill>
                <a:latin typeface="Tahoma" pitchFamily="34" charset="0"/>
                <a:cs typeface="Tahoma" pitchFamily="34" charset="0"/>
              </a:rPr>
              <a:t>4</a:t>
            </a:r>
          </a:p>
        </p:txBody>
      </p:sp>
      <p:grpSp>
        <p:nvGrpSpPr>
          <p:cNvPr id="4" name="Group 28"/>
          <p:cNvGrpSpPr>
            <a:grpSpLocks/>
          </p:cNvGrpSpPr>
          <p:nvPr/>
        </p:nvGrpSpPr>
        <p:grpSpPr bwMode="auto">
          <a:xfrm>
            <a:off x="2195513" y="3152775"/>
            <a:ext cx="762000" cy="665163"/>
            <a:chOff x="1110" y="2656"/>
            <a:chExt cx="1549" cy="1351"/>
          </a:xfrm>
          <a:solidFill>
            <a:schemeClr val="tx2">
              <a:lumMod val="60000"/>
              <a:lumOff val="40000"/>
            </a:schemeClr>
          </a:solidFill>
        </p:grpSpPr>
        <p:sp>
          <p:nvSpPr>
            <p:cNvPr id="64" name="AutoShape 29"/>
            <p:cNvSpPr>
              <a:spLocks noChangeArrowheads="1"/>
            </p:cNvSpPr>
            <p:nvPr/>
          </p:nvSpPr>
          <p:spPr bwMode="gray">
            <a:xfrm>
              <a:off x="1123" y="2679"/>
              <a:ext cx="1536" cy="1328"/>
            </a:xfrm>
            <a:prstGeom prst="hexagon">
              <a:avLst>
                <a:gd name="adj" fmla="val 28916"/>
                <a:gd name="vf" fmla="val 115470"/>
              </a:avLst>
            </a:prstGeom>
            <a:grpFill/>
            <a:ln w="9525">
              <a:noFill/>
              <a:miter lim="800000"/>
              <a:headEnd/>
              <a:tailEnd/>
            </a:ln>
            <a:effectLst/>
          </p:spPr>
          <p:txBody>
            <a:bodyPr wrap="none" anchor="ctr"/>
            <a:lstStyle/>
            <a:p>
              <a:pPr algn="ctr">
                <a:defRPr/>
              </a:pPr>
              <a:endParaRPr lang="zh-CN" altLang="en-US" sz="1400">
                <a:solidFill>
                  <a:schemeClr val="hlink"/>
                </a:solidFill>
                <a:latin typeface="Tahoma" pitchFamily="34" charset="0"/>
                <a:ea typeface="+mn-ea"/>
                <a:cs typeface="Tahoma" pitchFamily="34" charset="0"/>
              </a:endParaRPr>
            </a:p>
          </p:txBody>
        </p:sp>
        <p:sp>
          <p:nvSpPr>
            <p:cNvPr id="65" name="AutoShape 30"/>
            <p:cNvSpPr>
              <a:spLocks noChangeArrowheads="1"/>
            </p:cNvSpPr>
            <p:nvPr/>
          </p:nvSpPr>
          <p:spPr bwMode="gray">
            <a:xfrm>
              <a:off x="1110" y="2656"/>
              <a:ext cx="1536" cy="1328"/>
            </a:xfrm>
            <a:prstGeom prst="hexagon">
              <a:avLst>
                <a:gd name="adj" fmla="val 28916"/>
                <a:gd name="vf" fmla="val 115470"/>
              </a:avLst>
            </a:prstGeom>
            <a:grpFill/>
            <a:ln w="9525">
              <a:solidFill>
                <a:srgbClr val="C0C0C0"/>
              </a:solidFill>
              <a:miter lim="800000"/>
              <a:headEnd/>
              <a:tailEnd/>
            </a:ln>
            <a:effectLst/>
          </p:spPr>
          <p:txBody>
            <a:bodyPr wrap="none" anchor="ctr"/>
            <a:lstStyle/>
            <a:p>
              <a:pPr algn="ctr">
                <a:defRPr/>
              </a:pPr>
              <a:endParaRPr lang="zh-CN" altLang="en-US" sz="1400">
                <a:solidFill>
                  <a:schemeClr val="hlink"/>
                </a:solidFill>
                <a:latin typeface="Tahoma" pitchFamily="34" charset="0"/>
                <a:ea typeface="+mn-ea"/>
                <a:cs typeface="Tahoma" pitchFamily="34" charset="0"/>
              </a:endParaRPr>
            </a:p>
          </p:txBody>
        </p:sp>
        <p:sp>
          <p:nvSpPr>
            <p:cNvPr id="66" name="AutoShape 31"/>
            <p:cNvSpPr>
              <a:spLocks noChangeArrowheads="1"/>
            </p:cNvSpPr>
            <p:nvPr/>
          </p:nvSpPr>
          <p:spPr bwMode="gray">
            <a:xfrm>
              <a:off x="1200" y="2736"/>
              <a:ext cx="1350" cy="1168"/>
            </a:xfrm>
            <a:prstGeom prst="hexagon">
              <a:avLst>
                <a:gd name="adj" fmla="val 28896"/>
                <a:gd name="vf" fmla="val 115470"/>
              </a:avLst>
            </a:prstGeom>
            <a:grpFill/>
            <a:ln w="9525">
              <a:solidFill>
                <a:schemeClr val="tx1"/>
              </a:solidFill>
              <a:miter lim="800000"/>
              <a:headEnd/>
              <a:tailEnd/>
            </a:ln>
            <a:effectLst/>
          </p:spPr>
          <p:txBody>
            <a:bodyPr wrap="none" anchor="ctr"/>
            <a:lstStyle/>
            <a:p>
              <a:pPr algn="ctr">
                <a:defRPr/>
              </a:pPr>
              <a:endParaRPr lang="zh-CN" altLang="zh-CN" sz="2400">
                <a:latin typeface="Tahoma" pitchFamily="34" charset="0"/>
                <a:ea typeface="宋体" pitchFamily="2" charset="-122"/>
                <a:cs typeface="Tahoma" pitchFamily="34" charset="0"/>
              </a:endParaRPr>
            </a:p>
          </p:txBody>
        </p:sp>
      </p:grpSp>
      <p:grpSp>
        <p:nvGrpSpPr>
          <p:cNvPr id="5" name="Group 32"/>
          <p:cNvGrpSpPr>
            <a:grpSpLocks/>
          </p:cNvGrpSpPr>
          <p:nvPr/>
        </p:nvGrpSpPr>
        <p:grpSpPr bwMode="auto">
          <a:xfrm>
            <a:off x="2195513" y="4017963"/>
            <a:ext cx="762000" cy="665162"/>
            <a:chOff x="3174" y="2656"/>
            <a:chExt cx="1549" cy="1351"/>
          </a:xfrm>
          <a:solidFill>
            <a:schemeClr val="accent2">
              <a:lumMod val="90000"/>
            </a:schemeClr>
          </a:solidFill>
        </p:grpSpPr>
        <p:sp>
          <p:nvSpPr>
            <p:cNvPr id="68" name="AutoShape 33"/>
            <p:cNvSpPr>
              <a:spLocks noChangeArrowheads="1"/>
            </p:cNvSpPr>
            <p:nvPr/>
          </p:nvSpPr>
          <p:spPr bwMode="gray">
            <a:xfrm>
              <a:off x="3187" y="2679"/>
              <a:ext cx="1536" cy="1328"/>
            </a:xfrm>
            <a:prstGeom prst="hexagon">
              <a:avLst>
                <a:gd name="adj" fmla="val 28916"/>
                <a:gd name="vf" fmla="val 115470"/>
              </a:avLst>
            </a:prstGeom>
            <a:grpFill/>
            <a:ln w="9525">
              <a:noFill/>
              <a:miter lim="800000"/>
              <a:headEnd/>
              <a:tailEnd/>
            </a:ln>
            <a:effectLst/>
          </p:spPr>
          <p:txBody>
            <a:bodyPr wrap="none" anchor="ctr"/>
            <a:lstStyle/>
            <a:p>
              <a:pPr algn="ctr">
                <a:defRPr/>
              </a:pPr>
              <a:endParaRPr lang="zh-CN" altLang="en-US" sz="1400">
                <a:solidFill>
                  <a:schemeClr val="hlink"/>
                </a:solidFill>
                <a:latin typeface="Tahoma" pitchFamily="34" charset="0"/>
                <a:ea typeface="+mn-ea"/>
                <a:cs typeface="Tahoma" pitchFamily="34" charset="0"/>
              </a:endParaRPr>
            </a:p>
          </p:txBody>
        </p:sp>
        <p:sp>
          <p:nvSpPr>
            <p:cNvPr id="69" name="AutoShape 34"/>
            <p:cNvSpPr>
              <a:spLocks noChangeArrowheads="1"/>
            </p:cNvSpPr>
            <p:nvPr/>
          </p:nvSpPr>
          <p:spPr bwMode="gray">
            <a:xfrm>
              <a:off x="3174" y="2656"/>
              <a:ext cx="1536" cy="1328"/>
            </a:xfrm>
            <a:prstGeom prst="hexagon">
              <a:avLst>
                <a:gd name="adj" fmla="val 28916"/>
                <a:gd name="vf" fmla="val 115470"/>
              </a:avLst>
            </a:prstGeom>
            <a:grpFill/>
            <a:ln w="9525">
              <a:solidFill>
                <a:srgbClr val="C0C0C0"/>
              </a:solidFill>
              <a:miter lim="800000"/>
              <a:headEnd/>
              <a:tailEnd/>
            </a:ln>
            <a:effectLst/>
          </p:spPr>
          <p:txBody>
            <a:bodyPr wrap="none" anchor="ctr"/>
            <a:lstStyle/>
            <a:p>
              <a:pPr algn="ctr">
                <a:defRPr/>
              </a:pPr>
              <a:endParaRPr lang="zh-CN" altLang="en-US" sz="1400">
                <a:solidFill>
                  <a:schemeClr val="hlink"/>
                </a:solidFill>
                <a:latin typeface="Tahoma" pitchFamily="34" charset="0"/>
                <a:ea typeface="+mn-ea"/>
                <a:cs typeface="Tahoma" pitchFamily="34" charset="0"/>
              </a:endParaRPr>
            </a:p>
          </p:txBody>
        </p:sp>
        <p:sp>
          <p:nvSpPr>
            <p:cNvPr id="70" name="AutoShape 35"/>
            <p:cNvSpPr>
              <a:spLocks noChangeArrowheads="1"/>
            </p:cNvSpPr>
            <p:nvPr/>
          </p:nvSpPr>
          <p:spPr bwMode="gray">
            <a:xfrm>
              <a:off x="3264" y="2736"/>
              <a:ext cx="1350" cy="1168"/>
            </a:xfrm>
            <a:prstGeom prst="hexagon">
              <a:avLst>
                <a:gd name="adj" fmla="val 28896"/>
                <a:gd name="vf" fmla="val 115470"/>
              </a:avLst>
            </a:prstGeom>
            <a:grpFill/>
            <a:ln w="9525">
              <a:solidFill>
                <a:schemeClr val="tx1"/>
              </a:solidFill>
              <a:miter lim="800000"/>
              <a:headEnd/>
              <a:tailEnd/>
            </a:ln>
            <a:effectLst/>
          </p:spPr>
          <p:txBody>
            <a:bodyPr wrap="none" anchor="ctr"/>
            <a:lstStyle/>
            <a:p>
              <a:pPr algn="ctr">
                <a:defRPr/>
              </a:pPr>
              <a:endParaRPr lang="zh-CN" altLang="en-US" sz="1400">
                <a:solidFill>
                  <a:schemeClr val="hlink"/>
                </a:solidFill>
                <a:latin typeface="Tahoma" pitchFamily="34" charset="0"/>
                <a:ea typeface="+mn-ea"/>
                <a:cs typeface="Tahoma" pitchFamily="34" charset="0"/>
              </a:endParaRPr>
            </a:p>
          </p:txBody>
        </p:sp>
      </p:grpSp>
      <p:sp>
        <p:nvSpPr>
          <p:cNvPr id="519184" name="Text Box 36"/>
          <p:cNvSpPr txBox="1">
            <a:spLocks noChangeArrowheads="1"/>
          </p:cNvSpPr>
          <p:nvPr/>
        </p:nvSpPr>
        <p:spPr bwMode="gray">
          <a:xfrm>
            <a:off x="2392363" y="3251200"/>
            <a:ext cx="381000" cy="461963"/>
          </a:xfrm>
          <a:prstGeom prst="rect">
            <a:avLst/>
          </a:prstGeom>
          <a:noFill/>
          <a:ln w="9525" algn="ctr">
            <a:noFill/>
            <a:miter lim="800000"/>
            <a:headEnd/>
            <a:tailEnd/>
          </a:ln>
        </p:spPr>
        <p:txBody>
          <a:bodyPr wrap="none">
            <a:spAutoFit/>
          </a:bodyPr>
          <a:lstStyle/>
          <a:p>
            <a:pPr algn="ctr"/>
            <a:r>
              <a:rPr lang="en-US" altLang="zh-CN" sz="2400" b="1">
                <a:solidFill>
                  <a:schemeClr val="bg1"/>
                </a:solidFill>
                <a:latin typeface="Tahoma" pitchFamily="34" charset="0"/>
                <a:cs typeface="Tahoma" pitchFamily="34" charset="0"/>
              </a:rPr>
              <a:t>3</a:t>
            </a:r>
          </a:p>
        </p:txBody>
      </p:sp>
      <p:sp>
        <p:nvSpPr>
          <p:cNvPr id="519185" name="Text Box 37"/>
          <p:cNvSpPr txBox="1">
            <a:spLocks noChangeArrowheads="1"/>
          </p:cNvSpPr>
          <p:nvPr/>
        </p:nvSpPr>
        <p:spPr bwMode="gray">
          <a:xfrm>
            <a:off x="2392363" y="4116388"/>
            <a:ext cx="381000" cy="461962"/>
          </a:xfrm>
          <a:prstGeom prst="rect">
            <a:avLst/>
          </a:prstGeom>
          <a:noFill/>
          <a:ln w="9525" algn="ctr">
            <a:noFill/>
            <a:miter lim="800000"/>
            <a:headEnd/>
            <a:tailEnd/>
          </a:ln>
        </p:spPr>
        <p:txBody>
          <a:bodyPr wrap="none">
            <a:spAutoFit/>
          </a:bodyPr>
          <a:lstStyle/>
          <a:p>
            <a:pPr algn="ctr"/>
            <a:r>
              <a:rPr lang="en-US" altLang="zh-CN" sz="2400" b="1">
                <a:solidFill>
                  <a:schemeClr val="bg1"/>
                </a:solidFill>
                <a:latin typeface="Tahoma" pitchFamily="34" charset="0"/>
                <a:cs typeface="Tahoma" pitchFamily="34" charset="0"/>
              </a:rPr>
              <a:t>4</a:t>
            </a:r>
          </a:p>
        </p:txBody>
      </p:sp>
      <p:grpSp>
        <p:nvGrpSpPr>
          <p:cNvPr id="519186" name="Group 104"/>
          <p:cNvGrpSpPr>
            <a:grpSpLocks/>
          </p:cNvGrpSpPr>
          <p:nvPr/>
        </p:nvGrpSpPr>
        <p:grpSpPr bwMode="auto">
          <a:xfrm>
            <a:off x="581025" y="2557463"/>
            <a:ext cx="731838" cy="322262"/>
            <a:chOff x="1522" y="2452"/>
            <a:chExt cx="426" cy="203"/>
          </a:xfrm>
        </p:grpSpPr>
        <p:sp>
          <p:nvSpPr>
            <p:cNvPr id="519194" name="AutoShape 105"/>
            <p:cNvSpPr>
              <a:spLocks noChangeArrowheads="1"/>
            </p:cNvSpPr>
            <p:nvPr/>
          </p:nvSpPr>
          <p:spPr bwMode="auto">
            <a:xfrm>
              <a:off x="1522" y="2499"/>
              <a:ext cx="25" cy="140"/>
            </a:xfrm>
            <a:prstGeom prst="roundRect">
              <a:avLst>
                <a:gd name="adj" fmla="val 0"/>
              </a:avLst>
            </a:prstGeom>
            <a:solidFill>
              <a:srgbClr val="000000"/>
            </a:solidFill>
            <a:ln w="9525">
              <a:solidFill>
                <a:schemeClr val="tx1"/>
              </a:solidFill>
              <a:round/>
              <a:headEnd/>
              <a:tailEnd/>
            </a:ln>
          </p:spPr>
          <p:txBody>
            <a:bodyPr wrap="none" anchor="ctr"/>
            <a:lstStyle/>
            <a:p>
              <a:pPr algn="r"/>
              <a:endParaRPr lang="zh-CN" altLang="zh-CN" sz="1800">
                <a:solidFill>
                  <a:schemeClr val="hlink"/>
                </a:solidFill>
                <a:latin typeface="Times New Roman" pitchFamily="18" charset="0"/>
                <a:ea typeface="楷体_GB2312" pitchFamily="49" charset="-122"/>
              </a:endParaRPr>
            </a:p>
          </p:txBody>
        </p:sp>
        <p:sp>
          <p:nvSpPr>
            <p:cNvPr id="519195" name="Freeform 106"/>
            <p:cNvSpPr>
              <a:spLocks/>
            </p:cNvSpPr>
            <p:nvPr/>
          </p:nvSpPr>
          <p:spPr bwMode="auto">
            <a:xfrm>
              <a:off x="1573" y="2452"/>
              <a:ext cx="375" cy="196"/>
            </a:xfrm>
            <a:custGeom>
              <a:avLst/>
              <a:gdLst>
                <a:gd name="T0" fmla="*/ 0 w 353"/>
                <a:gd name="T1" fmla="*/ 24 h 201"/>
                <a:gd name="T2" fmla="*/ 0 w 353"/>
                <a:gd name="T3" fmla="*/ 96 h 201"/>
                <a:gd name="T4" fmla="*/ 238 w 353"/>
                <a:gd name="T5" fmla="*/ 110 h 201"/>
                <a:gd name="T6" fmla="*/ 916 w 353"/>
                <a:gd name="T7" fmla="*/ 110 h 201"/>
                <a:gd name="T8" fmla="*/ 916 w 353"/>
                <a:gd name="T9" fmla="*/ 42 h 201"/>
                <a:gd name="T10" fmla="*/ 891 w 353"/>
                <a:gd name="T11" fmla="*/ 32 h 201"/>
                <a:gd name="T12" fmla="*/ 1468 w 353"/>
                <a:gd name="T13" fmla="*/ 32 h 201"/>
                <a:gd name="T14" fmla="*/ 1503 w 353"/>
                <a:gd name="T15" fmla="*/ 24 h 201"/>
                <a:gd name="T16" fmla="*/ 1503 w 353"/>
                <a:gd name="T17" fmla="*/ 20 h 201"/>
                <a:gd name="T18" fmla="*/ 1468 w 353"/>
                <a:gd name="T19" fmla="*/ 16 h 201"/>
                <a:gd name="T20" fmla="*/ 441 w 353"/>
                <a:gd name="T21" fmla="*/ 0 h 201"/>
                <a:gd name="T22" fmla="*/ 63 w 353"/>
                <a:gd name="T23" fmla="*/ 20 h 201"/>
                <a:gd name="T24" fmla="*/ 0 w 353"/>
                <a:gd name="T25" fmla="*/ 24 h 2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3"/>
                <a:gd name="T40" fmla="*/ 0 h 201"/>
                <a:gd name="T41" fmla="*/ 353 w 353"/>
                <a:gd name="T42" fmla="*/ 201 h 2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3" h="201">
                  <a:moveTo>
                    <a:pt x="0" y="48"/>
                  </a:moveTo>
                  <a:lnTo>
                    <a:pt x="0" y="176"/>
                  </a:lnTo>
                  <a:lnTo>
                    <a:pt x="56" y="200"/>
                  </a:lnTo>
                  <a:lnTo>
                    <a:pt x="216" y="200"/>
                  </a:lnTo>
                  <a:lnTo>
                    <a:pt x="216" y="72"/>
                  </a:lnTo>
                  <a:lnTo>
                    <a:pt x="208" y="56"/>
                  </a:lnTo>
                  <a:lnTo>
                    <a:pt x="344" y="56"/>
                  </a:lnTo>
                  <a:lnTo>
                    <a:pt x="352" y="48"/>
                  </a:lnTo>
                  <a:lnTo>
                    <a:pt x="352" y="24"/>
                  </a:lnTo>
                  <a:lnTo>
                    <a:pt x="344" y="16"/>
                  </a:lnTo>
                  <a:lnTo>
                    <a:pt x="104" y="0"/>
                  </a:lnTo>
                  <a:lnTo>
                    <a:pt x="16" y="40"/>
                  </a:lnTo>
                  <a:lnTo>
                    <a:pt x="0" y="48"/>
                  </a:lnTo>
                  <a:close/>
                </a:path>
              </a:pathLst>
            </a:custGeom>
            <a:solidFill>
              <a:srgbClr val="FFFFFF"/>
            </a:solidFill>
            <a:ln w="9525">
              <a:solidFill>
                <a:schemeClr val="tx1"/>
              </a:solidFill>
              <a:round/>
              <a:headEnd/>
              <a:tailEnd/>
            </a:ln>
          </p:spPr>
          <p:txBody>
            <a:bodyPr wrap="none" anchor="ctr"/>
            <a:lstStyle/>
            <a:p>
              <a:pPr algn="ctr">
                <a:lnSpc>
                  <a:spcPct val="120000"/>
                </a:lnSpc>
              </a:pPr>
              <a:endParaRPr lang="zh-CN" altLang="en-US"/>
            </a:p>
          </p:txBody>
        </p:sp>
        <p:sp>
          <p:nvSpPr>
            <p:cNvPr id="519196" name="Freeform 107"/>
            <p:cNvSpPr>
              <a:spLocks/>
            </p:cNvSpPr>
            <p:nvPr/>
          </p:nvSpPr>
          <p:spPr bwMode="auto">
            <a:xfrm>
              <a:off x="1726" y="2584"/>
              <a:ext cx="111" cy="33"/>
            </a:xfrm>
            <a:custGeom>
              <a:avLst/>
              <a:gdLst>
                <a:gd name="T0" fmla="*/ 89 w 105"/>
                <a:gd name="T1" fmla="*/ 0 h 33"/>
                <a:gd name="T2" fmla="*/ 366 w 105"/>
                <a:gd name="T3" fmla="*/ 0 h 33"/>
                <a:gd name="T4" fmla="*/ 393 w 105"/>
                <a:gd name="T5" fmla="*/ 8 h 33"/>
                <a:gd name="T6" fmla="*/ 393 w 105"/>
                <a:gd name="T7" fmla="*/ 24 h 33"/>
                <a:gd name="T8" fmla="*/ 366 w 105"/>
                <a:gd name="T9" fmla="*/ 32 h 33"/>
                <a:gd name="T10" fmla="*/ 304 w 105"/>
                <a:gd name="T11" fmla="*/ 32 h 33"/>
                <a:gd name="T12" fmla="*/ 0 w 105"/>
                <a:gd name="T13" fmla="*/ 32 h 33"/>
                <a:gd name="T14" fmla="*/ 0 w 105"/>
                <a:gd name="T15" fmla="*/ 24 h 33"/>
                <a:gd name="T16" fmla="*/ 0 w 105"/>
                <a:gd name="T17" fmla="*/ 8 h 33"/>
                <a:gd name="T18" fmla="*/ 0 w 105"/>
                <a:gd name="T19" fmla="*/ 0 h 33"/>
                <a:gd name="T20" fmla="*/ 89 w 105"/>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5"/>
                <a:gd name="T34" fmla="*/ 0 h 33"/>
                <a:gd name="T35" fmla="*/ 105 w 105"/>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5" h="33">
                  <a:moveTo>
                    <a:pt x="24" y="0"/>
                  </a:moveTo>
                  <a:lnTo>
                    <a:pt x="96" y="0"/>
                  </a:lnTo>
                  <a:lnTo>
                    <a:pt x="104" y="8"/>
                  </a:lnTo>
                  <a:lnTo>
                    <a:pt x="104" y="24"/>
                  </a:lnTo>
                  <a:lnTo>
                    <a:pt x="96" y="32"/>
                  </a:lnTo>
                  <a:lnTo>
                    <a:pt x="80" y="32"/>
                  </a:lnTo>
                  <a:lnTo>
                    <a:pt x="0" y="32"/>
                  </a:lnTo>
                  <a:lnTo>
                    <a:pt x="0" y="24"/>
                  </a:lnTo>
                  <a:lnTo>
                    <a:pt x="0" y="8"/>
                  </a:lnTo>
                  <a:lnTo>
                    <a:pt x="0" y="0"/>
                  </a:lnTo>
                  <a:lnTo>
                    <a:pt x="24" y="0"/>
                  </a:lnTo>
                  <a:close/>
                </a:path>
              </a:pathLst>
            </a:custGeom>
            <a:solidFill>
              <a:srgbClr val="FFFFFF"/>
            </a:solidFill>
            <a:ln w="9525">
              <a:solidFill>
                <a:schemeClr val="tx1"/>
              </a:solidFill>
              <a:round/>
              <a:headEnd/>
              <a:tailEnd/>
            </a:ln>
          </p:spPr>
          <p:txBody>
            <a:bodyPr wrap="none" anchor="ctr"/>
            <a:lstStyle/>
            <a:p>
              <a:pPr algn="ctr">
                <a:lnSpc>
                  <a:spcPct val="120000"/>
                </a:lnSpc>
              </a:pPr>
              <a:endParaRPr lang="zh-CN" altLang="en-US"/>
            </a:p>
          </p:txBody>
        </p:sp>
        <p:sp>
          <p:nvSpPr>
            <p:cNvPr id="519197" name="Freeform 108"/>
            <p:cNvSpPr>
              <a:spLocks/>
            </p:cNvSpPr>
            <p:nvPr/>
          </p:nvSpPr>
          <p:spPr bwMode="auto">
            <a:xfrm>
              <a:off x="1726" y="2616"/>
              <a:ext cx="94" cy="39"/>
            </a:xfrm>
            <a:custGeom>
              <a:avLst/>
              <a:gdLst>
                <a:gd name="T0" fmla="*/ 297 w 89"/>
                <a:gd name="T1" fmla="*/ 0 h 41"/>
                <a:gd name="T2" fmla="*/ 8 w 89"/>
                <a:gd name="T3" fmla="*/ 0 h 41"/>
                <a:gd name="T4" fmla="*/ 0 w 89"/>
                <a:gd name="T5" fmla="*/ 10 h 41"/>
                <a:gd name="T6" fmla="*/ 0 w 89"/>
                <a:gd name="T7" fmla="*/ 10 h 41"/>
                <a:gd name="T8" fmla="*/ 57 w 89"/>
                <a:gd name="T9" fmla="*/ 11 h 41"/>
                <a:gd name="T10" fmla="*/ 297 w 89"/>
                <a:gd name="T11" fmla="*/ 11 h 41"/>
                <a:gd name="T12" fmla="*/ 331 w 89"/>
                <a:gd name="T13" fmla="*/ 10 h 41"/>
                <a:gd name="T14" fmla="*/ 331 w 89"/>
                <a:gd name="T15" fmla="*/ 10 h 41"/>
                <a:gd name="T16" fmla="*/ 297 w 89"/>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
                <a:gd name="T28" fmla="*/ 0 h 41"/>
                <a:gd name="T29" fmla="*/ 89 w 89"/>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 h="41">
                  <a:moveTo>
                    <a:pt x="80" y="0"/>
                  </a:moveTo>
                  <a:lnTo>
                    <a:pt x="8" y="0"/>
                  </a:lnTo>
                  <a:lnTo>
                    <a:pt x="0" y="16"/>
                  </a:lnTo>
                  <a:lnTo>
                    <a:pt x="0" y="32"/>
                  </a:lnTo>
                  <a:lnTo>
                    <a:pt x="16" y="40"/>
                  </a:lnTo>
                  <a:lnTo>
                    <a:pt x="80" y="40"/>
                  </a:lnTo>
                  <a:lnTo>
                    <a:pt x="88" y="32"/>
                  </a:lnTo>
                  <a:lnTo>
                    <a:pt x="88" y="16"/>
                  </a:lnTo>
                  <a:lnTo>
                    <a:pt x="80" y="0"/>
                  </a:lnTo>
                  <a:close/>
                </a:path>
              </a:pathLst>
            </a:custGeom>
            <a:solidFill>
              <a:srgbClr val="FFFFFF"/>
            </a:solidFill>
            <a:ln w="9525">
              <a:solidFill>
                <a:schemeClr val="tx1"/>
              </a:solidFill>
              <a:round/>
              <a:headEnd/>
              <a:tailEnd/>
            </a:ln>
          </p:spPr>
          <p:txBody>
            <a:bodyPr wrap="none" anchor="ctr"/>
            <a:lstStyle/>
            <a:p>
              <a:pPr algn="ctr">
                <a:lnSpc>
                  <a:spcPct val="120000"/>
                </a:lnSpc>
              </a:pPr>
              <a:endParaRPr lang="zh-CN" altLang="en-US"/>
            </a:p>
          </p:txBody>
        </p:sp>
        <p:sp>
          <p:nvSpPr>
            <p:cNvPr id="519198" name="Freeform 109"/>
            <p:cNvSpPr>
              <a:spLocks/>
            </p:cNvSpPr>
            <p:nvPr/>
          </p:nvSpPr>
          <p:spPr bwMode="auto">
            <a:xfrm>
              <a:off x="1726" y="2538"/>
              <a:ext cx="120" cy="47"/>
            </a:xfrm>
            <a:custGeom>
              <a:avLst/>
              <a:gdLst>
                <a:gd name="T0" fmla="*/ 0 w 113"/>
                <a:gd name="T1" fmla="*/ 0 h 49"/>
                <a:gd name="T2" fmla="*/ 411 w 113"/>
                <a:gd name="T3" fmla="*/ 0 h 49"/>
                <a:gd name="T4" fmla="*/ 472 w 113"/>
                <a:gd name="T5" fmla="*/ 8 h 49"/>
                <a:gd name="T6" fmla="*/ 472 w 113"/>
                <a:gd name="T7" fmla="*/ 12 h 49"/>
                <a:gd name="T8" fmla="*/ 411 w 113"/>
                <a:gd name="T9" fmla="*/ 18 h 49"/>
                <a:gd name="T10" fmla="*/ 0 w 113"/>
                <a:gd name="T11" fmla="*/ 18 h 49"/>
                <a:gd name="T12" fmla="*/ 0 w 113"/>
                <a:gd name="T13" fmla="*/ 12 h 49"/>
                <a:gd name="T14" fmla="*/ 0 w 113"/>
                <a:gd name="T15" fmla="*/ 8 h 49"/>
                <a:gd name="T16" fmla="*/ 0 w 113"/>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
                <a:gd name="T28" fmla="*/ 0 h 49"/>
                <a:gd name="T29" fmla="*/ 113 w 113"/>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 h="49">
                  <a:moveTo>
                    <a:pt x="0" y="0"/>
                  </a:moveTo>
                  <a:lnTo>
                    <a:pt x="96" y="0"/>
                  </a:lnTo>
                  <a:lnTo>
                    <a:pt x="112" y="8"/>
                  </a:lnTo>
                  <a:lnTo>
                    <a:pt x="112" y="32"/>
                  </a:lnTo>
                  <a:lnTo>
                    <a:pt x="96" y="48"/>
                  </a:lnTo>
                  <a:lnTo>
                    <a:pt x="0" y="48"/>
                  </a:lnTo>
                  <a:lnTo>
                    <a:pt x="0" y="32"/>
                  </a:lnTo>
                  <a:lnTo>
                    <a:pt x="0" y="8"/>
                  </a:lnTo>
                  <a:lnTo>
                    <a:pt x="0" y="0"/>
                  </a:lnTo>
                  <a:close/>
                </a:path>
              </a:pathLst>
            </a:custGeom>
            <a:solidFill>
              <a:srgbClr val="FFFFFF"/>
            </a:solidFill>
            <a:ln w="9525">
              <a:solidFill>
                <a:schemeClr val="tx1"/>
              </a:solidFill>
              <a:round/>
              <a:headEnd/>
              <a:tailEnd/>
            </a:ln>
          </p:spPr>
          <p:txBody>
            <a:bodyPr wrap="none" anchor="ctr"/>
            <a:lstStyle/>
            <a:p>
              <a:pPr algn="ctr">
                <a:lnSpc>
                  <a:spcPct val="120000"/>
                </a:lnSpc>
              </a:pPr>
              <a:endParaRPr lang="zh-CN" altLang="en-US"/>
            </a:p>
          </p:txBody>
        </p:sp>
        <p:sp>
          <p:nvSpPr>
            <p:cNvPr id="519199" name="Freeform 110"/>
            <p:cNvSpPr>
              <a:spLocks/>
            </p:cNvSpPr>
            <p:nvPr/>
          </p:nvSpPr>
          <p:spPr bwMode="auto">
            <a:xfrm>
              <a:off x="1573" y="2452"/>
              <a:ext cx="256" cy="118"/>
            </a:xfrm>
            <a:custGeom>
              <a:avLst/>
              <a:gdLst>
                <a:gd name="T0" fmla="*/ 411 w 241"/>
                <a:gd name="T1" fmla="*/ 0 h 121"/>
                <a:gd name="T2" fmla="*/ 682 w 241"/>
                <a:gd name="T3" fmla="*/ 0 h 121"/>
                <a:gd name="T4" fmla="*/ 1022 w 241"/>
                <a:gd name="T5" fmla="*/ 32 h 121"/>
                <a:gd name="T6" fmla="*/ 960 w 241"/>
                <a:gd name="T7" fmla="*/ 50 h 121"/>
                <a:gd name="T8" fmla="*/ 852 w 241"/>
                <a:gd name="T9" fmla="*/ 50 h 121"/>
                <a:gd name="T10" fmla="*/ 754 w 241"/>
                <a:gd name="T11" fmla="*/ 50 h 121"/>
                <a:gd name="T12" fmla="*/ 682 w 241"/>
                <a:gd name="T13" fmla="*/ 42 h 121"/>
                <a:gd name="T14" fmla="*/ 643 w 241"/>
                <a:gd name="T15" fmla="*/ 38 h 121"/>
                <a:gd name="T16" fmla="*/ 506 w 241"/>
                <a:gd name="T17" fmla="*/ 38 h 121"/>
                <a:gd name="T18" fmla="*/ 441 w 241"/>
                <a:gd name="T19" fmla="*/ 54 h 121"/>
                <a:gd name="T20" fmla="*/ 270 w 241"/>
                <a:gd name="T21" fmla="*/ 65 h 121"/>
                <a:gd name="T22" fmla="*/ 0 w 241"/>
                <a:gd name="T23" fmla="*/ 65 h 121"/>
                <a:gd name="T24" fmla="*/ 0 w 241"/>
                <a:gd name="T25" fmla="*/ 24 h 121"/>
                <a:gd name="T26" fmla="*/ 411 w 241"/>
                <a:gd name="T27" fmla="*/ 0 h 1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1"/>
                <a:gd name="T43" fmla="*/ 0 h 121"/>
                <a:gd name="T44" fmla="*/ 241 w 241"/>
                <a:gd name="T45" fmla="*/ 121 h 1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1" h="121">
                  <a:moveTo>
                    <a:pt x="96" y="0"/>
                  </a:moveTo>
                  <a:lnTo>
                    <a:pt x="160" y="0"/>
                  </a:lnTo>
                  <a:lnTo>
                    <a:pt x="240" y="56"/>
                  </a:lnTo>
                  <a:lnTo>
                    <a:pt x="224" y="88"/>
                  </a:lnTo>
                  <a:lnTo>
                    <a:pt x="200" y="88"/>
                  </a:lnTo>
                  <a:lnTo>
                    <a:pt x="176" y="88"/>
                  </a:lnTo>
                  <a:lnTo>
                    <a:pt x="160" y="72"/>
                  </a:lnTo>
                  <a:lnTo>
                    <a:pt x="152" y="64"/>
                  </a:lnTo>
                  <a:lnTo>
                    <a:pt x="120" y="64"/>
                  </a:lnTo>
                  <a:lnTo>
                    <a:pt x="104" y="96"/>
                  </a:lnTo>
                  <a:lnTo>
                    <a:pt x="64" y="120"/>
                  </a:lnTo>
                  <a:lnTo>
                    <a:pt x="0" y="120"/>
                  </a:lnTo>
                  <a:lnTo>
                    <a:pt x="0" y="48"/>
                  </a:lnTo>
                  <a:lnTo>
                    <a:pt x="96" y="0"/>
                  </a:lnTo>
                  <a:close/>
                </a:path>
              </a:pathLst>
            </a:custGeom>
            <a:solidFill>
              <a:srgbClr val="FFFFFF"/>
            </a:solidFill>
            <a:ln w="9525">
              <a:solidFill>
                <a:schemeClr val="tx1"/>
              </a:solidFill>
              <a:round/>
              <a:headEnd/>
              <a:tailEnd/>
            </a:ln>
          </p:spPr>
          <p:txBody>
            <a:bodyPr wrap="none" anchor="ctr"/>
            <a:lstStyle/>
            <a:p>
              <a:pPr algn="ctr">
                <a:lnSpc>
                  <a:spcPct val="120000"/>
                </a:lnSpc>
              </a:pPr>
              <a:endParaRPr lang="zh-CN" altLang="en-US"/>
            </a:p>
          </p:txBody>
        </p:sp>
      </p:grpSp>
      <p:sp>
        <p:nvSpPr>
          <p:cNvPr id="519187" name="Line 7"/>
          <p:cNvSpPr>
            <a:spLocks noChangeShapeType="1"/>
          </p:cNvSpPr>
          <p:nvPr/>
        </p:nvSpPr>
        <p:spPr bwMode="auto">
          <a:xfrm>
            <a:off x="2444750" y="5484813"/>
            <a:ext cx="4800600" cy="0"/>
          </a:xfrm>
          <a:prstGeom prst="line">
            <a:avLst/>
          </a:prstGeom>
          <a:noFill/>
          <a:ln w="25400">
            <a:solidFill>
              <a:srgbClr val="C0C0C0"/>
            </a:solidFill>
            <a:prstDash val="sysDot"/>
            <a:round/>
            <a:headEnd/>
            <a:tailEnd type="oval" w="med" len="med"/>
          </a:ln>
        </p:spPr>
        <p:txBody>
          <a:bodyPr wrap="none" anchor="ctr"/>
          <a:lstStyle/>
          <a:p>
            <a:endParaRPr lang="zh-CN" altLang="en-US"/>
          </a:p>
        </p:txBody>
      </p:sp>
      <p:sp>
        <p:nvSpPr>
          <p:cNvPr id="112" name="Text Box 24"/>
          <p:cNvSpPr txBox="1">
            <a:spLocks noChangeArrowheads="1"/>
          </p:cNvSpPr>
          <p:nvPr/>
        </p:nvSpPr>
        <p:spPr bwMode="auto">
          <a:xfrm>
            <a:off x="3779838" y="4127500"/>
            <a:ext cx="2579687" cy="400050"/>
          </a:xfrm>
          <a:prstGeom prst="rect">
            <a:avLst/>
          </a:prstGeom>
          <a:noFill/>
          <a:ln w="9525" algn="ctr">
            <a:noFill/>
            <a:miter lim="800000"/>
            <a:headEnd/>
            <a:tailEnd/>
          </a:ln>
        </p:spPr>
        <p:txBody>
          <a:bodyPr>
            <a:spAutoFit/>
          </a:bodyPr>
          <a:lstStyle/>
          <a:p>
            <a:pPr>
              <a:defRPr/>
            </a:pPr>
            <a:r>
              <a:rPr lang="zh-CN" altLang="en-US" sz="2000" dirty="0">
                <a:solidFill>
                  <a:schemeClr val="tx1">
                    <a:lumMod val="50000"/>
                    <a:lumOff val="50000"/>
                  </a:schemeClr>
                </a:solidFill>
                <a:latin typeface="微软雅黑" pitchFamily="34" charset="-122"/>
                <a:ea typeface="微软雅黑" pitchFamily="34" charset="-122"/>
                <a:cs typeface="华文细黑"/>
              </a:rPr>
              <a:t>用户背景信息</a:t>
            </a:r>
          </a:p>
        </p:txBody>
      </p:sp>
      <p:grpSp>
        <p:nvGrpSpPr>
          <p:cNvPr id="7" name="Group 32"/>
          <p:cNvGrpSpPr>
            <a:grpSpLocks/>
          </p:cNvGrpSpPr>
          <p:nvPr/>
        </p:nvGrpSpPr>
        <p:grpSpPr bwMode="auto">
          <a:xfrm>
            <a:off x="2205393" y="4868863"/>
            <a:ext cx="762000" cy="665162"/>
            <a:chOff x="3174" y="2656"/>
            <a:chExt cx="1549" cy="1351"/>
          </a:xfrm>
          <a:solidFill>
            <a:schemeClr val="accent1"/>
          </a:solidFill>
        </p:grpSpPr>
        <p:sp>
          <p:nvSpPr>
            <p:cNvPr id="114" name="AutoShape 33"/>
            <p:cNvSpPr>
              <a:spLocks noChangeArrowheads="1"/>
            </p:cNvSpPr>
            <p:nvPr/>
          </p:nvSpPr>
          <p:spPr bwMode="gray">
            <a:xfrm>
              <a:off x="3187" y="2679"/>
              <a:ext cx="1536" cy="1328"/>
            </a:xfrm>
            <a:prstGeom prst="hexagon">
              <a:avLst>
                <a:gd name="adj" fmla="val 28916"/>
                <a:gd name="vf" fmla="val 115470"/>
              </a:avLst>
            </a:prstGeom>
            <a:grpFill/>
            <a:ln w="9525">
              <a:noFill/>
              <a:miter lim="800000"/>
              <a:headEnd/>
              <a:tailEnd/>
            </a:ln>
            <a:effectLst/>
          </p:spPr>
          <p:txBody>
            <a:bodyPr wrap="none" anchor="ctr"/>
            <a:lstStyle/>
            <a:p>
              <a:pPr algn="ctr">
                <a:defRPr/>
              </a:pPr>
              <a:endParaRPr lang="zh-CN" altLang="en-US" sz="1400">
                <a:solidFill>
                  <a:schemeClr val="hlink"/>
                </a:solidFill>
                <a:latin typeface="Tahoma" pitchFamily="34" charset="0"/>
                <a:ea typeface="+mn-ea"/>
                <a:cs typeface="Tahoma" pitchFamily="34" charset="0"/>
              </a:endParaRPr>
            </a:p>
          </p:txBody>
        </p:sp>
        <p:sp>
          <p:nvSpPr>
            <p:cNvPr id="115" name="AutoShape 34"/>
            <p:cNvSpPr>
              <a:spLocks noChangeArrowheads="1"/>
            </p:cNvSpPr>
            <p:nvPr/>
          </p:nvSpPr>
          <p:spPr bwMode="gray">
            <a:xfrm>
              <a:off x="3174" y="2656"/>
              <a:ext cx="1536" cy="1328"/>
            </a:xfrm>
            <a:prstGeom prst="hexagon">
              <a:avLst>
                <a:gd name="adj" fmla="val 28916"/>
                <a:gd name="vf" fmla="val 115470"/>
              </a:avLst>
            </a:prstGeom>
            <a:grpFill/>
            <a:ln w="9525">
              <a:solidFill>
                <a:srgbClr val="C0C0C0"/>
              </a:solidFill>
              <a:miter lim="800000"/>
              <a:headEnd/>
              <a:tailEnd/>
            </a:ln>
            <a:effectLst/>
          </p:spPr>
          <p:txBody>
            <a:bodyPr wrap="none" anchor="ctr"/>
            <a:lstStyle/>
            <a:p>
              <a:pPr algn="ctr">
                <a:defRPr/>
              </a:pPr>
              <a:endParaRPr lang="zh-CN" altLang="en-US" sz="1400">
                <a:solidFill>
                  <a:schemeClr val="hlink"/>
                </a:solidFill>
                <a:latin typeface="Tahoma" pitchFamily="34" charset="0"/>
                <a:ea typeface="+mn-ea"/>
                <a:cs typeface="Tahoma" pitchFamily="34" charset="0"/>
              </a:endParaRPr>
            </a:p>
          </p:txBody>
        </p:sp>
        <p:sp>
          <p:nvSpPr>
            <p:cNvPr id="116" name="AutoShape 35"/>
            <p:cNvSpPr>
              <a:spLocks noChangeArrowheads="1"/>
            </p:cNvSpPr>
            <p:nvPr/>
          </p:nvSpPr>
          <p:spPr bwMode="gray">
            <a:xfrm>
              <a:off x="3264" y="2736"/>
              <a:ext cx="1350" cy="1168"/>
            </a:xfrm>
            <a:prstGeom prst="hexagon">
              <a:avLst>
                <a:gd name="adj" fmla="val 28896"/>
                <a:gd name="vf" fmla="val 115470"/>
              </a:avLst>
            </a:prstGeom>
            <a:grpFill/>
            <a:ln w="9525">
              <a:solidFill>
                <a:schemeClr val="tx1"/>
              </a:solidFill>
              <a:miter lim="800000"/>
              <a:headEnd/>
              <a:tailEnd/>
            </a:ln>
            <a:effectLst/>
          </p:spPr>
          <p:txBody>
            <a:bodyPr wrap="none" anchor="ctr"/>
            <a:lstStyle/>
            <a:p>
              <a:pPr algn="ctr">
                <a:defRPr/>
              </a:pPr>
              <a:endParaRPr lang="zh-CN" altLang="en-US" sz="1400">
                <a:solidFill>
                  <a:schemeClr val="hlink"/>
                </a:solidFill>
                <a:latin typeface="Tahoma" pitchFamily="34" charset="0"/>
                <a:ea typeface="+mn-ea"/>
                <a:cs typeface="Tahoma" pitchFamily="34" charset="0"/>
              </a:endParaRPr>
            </a:p>
          </p:txBody>
        </p:sp>
      </p:grpSp>
      <p:sp>
        <p:nvSpPr>
          <p:cNvPr id="519190" name="Text Box 37"/>
          <p:cNvSpPr txBox="1">
            <a:spLocks noChangeArrowheads="1"/>
          </p:cNvSpPr>
          <p:nvPr/>
        </p:nvSpPr>
        <p:spPr bwMode="gray">
          <a:xfrm>
            <a:off x="2401888" y="4967288"/>
            <a:ext cx="381000" cy="461962"/>
          </a:xfrm>
          <a:prstGeom prst="rect">
            <a:avLst/>
          </a:prstGeom>
          <a:noFill/>
          <a:ln w="9525" algn="ctr">
            <a:noFill/>
            <a:miter lim="800000"/>
            <a:headEnd/>
            <a:tailEnd/>
          </a:ln>
        </p:spPr>
        <p:txBody>
          <a:bodyPr wrap="none">
            <a:spAutoFit/>
          </a:bodyPr>
          <a:lstStyle/>
          <a:p>
            <a:pPr algn="ctr"/>
            <a:r>
              <a:rPr lang="en-US" altLang="zh-CN" sz="2400" b="1">
                <a:solidFill>
                  <a:schemeClr val="bg1"/>
                </a:solidFill>
                <a:latin typeface="Tahoma" pitchFamily="34" charset="0"/>
                <a:cs typeface="Tahoma" pitchFamily="34" charset="0"/>
              </a:rPr>
              <a:t>5</a:t>
            </a:r>
          </a:p>
        </p:txBody>
      </p:sp>
      <p:sp>
        <p:nvSpPr>
          <p:cNvPr id="49" name="Text Box 24"/>
          <p:cNvSpPr txBox="1">
            <a:spLocks noChangeArrowheads="1"/>
          </p:cNvSpPr>
          <p:nvPr/>
        </p:nvSpPr>
        <p:spPr bwMode="auto">
          <a:xfrm>
            <a:off x="3810000" y="4994275"/>
            <a:ext cx="3478213" cy="400050"/>
          </a:xfrm>
          <a:prstGeom prst="rect">
            <a:avLst/>
          </a:prstGeom>
          <a:noFill/>
          <a:ln w="9525" algn="ctr">
            <a:noFill/>
            <a:miter lim="800000"/>
            <a:headEnd/>
            <a:tailEnd/>
          </a:ln>
        </p:spPr>
        <p:txBody>
          <a:bodyPr>
            <a:spAutoFit/>
          </a:bodyPr>
          <a:lstStyle/>
          <a:p>
            <a:pPr>
              <a:defRPr/>
            </a:pPr>
            <a:r>
              <a:rPr lang="zh-CN" altLang="en-US" sz="2000" dirty="0">
                <a:solidFill>
                  <a:schemeClr val="tx1">
                    <a:lumMod val="50000"/>
                    <a:lumOff val="50000"/>
                  </a:schemeClr>
                </a:solidFill>
                <a:latin typeface="微软雅黑" pitchFamily="34" charset="-122"/>
                <a:ea typeface="微软雅黑" pitchFamily="34" charset="-122"/>
                <a:cs typeface="华文细黑"/>
              </a:rPr>
              <a:t>附件</a:t>
            </a:r>
          </a:p>
        </p:txBody>
      </p:sp>
      <p:sp>
        <p:nvSpPr>
          <p:cNvPr id="519192" name="Text Box 22"/>
          <p:cNvSpPr txBox="1">
            <a:spLocks noChangeArrowheads="1"/>
          </p:cNvSpPr>
          <p:nvPr/>
        </p:nvSpPr>
        <p:spPr bwMode="auto">
          <a:xfrm>
            <a:off x="3732213" y="2474913"/>
            <a:ext cx="2579687" cy="400050"/>
          </a:xfrm>
          <a:prstGeom prst="rect">
            <a:avLst/>
          </a:prstGeom>
          <a:noFill/>
          <a:ln w="9525" algn="ctr">
            <a:noFill/>
            <a:miter lim="800000"/>
            <a:headEnd/>
            <a:tailEnd/>
          </a:ln>
        </p:spPr>
        <p:txBody>
          <a:bodyPr>
            <a:spAutoFit/>
          </a:bodyPr>
          <a:lstStyle/>
          <a:p>
            <a:r>
              <a:rPr lang="zh-CN" altLang="en-US" sz="2000">
                <a:solidFill>
                  <a:schemeClr val="tx1"/>
                </a:solidFill>
                <a:latin typeface="微软雅黑"/>
                <a:ea typeface="微软雅黑"/>
                <a:cs typeface="华文细黑"/>
              </a:rPr>
              <a:t>满意度和优先级评估</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8"/>
          <p:cNvSpPr txBox="1">
            <a:spLocks noChangeArrowheads="1"/>
          </p:cNvSpPr>
          <p:nvPr/>
        </p:nvSpPr>
        <p:spPr bwMode="auto">
          <a:xfrm>
            <a:off x="0" y="71438"/>
            <a:ext cx="8931275" cy="492125"/>
          </a:xfrm>
          <a:prstGeom prst="rect">
            <a:avLst/>
          </a:prstGeom>
          <a:noFill/>
          <a:ln w="9525">
            <a:noFill/>
            <a:miter lim="800000"/>
            <a:headEnd/>
            <a:tailEnd/>
          </a:ln>
        </p:spPr>
        <p:txBody>
          <a:bodyPr lIns="91420" tIns="45711" rIns="91420" bIns="45711" anchor="ctr"/>
          <a:lstStyle/>
          <a:p>
            <a:pPr defTabSz="912813" eaLnBrk="0" hangingPunct="0">
              <a:defRPr/>
            </a:pPr>
            <a:r>
              <a:rPr kumimoji="0" lang="zh-CN" altLang="en-US" sz="2400" b="1" kern="0" dirty="0">
                <a:solidFill>
                  <a:schemeClr val="bg1"/>
                </a:solidFill>
                <a:latin typeface="微软雅黑" pitchFamily="34" charset="-122"/>
                <a:ea typeface="微软雅黑" pitchFamily="34" charset="-122"/>
                <a:cs typeface="+mj-cs"/>
              </a:rPr>
              <a:t>分析指标说明</a:t>
            </a:r>
          </a:p>
        </p:txBody>
      </p:sp>
      <p:sp>
        <p:nvSpPr>
          <p:cNvPr id="4" name="Rectangle 3"/>
          <p:cNvSpPr/>
          <p:nvPr/>
        </p:nvSpPr>
        <p:spPr>
          <a:xfrm>
            <a:off x="381000" y="1698625"/>
            <a:ext cx="8794750" cy="2982913"/>
          </a:xfrm>
          <a:prstGeom prst="rect">
            <a:avLst/>
          </a:prstGeom>
        </p:spPr>
        <p:txBody>
          <a:bodyPr>
            <a:spAutoFit/>
          </a:bodyPr>
          <a:lstStyle/>
          <a:p>
            <a:pPr marL="285750" indent="-285750">
              <a:lnSpc>
                <a:spcPct val="150000"/>
              </a:lnSpc>
              <a:buFont typeface="Wingdings" pitchFamily="2" charset="2"/>
              <a:buChar char="Ø"/>
              <a:defRPr/>
            </a:pPr>
            <a:r>
              <a:rPr lang="zh-CN" altLang="en-US" sz="1400" dirty="0">
                <a:solidFill>
                  <a:schemeClr val="tx1"/>
                </a:solidFill>
                <a:latin typeface="微软雅黑" pitchFamily="34" charset="-122"/>
                <a:ea typeface="微软雅黑" pitchFamily="34" charset="-122"/>
              </a:rPr>
              <a:t>满意度</a:t>
            </a:r>
            <a:endParaRPr lang="en-US" altLang="zh-CN" sz="1400" dirty="0">
              <a:solidFill>
                <a:schemeClr val="tx1"/>
              </a:solidFill>
              <a:latin typeface="微软雅黑" pitchFamily="34" charset="-122"/>
              <a:ea typeface="微软雅黑" pitchFamily="34" charset="-122"/>
            </a:endParaRPr>
          </a:p>
          <a:p>
            <a:pPr marL="742950" lvl="1" indent="-285750">
              <a:lnSpc>
                <a:spcPct val="150000"/>
              </a:lnSpc>
              <a:buFont typeface="Arial" pitchFamily="34" charset="0"/>
              <a:buChar char="•"/>
              <a:defRPr/>
            </a:pPr>
            <a:r>
              <a:rPr lang="zh-CN" altLang="en-US" sz="1400" dirty="0">
                <a:solidFill>
                  <a:schemeClr val="tx1"/>
                </a:solidFill>
                <a:latin typeface="微软雅黑" pitchFamily="34" charset="-122"/>
                <a:ea typeface="微软雅黑" pitchFamily="34" charset="-122"/>
              </a:rPr>
              <a:t>满意度是衡量用户对产品在某一个指标上的满意情况。</a:t>
            </a:r>
            <a:endParaRPr lang="en-US" altLang="zh-CN" sz="1400" dirty="0">
              <a:solidFill>
                <a:schemeClr val="tx1"/>
              </a:solidFill>
              <a:latin typeface="微软雅黑" pitchFamily="34" charset="-122"/>
              <a:ea typeface="微软雅黑" pitchFamily="34" charset="-122"/>
            </a:endParaRPr>
          </a:p>
          <a:p>
            <a:pPr marL="742950" lvl="1" indent="-285750">
              <a:lnSpc>
                <a:spcPct val="150000"/>
              </a:lnSpc>
              <a:buFont typeface="Arial" pitchFamily="34" charset="0"/>
              <a:buChar char="•"/>
              <a:defRPr/>
            </a:pPr>
            <a:r>
              <a:rPr lang="zh-CN" altLang="en-US" sz="1400" dirty="0">
                <a:solidFill>
                  <a:schemeClr val="tx1"/>
                </a:solidFill>
                <a:latin typeface="微软雅黑" pitchFamily="34" charset="-122"/>
                <a:ea typeface="微软雅黑" pitchFamily="34" charset="-122"/>
              </a:rPr>
              <a:t>满意度</a:t>
            </a:r>
            <a:r>
              <a:rPr lang="en-US" altLang="zh-CN" sz="1400" dirty="0">
                <a:solidFill>
                  <a:schemeClr val="tx1"/>
                </a:solidFill>
                <a:latin typeface="微软雅黑" pitchFamily="34" charset="-122"/>
                <a:ea typeface="微软雅黑" pitchFamily="34" charset="-122"/>
              </a:rPr>
              <a:t>=</a:t>
            </a:r>
            <a:r>
              <a:rPr lang="zh-CN" altLang="en-US" sz="1400" dirty="0">
                <a:solidFill>
                  <a:schemeClr val="tx1"/>
                </a:solidFill>
                <a:latin typeface="微软雅黑" pitchFamily="34" charset="-122"/>
                <a:ea typeface="微软雅黑" pitchFamily="34" charset="-122"/>
              </a:rPr>
              <a:t>指标</a:t>
            </a:r>
            <a:r>
              <a:rPr lang="en-US" altLang="zh-CN" sz="1400" dirty="0">
                <a:solidFill>
                  <a:schemeClr val="tx1"/>
                </a:solidFill>
                <a:latin typeface="微软雅黑" pitchFamily="34" charset="-122"/>
                <a:ea typeface="微软雅黑" pitchFamily="34" charset="-122"/>
              </a:rPr>
              <a:t>1</a:t>
            </a:r>
            <a:r>
              <a:rPr lang="zh-CN" altLang="en-US" sz="1400" dirty="0">
                <a:solidFill>
                  <a:schemeClr val="tx1"/>
                </a:solidFill>
                <a:latin typeface="微软雅黑" pitchFamily="34" charset="-122"/>
                <a:ea typeface="微软雅黑" pitchFamily="34" charset="-122"/>
              </a:rPr>
              <a:t>均值*权重</a:t>
            </a:r>
            <a:r>
              <a:rPr lang="en-US" altLang="zh-CN" sz="1400" dirty="0">
                <a:solidFill>
                  <a:schemeClr val="tx1"/>
                </a:solidFill>
                <a:latin typeface="微软雅黑" pitchFamily="34" charset="-122"/>
                <a:ea typeface="微软雅黑" pitchFamily="34" charset="-122"/>
              </a:rPr>
              <a:t>+</a:t>
            </a:r>
            <a:r>
              <a:rPr lang="zh-CN" altLang="en-US" sz="1400" dirty="0">
                <a:solidFill>
                  <a:schemeClr val="tx1"/>
                </a:solidFill>
                <a:latin typeface="微软雅黑" pitchFamily="34" charset="-122"/>
                <a:ea typeface="微软雅黑" pitchFamily="34" charset="-122"/>
              </a:rPr>
              <a:t>指标</a:t>
            </a:r>
            <a:r>
              <a:rPr lang="en-US" altLang="zh-CN" sz="1400" dirty="0">
                <a:solidFill>
                  <a:schemeClr val="tx1"/>
                </a:solidFill>
                <a:latin typeface="微软雅黑" pitchFamily="34" charset="-122"/>
                <a:ea typeface="微软雅黑" pitchFamily="34" charset="-122"/>
              </a:rPr>
              <a:t>2</a:t>
            </a:r>
            <a:r>
              <a:rPr lang="zh-CN" altLang="en-US" sz="1400" dirty="0">
                <a:solidFill>
                  <a:schemeClr val="tx1"/>
                </a:solidFill>
                <a:latin typeface="微软雅黑" pitchFamily="34" charset="-122"/>
                <a:ea typeface="微软雅黑" pitchFamily="34" charset="-122"/>
              </a:rPr>
              <a:t>均值*权重</a:t>
            </a:r>
            <a:r>
              <a:rPr lang="en-US" altLang="zh-CN" sz="1400" dirty="0">
                <a:solidFill>
                  <a:schemeClr val="tx1"/>
                </a:solidFill>
                <a:latin typeface="微软雅黑" pitchFamily="34" charset="-122"/>
                <a:ea typeface="微软雅黑" pitchFamily="34" charset="-122"/>
              </a:rPr>
              <a:t>+…+</a:t>
            </a:r>
            <a:r>
              <a:rPr lang="zh-CN" altLang="en-US" sz="1400" dirty="0">
                <a:solidFill>
                  <a:schemeClr val="tx1"/>
                </a:solidFill>
                <a:latin typeface="微软雅黑" pitchFamily="34" charset="-122"/>
                <a:ea typeface="微软雅黑" pitchFamily="34" charset="-122"/>
              </a:rPr>
              <a:t>指标</a:t>
            </a:r>
            <a:r>
              <a:rPr lang="en-US" altLang="zh-CN" sz="1400" dirty="0">
                <a:solidFill>
                  <a:schemeClr val="tx1"/>
                </a:solidFill>
                <a:latin typeface="微软雅黑" pitchFamily="34" charset="-122"/>
                <a:ea typeface="微软雅黑" pitchFamily="34" charset="-122"/>
              </a:rPr>
              <a:t>n</a:t>
            </a:r>
            <a:r>
              <a:rPr lang="zh-CN" altLang="en-US" sz="1400" dirty="0">
                <a:solidFill>
                  <a:schemeClr val="tx1"/>
                </a:solidFill>
                <a:latin typeface="微软雅黑" pitchFamily="34" charset="-122"/>
                <a:ea typeface="微软雅黑" pitchFamily="34" charset="-122"/>
              </a:rPr>
              <a:t>均值*权重。（</a:t>
            </a:r>
            <a:r>
              <a:rPr lang="en-US" altLang="zh-CN" sz="1400" dirty="0">
                <a:solidFill>
                  <a:schemeClr val="tx1"/>
                </a:solidFill>
                <a:latin typeface="微软雅黑" pitchFamily="34" charset="-122"/>
                <a:ea typeface="微软雅黑" pitchFamily="34" charset="-122"/>
              </a:rPr>
              <a:t>n=</a:t>
            </a:r>
            <a:r>
              <a:rPr lang="zh-CN" altLang="en-US" sz="1400" dirty="0">
                <a:solidFill>
                  <a:schemeClr val="tx1"/>
                </a:solidFill>
                <a:latin typeface="微软雅黑" pitchFamily="34" charset="-122"/>
                <a:ea typeface="微软雅黑" pitchFamily="34" charset="-122"/>
              </a:rPr>
              <a:t>所含的指标个数）</a:t>
            </a:r>
            <a:endParaRPr lang="en-US" altLang="zh-CN" sz="1400" dirty="0">
              <a:solidFill>
                <a:schemeClr val="tx1"/>
              </a:solidFill>
              <a:latin typeface="微软雅黑" pitchFamily="34" charset="-122"/>
              <a:ea typeface="微软雅黑" pitchFamily="34" charset="-122"/>
            </a:endParaRPr>
          </a:p>
          <a:p>
            <a:pPr marL="742950" lvl="1" indent="-285750">
              <a:lnSpc>
                <a:spcPct val="150000"/>
              </a:lnSpc>
              <a:buFont typeface="Arial" pitchFamily="34" charset="0"/>
              <a:buChar char="•"/>
              <a:defRPr/>
            </a:pPr>
            <a:r>
              <a:rPr lang="zh-CN" altLang="en-US" sz="1400" dirty="0">
                <a:solidFill>
                  <a:schemeClr val="tx1"/>
                </a:solidFill>
                <a:latin typeface="微软雅黑" pitchFamily="34" charset="-122"/>
                <a:ea typeface="微软雅黑" pitchFamily="34" charset="-122"/>
              </a:rPr>
              <a:t>由于样本量很大，根据趋中原则，满意度的得分都趋于平均值，差别较小。</a:t>
            </a:r>
            <a:endParaRPr lang="en-US" altLang="zh-CN" sz="1400" dirty="0">
              <a:solidFill>
                <a:schemeClr val="tx1"/>
              </a:solidFill>
              <a:latin typeface="微软雅黑" pitchFamily="34" charset="-122"/>
              <a:ea typeface="微软雅黑" pitchFamily="34" charset="-122"/>
            </a:endParaRPr>
          </a:p>
          <a:p>
            <a:pPr lvl="1">
              <a:lnSpc>
                <a:spcPct val="150000"/>
              </a:lnSpc>
              <a:defRPr/>
            </a:pPr>
            <a:endParaRPr lang="en-US" altLang="zh-CN" sz="1400" dirty="0">
              <a:solidFill>
                <a:schemeClr val="tx1"/>
              </a:solidFill>
              <a:latin typeface="微软雅黑" pitchFamily="34" charset="-122"/>
              <a:ea typeface="微软雅黑" pitchFamily="34" charset="-122"/>
            </a:endParaRPr>
          </a:p>
          <a:p>
            <a:pPr marL="285750" indent="-285750">
              <a:lnSpc>
                <a:spcPct val="150000"/>
              </a:lnSpc>
              <a:buFont typeface="Wingdings" pitchFamily="2" charset="2"/>
              <a:buChar char="Ø"/>
              <a:defRPr/>
            </a:pPr>
            <a:r>
              <a:rPr lang="zh-CN" altLang="en-US" sz="1400" dirty="0">
                <a:solidFill>
                  <a:schemeClr val="tx1"/>
                </a:solidFill>
                <a:latin typeface="微软雅黑" pitchFamily="34" charset="-122"/>
                <a:ea typeface="微软雅黑" pitchFamily="34" charset="-122"/>
              </a:rPr>
              <a:t>改进优先级</a:t>
            </a:r>
            <a:endParaRPr lang="en-US" altLang="zh-CN" sz="1400" dirty="0">
              <a:solidFill>
                <a:schemeClr val="tx1"/>
              </a:solidFill>
              <a:latin typeface="微软雅黑" pitchFamily="34" charset="-122"/>
              <a:ea typeface="微软雅黑" pitchFamily="34" charset="-122"/>
            </a:endParaRPr>
          </a:p>
          <a:p>
            <a:pPr marL="742950" lvl="1" indent="-285750">
              <a:lnSpc>
                <a:spcPct val="150000"/>
              </a:lnSpc>
              <a:buFont typeface="Arial" pitchFamily="34" charset="0"/>
              <a:buChar char="•"/>
              <a:defRPr/>
            </a:pPr>
            <a:r>
              <a:rPr lang="zh-CN" altLang="en-US" sz="1400" dirty="0">
                <a:solidFill>
                  <a:schemeClr val="tx1"/>
                </a:solidFill>
                <a:latin typeface="微软雅黑" pitchFamily="34" charset="-122"/>
                <a:ea typeface="微软雅黑" pitchFamily="34" charset="-122"/>
                <a:sym typeface="Wingdings" pitchFamily="2" charset="2"/>
              </a:rPr>
              <a:t>改进优先级是指结合指标的权重和满意度得分情况，将产品需要改进的指标的优先级进行排列。如：权重越大，满意度得分越低的，改进优先级越大；反之，则改进优先级较低。</a:t>
            </a:r>
            <a:endParaRPr lang="en-US" altLang="zh-CN" sz="1400" dirty="0">
              <a:solidFill>
                <a:schemeClr val="tx1"/>
              </a:solidFill>
              <a:latin typeface="微软雅黑" pitchFamily="34" charset="-122"/>
              <a:ea typeface="微软雅黑" pitchFamily="34" charset="-122"/>
              <a:sym typeface="Wingdings" pitchFamily="2" charset="2"/>
            </a:endParaRPr>
          </a:p>
          <a:p>
            <a:pPr marL="742950" lvl="1" indent="-285750">
              <a:lnSpc>
                <a:spcPct val="150000"/>
              </a:lnSpc>
              <a:buFont typeface="Arial" pitchFamily="34" charset="0"/>
              <a:buChar char="•"/>
              <a:defRPr/>
            </a:pPr>
            <a:r>
              <a:rPr lang="zh-CN" altLang="en-US" sz="1400" dirty="0">
                <a:solidFill>
                  <a:schemeClr val="tx1"/>
                </a:solidFill>
                <a:latin typeface="微软雅黑" pitchFamily="34" charset="-122"/>
                <a:ea typeface="微软雅黑" pitchFamily="34" charset="-122"/>
                <a:sym typeface="Wingdings" pitchFamily="2" charset="2"/>
              </a:rPr>
              <a:t>改进优先级</a:t>
            </a:r>
            <a:r>
              <a:rPr lang="en-US" altLang="zh-CN" sz="1400" dirty="0">
                <a:solidFill>
                  <a:schemeClr val="tx1"/>
                </a:solidFill>
                <a:latin typeface="微软雅黑" pitchFamily="34" charset="-122"/>
                <a:ea typeface="微软雅黑" pitchFamily="34" charset="-122"/>
                <a:sym typeface="Wingdings" pitchFamily="2" charset="2"/>
              </a:rPr>
              <a:t>=</a:t>
            </a:r>
            <a:r>
              <a:rPr lang="zh-CN" altLang="en-US" sz="1400" dirty="0">
                <a:solidFill>
                  <a:schemeClr val="tx1"/>
                </a:solidFill>
                <a:latin typeface="微软雅黑" pitchFamily="34" charset="-122"/>
                <a:ea typeface="微软雅黑" pitchFamily="34" charset="-122"/>
                <a:sym typeface="Wingdings" pitchFamily="2" charset="2"/>
              </a:rPr>
              <a:t> 权重</a:t>
            </a:r>
            <a:r>
              <a:rPr lang="en-US" altLang="zh-CN" sz="1400" dirty="0">
                <a:solidFill>
                  <a:schemeClr val="tx1"/>
                </a:solidFill>
                <a:latin typeface="微软雅黑" pitchFamily="34" charset="-122"/>
                <a:ea typeface="微软雅黑" pitchFamily="34" charset="-122"/>
                <a:sym typeface="Wingdings" pitchFamily="2" charset="2"/>
              </a:rPr>
              <a:t>*n*（7-</a:t>
            </a:r>
            <a:r>
              <a:rPr lang="zh-CN" altLang="en-US" sz="1400" dirty="0">
                <a:solidFill>
                  <a:schemeClr val="tx1"/>
                </a:solidFill>
                <a:latin typeface="微软雅黑" pitchFamily="34" charset="-122"/>
                <a:ea typeface="微软雅黑" pitchFamily="34" charset="-122"/>
                <a:sym typeface="Wingdings" pitchFamily="2" charset="2"/>
              </a:rPr>
              <a:t>满意度</a:t>
            </a:r>
            <a:r>
              <a:rPr lang="en-US" altLang="zh-CN" sz="1400" dirty="0">
                <a:solidFill>
                  <a:schemeClr val="tx1"/>
                </a:solidFill>
                <a:latin typeface="微软雅黑" pitchFamily="34" charset="-122"/>
                <a:ea typeface="微软雅黑" pitchFamily="34" charset="-122"/>
                <a:sym typeface="Wingdings" pitchFamily="2" charset="2"/>
              </a:rPr>
              <a:t>得分）/6，n为指标数量</a:t>
            </a:r>
            <a:r>
              <a:rPr lang="zh-CN" altLang="en-US" sz="1400" dirty="0">
                <a:solidFill>
                  <a:schemeClr val="tx1"/>
                </a:solidFill>
                <a:latin typeface="微软雅黑" pitchFamily="34" charset="-122"/>
                <a:ea typeface="微软雅黑" pitchFamily="34" charset="-122"/>
                <a:sym typeface="Wingdings" pitchFamily="2" charset="2"/>
              </a:rPr>
              <a:t>）</a:t>
            </a:r>
            <a:endParaRPr lang="en-US" altLang="zh-CN" sz="1400" dirty="0">
              <a:solidFill>
                <a:schemeClr val="tx1"/>
              </a:solidFill>
              <a:latin typeface="微软雅黑" pitchFamily="34" charset="-122"/>
              <a:ea typeface="微软雅黑" pitchFamily="34" charset="-122"/>
            </a:endParaRPr>
          </a:p>
        </p:txBody>
      </p:sp>
      <p:sp>
        <p:nvSpPr>
          <p:cNvPr id="520195" name="TextBox 5"/>
          <p:cNvSpPr txBox="1">
            <a:spLocks noChangeArrowheads="1"/>
          </p:cNvSpPr>
          <p:nvPr/>
        </p:nvSpPr>
        <p:spPr bwMode="auto">
          <a:xfrm>
            <a:off x="506413" y="1047750"/>
            <a:ext cx="8775700" cy="441325"/>
          </a:xfrm>
          <a:prstGeom prst="rect">
            <a:avLst/>
          </a:prstGeom>
          <a:noFill/>
          <a:ln w="9525">
            <a:solidFill>
              <a:schemeClr val="tx2"/>
            </a:solidFill>
            <a:miter lim="800000"/>
            <a:headEnd/>
            <a:tailEnd/>
          </a:ln>
        </p:spPr>
        <p:txBody>
          <a:bodyPr>
            <a:spAutoFit/>
          </a:bodyPr>
          <a:lstStyle/>
          <a:p>
            <a:pPr indent="179388">
              <a:lnSpc>
                <a:spcPct val="150000"/>
              </a:lnSpc>
            </a:pPr>
            <a:r>
              <a:rPr lang="zh-CN" altLang="en-US" sz="1600" b="1">
                <a:solidFill>
                  <a:srgbClr val="FF0000"/>
                </a:solidFill>
                <a:latin typeface="微软雅黑"/>
                <a:ea typeface="微软雅黑"/>
                <a:cs typeface="微软雅黑"/>
              </a:rPr>
              <a:t>根据指标权重（参考质量评估体系）计算满意度和改进优先级。</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8"/>
          <p:cNvSpPr txBox="1">
            <a:spLocks noChangeArrowheads="1"/>
          </p:cNvSpPr>
          <p:nvPr/>
        </p:nvSpPr>
        <p:spPr bwMode="auto">
          <a:xfrm>
            <a:off x="0" y="71438"/>
            <a:ext cx="8931275" cy="492125"/>
          </a:xfrm>
          <a:prstGeom prst="rect">
            <a:avLst/>
          </a:prstGeom>
          <a:noFill/>
          <a:ln w="9525">
            <a:noFill/>
            <a:miter lim="800000"/>
            <a:headEnd/>
            <a:tailEnd/>
          </a:ln>
        </p:spPr>
        <p:txBody>
          <a:bodyPr lIns="91420" tIns="45711" rIns="91420" bIns="45711" anchor="ctr"/>
          <a:lstStyle/>
          <a:p>
            <a:pPr defTabSz="912813" eaLnBrk="0" hangingPunct="0">
              <a:defRPr/>
            </a:pPr>
            <a:r>
              <a:rPr kumimoji="0" lang="zh-CN" altLang="en-US" sz="2400" b="1" kern="0" dirty="0">
                <a:solidFill>
                  <a:schemeClr val="bg1"/>
                </a:solidFill>
                <a:latin typeface="微软雅黑" pitchFamily="34" charset="-122"/>
                <a:ea typeface="微软雅黑" pitchFamily="34" charset="-122"/>
                <a:cs typeface="+mj-cs"/>
              </a:rPr>
              <a:t>整体满意度水平</a:t>
            </a:r>
            <a:r>
              <a:rPr kumimoji="0" lang="en-US" altLang="zh-CN" sz="2400" b="1" kern="0" dirty="0">
                <a:solidFill>
                  <a:schemeClr val="bg1"/>
                </a:solidFill>
                <a:latin typeface="微软雅黑" pitchFamily="34" charset="-122"/>
                <a:ea typeface="微软雅黑" pitchFamily="34" charset="-122"/>
                <a:cs typeface="+mj-cs"/>
              </a:rPr>
              <a:t> </a:t>
            </a:r>
            <a:endParaRPr kumimoji="0" lang="zh-CN" altLang="en-US" sz="2400" b="1" kern="0" dirty="0">
              <a:solidFill>
                <a:schemeClr val="bg1"/>
              </a:solidFill>
              <a:latin typeface="微软雅黑" pitchFamily="34" charset="-122"/>
              <a:ea typeface="微软雅黑" pitchFamily="34" charset="-122"/>
              <a:cs typeface="+mj-cs"/>
            </a:endParaRPr>
          </a:p>
        </p:txBody>
      </p:sp>
      <p:sp>
        <p:nvSpPr>
          <p:cNvPr id="521218" name="TextBox 60"/>
          <p:cNvSpPr txBox="1">
            <a:spLocks noChangeArrowheads="1"/>
          </p:cNvSpPr>
          <p:nvPr/>
        </p:nvSpPr>
        <p:spPr bwMode="auto">
          <a:xfrm>
            <a:off x="454025" y="849313"/>
            <a:ext cx="8775700" cy="420687"/>
          </a:xfrm>
          <a:prstGeom prst="rect">
            <a:avLst/>
          </a:prstGeom>
          <a:noFill/>
          <a:ln w="9525">
            <a:solidFill>
              <a:schemeClr val="tx2"/>
            </a:solidFill>
            <a:miter lim="800000"/>
            <a:headEnd/>
            <a:tailEnd/>
          </a:ln>
        </p:spPr>
        <p:txBody>
          <a:bodyPr>
            <a:spAutoFit/>
          </a:bodyPr>
          <a:lstStyle/>
          <a:p>
            <a:pPr indent="179388">
              <a:lnSpc>
                <a:spcPct val="150000"/>
              </a:lnSpc>
            </a:pPr>
            <a:r>
              <a:rPr lang="zh-CN" altLang="en-US" sz="1400" b="1">
                <a:solidFill>
                  <a:srgbClr val="FF0000"/>
                </a:solidFill>
                <a:latin typeface="微软雅黑"/>
                <a:ea typeface="微软雅黑"/>
                <a:cs typeface="微软雅黑"/>
              </a:rPr>
              <a:t>计算出调研产品的整体满意度分值，并用图表形式呈现，同时用文字进行重点阐述。</a:t>
            </a:r>
          </a:p>
        </p:txBody>
      </p:sp>
      <p:grpSp>
        <p:nvGrpSpPr>
          <p:cNvPr id="521219" name="组合 73"/>
          <p:cNvGrpSpPr>
            <a:grpSpLocks/>
          </p:cNvGrpSpPr>
          <p:nvPr/>
        </p:nvGrpSpPr>
        <p:grpSpPr bwMode="auto">
          <a:xfrm>
            <a:off x="1122363" y="3121025"/>
            <a:ext cx="490537" cy="719138"/>
            <a:chOff x="400479" y="1039449"/>
            <a:chExt cx="487477" cy="611384"/>
          </a:xfrm>
        </p:grpSpPr>
        <p:sp>
          <p:nvSpPr>
            <p:cNvPr id="75" name="圆角矩形 74"/>
            <p:cNvSpPr/>
            <p:nvPr/>
          </p:nvSpPr>
          <p:spPr>
            <a:xfrm>
              <a:off x="400479" y="1039449"/>
              <a:ext cx="487477" cy="611384"/>
            </a:xfrm>
            <a:prstGeom prst="roundRect">
              <a:avLst>
                <a:gd name="adj" fmla="val 10000"/>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6" name="圆角矩形 4"/>
            <p:cNvSpPr/>
            <p:nvPr/>
          </p:nvSpPr>
          <p:spPr>
            <a:xfrm>
              <a:off x="420987" y="1054295"/>
              <a:ext cx="438572" cy="581691"/>
            </a:xfrm>
            <a:prstGeom prst="rect">
              <a:avLst/>
            </a:prstGeom>
          </p:spPr>
          <p:style>
            <a:lnRef idx="0">
              <a:scrgbClr r="0" g="0" b="0"/>
            </a:lnRef>
            <a:fillRef idx="0">
              <a:scrgbClr r="0" g="0" b="0"/>
            </a:fillRef>
            <a:effectRef idx="0">
              <a:scrgbClr r="0" g="0" b="0"/>
            </a:effectRef>
            <a:fontRef idx="minor">
              <a:schemeClr val="lt1"/>
            </a:fontRef>
          </p:style>
          <p:txBody>
            <a:bodyPr lIns="38100" tIns="38100" rIns="38100" bIns="38100" anchor="ctr"/>
            <a:lstStyle/>
            <a:p>
              <a:pPr algn="ctr" defTabSz="444500">
                <a:lnSpc>
                  <a:spcPct val="90000"/>
                </a:lnSpc>
                <a:spcAft>
                  <a:spcPct val="35000"/>
                </a:spcAft>
              </a:pPr>
              <a:r>
                <a:rPr lang="zh-CN" altLang="en-US" sz="1000">
                  <a:solidFill>
                    <a:schemeClr val="bg1"/>
                  </a:solidFill>
                  <a:latin typeface="微软雅黑"/>
                  <a:ea typeface="微软雅黑"/>
                  <a:cs typeface="微软雅黑"/>
                </a:rPr>
                <a:t>产品认知</a:t>
              </a:r>
              <a:r>
                <a:rPr lang="en-US" altLang="zh-CN" sz="1000">
                  <a:solidFill>
                    <a:schemeClr val="bg1"/>
                  </a:solidFill>
                  <a:latin typeface="微软雅黑"/>
                  <a:ea typeface="微软雅黑"/>
                  <a:cs typeface="微软雅黑"/>
                </a:rPr>
                <a:t>(5.4)</a:t>
              </a:r>
              <a:endParaRPr lang="zh-CN" altLang="en-US" sz="1000">
                <a:solidFill>
                  <a:schemeClr val="bg1"/>
                </a:solidFill>
                <a:latin typeface="微软雅黑"/>
                <a:ea typeface="微软雅黑"/>
                <a:cs typeface="微软雅黑"/>
              </a:endParaRPr>
            </a:p>
          </p:txBody>
        </p:sp>
      </p:grpSp>
      <p:grpSp>
        <p:nvGrpSpPr>
          <p:cNvPr id="521220" name="组合 76"/>
          <p:cNvGrpSpPr>
            <a:grpSpLocks/>
          </p:cNvGrpSpPr>
          <p:nvPr/>
        </p:nvGrpSpPr>
        <p:grpSpPr bwMode="auto">
          <a:xfrm>
            <a:off x="1773238" y="3178175"/>
            <a:ext cx="446087" cy="606425"/>
            <a:chOff x="1643906" y="1067654"/>
            <a:chExt cx="446547" cy="606646"/>
          </a:xfrm>
        </p:grpSpPr>
        <p:sp>
          <p:nvSpPr>
            <p:cNvPr id="14" name="圆角矩形 77"/>
            <p:cNvSpPr/>
            <p:nvPr/>
          </p:nvSpPr>
          <p:spPr>
            <a:xfrm>
              <a:off x="1643906" y="1067654"/>
              <a:ext cx="446547" cy="606646"/>
            </a:xfrm>
            <a:prstGeom prst="roundRect">
              <a:avLst>
                <a:gd name="adj" fmla="val 10000"/>
              </a:avLst>
            </a:prstGeom>
            <a:solidFill>
              <a:srgbClr val="2AC6C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圆角矩形 4"/>
            <p:cNvSpPr/>
            <p:nvPr/>
          </p:nvSpPr>
          <p:spPr>
            <a:xfrm>
              <a:off x="1656619" y="1080359"/>
              <a:ext cx="421121" cy="581237"/>
            </a:xfrm>
            <a:prstGeom prst="rect">
              <a:avLst/>
            </a:prstGeom>
          </p:spPr>
          <p:style>
            <a:lnRef idx="0">
              <a:scrgbClr r="0" g="0" b="0"/>
            </a:lnRef>
            <a:fillRef idx="0">
              <a:scrgbClr r="0" g="0" b="0"/>
            </a:fillRef>
            <a:effectRef idx="0">
              <a:scrgbClr r="0" g="0" b="0"/>
            </a:effectRef>
            <a:fontRef idx="minor">
              <a:schemeClr val="lt1"/>
            </a:fontRef>
          </p:style>
          <p:txBody>
            <a:bodyPr lIns="38100" tIns="38100" rIns="38100" bIns="38100" anchor="ctr"/>
            <a:lstStyle/>
            <a:p>
              <a:pPr algn="ctr" defTabSz="444500">
                <a:lnSpc>
                  <a:spcPct val="90000"/>
                </a:lnSpc>
                <a:spcAft>
                  <a:spcPct val="35000"/>
                </a:spcAft>
              </a:pPr>
              <a:r>
                <a:rPr lang="zh-CN" altLang="en-US" sz="1000">
                  <a:solidFill>
                    <a:schemeClr val="bg1"/>
                  </a:solidFill>
                  <a:latin typeface="微软雅黑"/>
                  <a:ea typeface="微软雅黑"/>
                  <a:cs typeface="微软雅黑"/>
                </a:rPr>
                <a:t>接触渠道</a:t>
              </a:r>
              <a:r>
                <a:rPr lang="en-US" altLang="zh-CN" sz="1000">
                  <a:solidFill>
                    <a:schemeClr val="bg1"/>
                  </a:solidFill>
                  <a:latin typeface="微软雅黑"/>
                  <a:ea typeface="微软雅黑"/>
                  <a:cs typeface="微软雅黑"/>
                </a:rPr>
                <a:t>(5.39)</a:t>
              </a:r>
            </a:p>
          </p:txBody>
        </p:sp>
      </p:grpSp>
      <p:grpSp>
        <p:nvGrpSpPr>
          <p:cNvPr id="521223" name="组合 101"/>
          <p:cNvGrpSpPr>
            <a:grpSpLocks/>
          </p:cNvGrpSpPr>
          <p:nvPr/>
        </p:nvGrpSpPr>
        <p:grpSpPr bwMode="auto">
          <a:xfrm>
            <a:off x="3416300" y="3660775"/>
            <a:ext cx="682625" cy="382588"/>
            <a:chOff x="3963096" y="1056021"/>
            <a:chExt cx="411338" cy="585307"/>
          </a:xfrm>
        </p:grpSpPr>
        <p:sp>
          <p:nvSpPr>
            <p:cNvPr id="103" name="圆角矩形 102"/>
            <p:cNvSpPr/>
            <p:nvPr/>
          </p:nvSpPr>
          <p:spPr>
            <a:xfrm>
              <a:off x="3963096" y="1056021"/>
              <a:ext cx="411338" cy="585307"/>
            </a:xfrm>
            <a:prstGeom prst="roundRect">
              <a:avLst>
                <a:gd name="adj" fmla="val 10000"/>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4" name="圆角矩形 4"/>
            <p:cNvSpPr/>
            <p:nvPr/>
          </p:nvSpPr>
          <p:spPr>
            <a:xfrm>
              <a:off x="3975532" y="1068165"/>
              <a:ext cx="386466" cy="561019"/>
            </a:xfrm>
            <a:prstGeom prst="rect">
              <a:avLst/>
            </a:prstGeom>
          </p:spPr>
          <p:style>
            <a:lnRef idx="0">
              <a:scrgbClr r="0" g="0" b="0"/>
            </a:lnRef>
            <a:fillRef idx="0">
              <a:scrgbClr r="0" g="0" b="0"/>
            </a:fillRef>
            <a:effectRef idx="0">
              <a:scrgbClr r="0" g="0" b="0"/>
            </a:effectRef>
            <a:fontRef idx="minor">
              <a:schemeClr val="lt1"/>
            </a:fontRef>
          </p:style>
          <p:txBody>
            <a:bodyPr lIns="38100" tIns="38100" rIns="38100" bIns="38100" anchor="ctr"/>
            <a:lstStyle/>
            <a:p>
              <a:pPr algn="ctr" defTabSz="444500">
                <a:lnSpc>
                  <a:spcPct val="90000"/>
                </a:lnSpc>
                <a:spcAft>
                  <a:spcPct val="35000"/>
                </a:spcAft>
              </a:pPr>
              <a:r>
                <a:rPr lang="zh-CN" altLang="en-US" sz="1000">
                  <a:solidFill>
                    <a:schemeClr val="bg1"/>
                  </a:solidFill>
                  <a:latin typeface="微软雅黑"/>
                  <a:ea typeface="微软雅黑"/>
                  <a:cs typeface="微软雅黑"/>
                </a:rPr>
                <a:t>页面加载速度</a:t>
              </a:r>
              <a:r>
                <a:rPr lang="en-US" altLang="zh-CN" sz="1000">
                  <a:solidFill>
                    <a:schemeClr val="bg1"/>
                  </a:solidFill>
                  <a:latin typeface="微软雅黑"/>
                  <a:ea typeface="微软雅黑"/>
                  <a:cs typeface="微软雅黑"/>
                </a:rPr>
                <a:t>(5.58)</a:t>
              </a:r>
              <a:endParaRPr lang="zh-CN" altLang="en-US" sz="1000">
                <a:solidFill>
                  <a:schemeClr val="bg1"/>
                </a:solidFill>
                <a:latin typeface="微软雅黑"/>
                <a:ea typeface="微软雅黑"/>
                <a:cs typeface="微软雅黑"/>
              </a:endParaRPr>
            </a:p>
          </p:txBody>
        </p:sp>
      </p:grpSp>
      <p:grpSp>
        <p:nvGrpSpPr>
          <p:cNvPr id="521224" name="组合 104"/>
          <p:cNvGrpSpPr>
            <a:grpSpLocks/>
          </p:cNvGrpSpPr>
          <p:nvPr/>
        </p:nvGrpSpPr>
        <p:grpSpPr bwMode="auto">
          <a:xfrm>
            <a:off x="3422650" y="4135438"/>
            <a:ext cx="733425" cy="333375"/>
            <a:chOff x="3963096" y="1056021"/>
            <a:chExt cx="411338" cy="585307"/>
          </a:xfrm>
        </p:grpSpPr>
        <p:sp>
          <p:nvSpPr>
            <p:cNvPr id="106" name="圆角矩形 105"/>
            <p:cNvSpPr/>
            <p:nvPr/>
          </p:nvSpPr>
          <p:spPr>
            <a:xfrm>
              <a:off x="3963096" y="1056021"/>
              <a:ext cx="411338" cy="585307"/>
            </a:xfrm>
            <a:prstGeom prst="roundRect">
              <a:avLst>
                <a:gd name="adj" fmla="val 10000"/>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7" name="圆角矩形 4"/>
            <p:cNvSpPr/>
            <p:nvPr/>
          </p:nvSpPr>
          <p:spPr>
            <a:xfrm>
              <a:off x="3975561" y="1067170"/>
              <a:ext cx="386408" cy="482181"/>
            </a:xfrm>
            <a:prstGeom prst="rect">
              <a:avLst/>
            </a:prstGeom>
          </p:spPr>
          <p:style>
            <a:lnRef idx="0">
              <a:scrgbClr r="0" g="0" b="0"/>
            </a:lnRef>
            <a:fillRef idx="0">
              <a:scrgbClr r="0" g="0" b="0"/>
            </a:fillRef>
            <a:effectRef idx="0">
              <a:scrgbClr r="0" g="0" b="0"/>
            </a:effectRef>
            <a:fontRef idx="minor">
              <a:schemeClr val="lt1"/>
            </a:fontRef>
          </p:style>
          <p:txBody>
            <a:bodyPr lIns="38100" tIns="38100" rIns="38100" bIns="38100" anchor="ctr"/>
            <a:lstStyle/>
            <a:p>
              <a:pPr algn="ctr" defTabSz="444500">
                <a:lnSpc>
                  <a:spcPct val="90000"/>
                </a:lnSpc>
                <a:spcAft>
                  <a:spcPct val="35000"/>
                </a:spcAft>
              </a:pPr>
              <a:r>
                <a:rPr lang="zh-CN" altLang="en-US" sz="1000">
                  <a:solidFill>
                    <a:schemeClr val="bg1"/>
                  </a:solidFill>
                  <a:latin typeface="微软雅黑"/>
                  <a:ea typeface="微软雅黑"/>
                  <a:cs typeface="微软雅黑"/>
                </a:rPr>
                <a:t>系统稳定</a:t>
              </a:r>
              <a:r>
                <a:rPr lang="en-US" altLang="zh-CN" sz="1000">
                  <a:solidFill>
                    <a:schemeClr val="bg1"/>
                  </a:solidFill>
                  <a:latin typeface="微软雅黑"/>
                  <a:ea typeface="微软雅黑"/>
                  <a:cs typeface="微软雅黑"/>
                </a:rPr>
                <a:t>(5.56)</a:t>
              </a:r>
              <a:endParaRPr lang="zh-CN" altLang="en-US" sz="1000">
                <a:solidFill>
                  <a:schemeClr val="bg1"/>
                </a:solidFill>
                <a:latin typeface="微软雅黑"/>
                <a:ea typeface="微软雅黑"/>
                <a:cs typeface="微软雅黑"/>
              </a:endParaRPr>
            </a:p>
          </p:txBody>
        </p:sp>
      </p:grpSp>
      <p:grpSp>
        <p:nvGrpSpPr>
          <p:cNvPr id="521225" name="组合 107"/>
          <p:cNvGrpSpPr>
            <a:grpSpLocks/>
          </p:cNvGrpSpPr>
          <p:nvPr/>
        </p:nvGrpSpPr>
        <p:grpSpPr bwMode="auto">
          <a:xfrm>
            <a:off x="3451225" y="3151188"/>
            <a:ext cx="682625" cy="403225"/>
            <a:chOff x="3955334" y="1056021"/>
            <a:chExt cx="411338" cy="585307"/>
          </a:xfrm>
        </p:grpSpPr>
        <p:sp>
          <p:nvSpPr>
            <p:cNvPr id="16" name="圆角矩形 108"/>
            <p:cNvSpPr/>
            <p:nvPr/>
          </p:nvSpPr>
          <p:spPr>
            <a:xfrm>
              <a:off x="3955334" y="1056021"/>
              <a:ext cx="411338" cy="585307"/>
            </a:xfrm>
            <a:prstGeom prst="roundRect">
              <a:avLst>
                <a:gd name="adj" fmla="val 10000"/>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圆角矩形 4"/>
            <p:cNvSpPr/>
            <p:nvPr/>
          </p:nvSpPr>
          <p:spPr>
            <a:xfrm>
              <a:off x="3967770" y="1210412"/>
              <a:ext cx="386466" cy="322610"/>
            </a:xfrm>
            <a:prstGeom prst="rect">
              <a:avLst/>
            </a:prstGeom>
          </p:spPr>
          <p:style>
            <a:lnRef idx="0">
              <a:scrgbClr r="0" g="0" b="0"/>
            </a:lnRef>
            <a:fillRef idx="0">
              <a:scrgbClr r="0" g="0" b="0"/>
            </a:fillRef>
            <a:effectRef idx="0">
              <a:scrgbClr r="0" g="0" b="0"/>
            </a:effectRef>
            <a:fontRef idx="minor">
              <a:schemeClr val="lt1"/>
            </a:fontRef>
          </p:style>
          <p:txBody>
            <a:bodyPr lIns="38100" tIns="38100" rIns="38100" bIns="38100" anchor="ctr"/>
            <a:lstStyle/>
            <a:p>
              <a:pPr algn="ctr" defTabSz="444500">
                <a:lnSpc>
                  <a:spcPct val="90000"/>
                </a:lnSpc>
                <a:spcAft>
                  <a:spcPct val="35000"/>
                </a:spcAft>
              </a:pPr>
              <a:r>
                <a:rPr lang="zh-CN" altLang="en-US" sz="1000">
                  <a:solidFill>
                    <a:schemeClr val="bg1"/>
                  </a:solidFill>
                  <a:latin typeface="微软雅黑"/>
                  <a:ea typeface="微软雅黑"/>
                  <a:cs typeface="微软雅黑"/>
                </a:rPr>
                <a:t>登陆</a:t>
              </a:r>
              <a:r>
                <a:rPr lang="en-US" altLang="zh-CN" sz="1000">
                  <a:solidFill>
                    <a:schemeClr val="bg1"/>
                  </a:solidFill>
                  <a:latin typeface="微软雅黑"/>
                  <a:ea typeface="微软雅黑"/>
                  <a:cs typeface="微软雅黑"/>
                </a:rPr>
                <a:t>/</a:t>
              </a:r>
              <a:r>
                <a:rPr lang="zh-CN" altLang="en-US" sz="1000">
                  <a:solidFill>
                    <a:schemeClr val="bg1"/>
                  </a:solidFill>
                  <a:latin typeface="微软雅黑"/>
                  <a:ea typeface="微软雅黑"/>
                  <a:cs typeface="微软雅黑"/>
                </a:rPr>
                <a:t>退出速度</a:t>
              </a:r>
              <a:r>
                <a:rPr lang="en-US" altLang="zh-CN" sz="1000">
                  <a:solidFill>
                    <a:schemeClr val="bg1"/>
                  </a:solidFill>
                  <a:latin typeface="微软雅黑"/>
                  <a:ea typeface="微软雅黑"/>
                  <a:cs typeface="微软雅黑"/>
                </a:rPr>
                <a:t>(5.53)</a:t>
              </a:r>
              <a:endParaRPr lang="zh-CN" altLang="en-US" sz="1000">
                <a:solidFill>
                  <a:schemeClr val="bg1"/>
                </a:solidFill>
                <a:latin typeface="微软雅黑"/>
                <a:ea typeface="微软雅黑"/>
                <a:cs typeface="微软雅黑"/>
              </a:endParaRPr>
            </a:p>
          </p:txBody>
        </p:sp>
      </p:grpSp>
      <p:grpSp>
        <p:nvGrpSpPr>
          <p:cNvPr id="521226" name="组合 110"/>
          <p:cNvGrpSpPr>
            <a:grpSpLocks/>
          </p:cNvGrpSpPr>
          <p:nvPr/>
        </p:nvGrpSpPr>
        <p:grpSpPr bwMode="auto">
          <a:xfrm>
            <a:off x="4124325" y="3705225"/>
            <a:ext cx="717550" cy="341313"/>
            <a:chOff x="5074026" y="1147719"/>
            <a:chExt cx="445225" cy="664620"/>
          </a:xfrm>
        </p:grpSpPr>
        <p:sp>
          <p:nvSpPr>
            <p:cNvPr id="112" name="圆角矩形 111"/>
            <p:cNvSpPr/>
            <p:nvPr/>
          </p:nvSpPr>
          <p:spPr>
            <a:xfrm>
              <a:off x="5074026" y="1147719"/>
              <a:ext cx="445225" cy="664620"/>
            </a:xfrm>
            <a:prstGeom prst="roundRect">
              <a:avLst>
                <a:gd name="adj" fmla="val 10000"/>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3" name="圆角矩形 4"/>
            <p:cNvSpPr/>
            <p:nvPr/>
          </p:nvSpPr>
          <p:spPr>
            <a:xfrm>
              <a:off x="5086831" y="1160084"/>
              <a:ext cx="419615" cy="639890"/>
            </a:xfrm>
            <a:prstGeom prst="rect">
              <a:avLst/>
            </a:prstGeom>
          </p:spPr>
          <p:style>
            <a:lnRef idx="0">
              <a:scrgbClr r="0" g="0" b="0"/>
            </a:lnRef>
            <a:fillRef idx="0">
              <a:scrgbClr r="0" g="0" b="0"/>
            </a:fillRef>
            <a:effectRef idx="0">
              <a:scrgbClr r="0" g="0" b="0"/>
            </a:effectRef>
            <a:fontRef idx="minor">
              <a:schemeClr val="lt1"/>
            </a:fontRef>
          </p:style>
          <p:txBody>
            <a:bodyPr lIns="38100" tIns="38100" rIns="38100" bIns="38100" anchor="ctr"/>
            <a:lstStyle/>
            <a:p>
              <a:pPr algn="ctr" defTabSz="444500">
                <a:lnSpc>
                  <a:spcPct val="90000"/>
                </a:lnSpc>
                <a:spcAft>
                  <a:spcPct val="35000"/>
                </a:spcAft>
              </a:pPr>
              <a:r>
                <a:rPr lang="zh-CN" altLang="en-US" sz="1000">
                  <a:solidFill>
                    <a:schemeClr val="bg1"/>
                  </a:solidFill>
                  <a:latin typeface="微软雅黑"/>
                  <a:ea typeface="微软雅黑"/>
                  <a:cs typeface="微软雅黑"/>
                </a:rPr>
                <a:t>颜色搭配</a:t>
              </a:r>
              <a:r>
                <a:rPr lang="en-US" altLang="zh-CN" sz="1000">
                  <a:solidFill>
                    <a:schemeClr val="bg1"/>
                  </a:solidFill>
                  <a:latin typeface="微软雅黑"/>
                  <a:ea typeface="微软雅黑"/>
                  <a:cs typeface="微软雅黑"/>
                </a:rPr>
                <a:t>(5.59)</a:t>
              </a:r>
              <a:endParaRPr lang="zh-CN" altLang="en-US" sz="1000">
                <a:solidFill>
                  <a:schemeClr val="bg1"/>
                </a:solidFill>
                <a:latin typeface="微软雅黑"/>
                <a:ea typeface="微软雅黑"/>
                <a:cs typeface="微软雅黑"/>
              </a:endParaRPr>
            </a:p>
          </p:txBody>
        </p:sp>
      </p:grpSp>
      <p:grpSp>
        <p:nvGrpSpPr>
          <p:cNvPr id="521228" name="组合 116"/>
          <p:cNvGrpSpPr>
            <a:grpSpLocks/>
          </p:cNvGrpSpPr>
          <p:nvPr/>
        </p:nvGrpSpPr>
        <p:grpSpPr bwMode="auto">
          <a:xfrm>
            <a:off x="4110038" y="3159125"/>
            <a:ext cx="669925" cy="396875"/>
            <a:chOff x="5074026" y="1147719"/>
            <a:chExt cx="445225" cy="664620"/>
          </a:xfrm>
        </p:grpSpPr>
        <p:sp>
          <p:nvSpPr>
            <p:cNvPr id="118" name="圆角矩形 117"/>
            <p:cNvSpPr/>
            <p:nvPr/>
          </p:nvSpPr>
          <p:spPr>
            <a:xfrm>
              <a:off x="5074026" y="1147719"/>
              <a:ext cx="445225" cy="664620"/>
            </a:xfrm>
            <a:prstGeom prst="roundRect">
              <a:avLst>
                <a:gd name="adj" fmla="val 10000"/>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9" name="圆角矩形 4"/>
            <p:cNvSpPr/>
            <p:nvPr/>
          </p:nvSpPr>
          <p:spPr>
            <a:xfrm>
              <a:off x="5086686" y="1161012"/>
              <a:ext cx="419904" cy="638035"/>
            </a:xfrm>
            <a:prstGeom prst="rect">
              <a:avLst/>
            </a:prstGeom>
          </p:spPr>
          <p:style>
            <a:lnRef idx="0">
              <a:scrgbClr r="0" g="0" b="0"/>
            </a:lnRef>
            <a:fillRef idx="0">
              <a:scrgbClr r="0" g="0" b="0"/>
            </a:fillRef>
            <a:effectRef idx="0">
              <a:scrgbClr r="0" g="0" b="0"/>
            </a:effectRef>
            <a:fontRef idx="minor">
              <a:schemeClr val="lt1"/>
            </a:fontRef>
          </p:style>
          <p:txBody>
            <a:bodyPr lIns="38100" tIns="38100" rIns="38100" bIns="38100" anchor="ctr"/>
            <a:lstStyle/>
            <a:p>
              <a:pPr algn="ctr" defTabSz="444500">
                <a:lnSpc>
                  <a:spcPct val="90000"/>
                </a:lnSpc>
                <a:spcAft>
                  <a:spcPct val="35000"/>
                </a:spcAft>
              </a:pPr>
              <a:r>
                <a:rPr lang="zh-CN" altLang="en-US" sz="1000">
                  <a:solidFill>
                    <a:schemeClr val="bg1"/>
                  </a:solidFill>
                  <a:latin typeface="微软雅黑"/>
                  <a:ea typeface="微软雅黑"/>
                  <a:cs typeface="微软雅黑"/>
                </a:rPr>
                <a:t>界面布局</a:t>
              </a:r>
              <a:r>
                <a:rPr lang="en-US" altLang="zh-CN" sz="1000">
                  <a:solidFill>
                    <a:schemeClr val="bg1"/>
                  </a:solidFill>
                  <a:latin typeface="微软雅黑"/>
                  <a:ea typeface="微软雅黑"/>
                  <a:cs typeface="微软雅黑"/>
                </a:rPr>
                <a:t>(5.56)</a:t>
              </a:r>
              <a:endParaRPr lang="zh-CN" altLang="en-US" sz="1000">
                <a:solidFill>
                  <a:schemeClr val="bg1"/>
                </a:solidFill>
                <a:latin typeface="微软雅黑"/>
                <a:ea typeface="微软雅黑"/>
                <a:cs typeface="微软雅黑"/>
              </a:endParaRPr>
            </a:p>
          </p:txBody>
        </p:sp>
      </p:grpSp>
      <p:grpSp>
        <p:nvGrpSpPr>
          <p:cNvPr id="521229" name="组合 119"/>
          <p:cNvGrpSpPr>
            <a:grpSpLocks/>
          </p:cNvGrpSpPr>
          <p:nvPr/>
        </p:nvGrpSpPr>
        <p:grpSpPr bwMode="auto">
          <a:xfrm>
            <a:off x="4121150" y="4084638"/>
            <a:ext cx="722313" cy="373062"/>
            <a:chOff x="5074026" y="1147719"/>
            <a:chExt cx="445225" cy="664620"/>
          </a:xfrm>
        </p:grpSpPr>
        <p:sp>
          <p:nvSpPr>
            <p:cNvPr id="121" name="圆角矩形 120"/>
            <p:cNvSpPr/>
            <p:nvPr/>
          </p:nvSpPr>
          <p:spPr>
            <a:xfrm>
              <a:off x="5074026" y="1147719"/>
              <a:ext cx="445225" cy="664620"/>
            </a:xfrm>
            <a:prstGeom prst="roundRect">
              <a:avLst>
                <a:gd name="adj" fmla="val 10000"/>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2" name="圆角矩形 4"/>
            <p:cNvSpPr/>
            <p:nvPr/>
          </p:nvSpPr>
          <p:spPr>
            <a:xfrm>
              <a:off x="5086747" y="1161859"/>
              <a:ext cx="419783" cy="636340"/>
            </a:xfrm>
            <a:prstGeom prst="rect">
              <a:avLst/>
            </a:prstGeom>
          </p:spPr>
          <p:style>
            <a:lnRef idx="0">
              <a:scrgbClr r="0" g="0" b="0"/>
            </a:lnRef>
            <a:fillRef idx="0">
              <a:scrgbClr r="0" g="0" b="0"/>
            </a:fillRef>
            <a:effectRef idx="0">
              <a:scrgbClr r="0" g="0" b="0"/>
            </a:effectRef>
            <a:fontRef idx="minor">
              <a:schemeClr val="lt1"/>
            </a:fontRef>
          </p:style>
          <p:txBody>
            <a:bodyPr lIns="38100" tIns="38100" rIns="38100" bIns="38100" anchor="ctr"/>
            <a:lstStyle/>
            <a:p>
              <a:pPr algn="ctr" defTabSz="444500">
                <a:lnSpc>
                  <a:spcPct val="90000"/>
                </a:lnSpc>
                <a:spcAft>
                  <a:spcPct val="35000"/>
                </a:spcAft>
              </a:pPr>
              <a:r>
                <a:rPr lang="zh-CN" altLang="en-US" sz="1000">
                  <a:solidFill>
                    <a:schemeClr val="bg1"/>
                  </a:solidFill>
                  <a:latin typeface="微软雅黑"/>
                  <a:ea typeface="微软雅黑"/>
                  <a:cs typeface="微软雅黑"/>
                </a:rPr>
                <a:t>图标按钮</a:t>
              </a:r>
              <a:r>
                <a:rPr lang="en-US" altLang="zh-CN" sz="1000">
                  <a:solidFill>
                    <a:schemeClr val="bg1"/>
                  </a:solidFill>
                  <a:latin typeface="微软雅黑"/>
                  <a:ea typeface="微软雅黑"/>
                  <a:cs typeface="微软雅黑"/>
                </a:rPr>
                <a:t>(5.65)</a:t>
              </a:r>
              <a:endParaRPr lang="zh-CN" altLang="en-US" sz="1000">
                <a:solidFill>
                  <a:schemeClr val="bg1"/>
                </a:solidFill>
                <a:latin typeface="微软雅黑"/>
                <a:ea typeface="微软雅黑"/>
                <a:cs typeface="微软雅黑"/>
              </a:endParaRPr>
            </a:p>
          </p:txBody>
        </p:sp>
      </p:grpSp>
      <p:grpSp>
        <p:nvGrpSpPr>
          <p:cNvPr id="521230" name="组合 122"/>
          <p:cNvGrpSpPr>
            <a:grpSpLocks/>
          </p:cNvGrpSpPr>
          <p:nvPr/>
        </p:nvGrpSpPr>
        <p:grpSpPr bwMode="auto">
          <a:xfrm>
            <a:off x="4764088" y="3079750"/>
            <a:ext cx="708025" cy="357188"/>
            <a:chOff x="5074026" y="1147719"/>
            <a:chExt cx="445225" cy="664620"/>
          </a:xfrm>
        </p:grpSpPr>
        <p:sp>
          <p:nvSpPr>
            <p:cNvPr id="124" name="圆角矩形 123"/>
            <p:cNvSpPr/>
            <p:nvPr/>
          </p:nvSpPr>
          <p:spPr>
            <a:xfrm>
              <a:off x="5074026" y="1147719"/>
              <a:ext cx="445225" cy="664620"/>
            </a:xfrm>
            <a:prstGeom prst="roundRect">
              <a:avLst>
                <a:gd name="adj" fmla="val 10000"/>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5" name="圆角矩形 4"/>
            <p:cNvSpPr/>
            <p:nvPr/>
          </p:nvSpPr>
          <p:spPr>
            <a:xfrm>
              <a:off x="5087003" y="1159534"/>
              <a:ext cx="419270" cy="640989"/>
            </a:xfrm>
            <a:prstGeom prst="rect">
              <a:avLst/>
            </a:prstGeom>
          </p:spPr>
          <p:style>
            <a:lnRef idx="0">
              <a:scrgbClr r="0" g="0" b="0"/>
            </a:lnRef>
            <a:fillRef idx="0">
              <a:scrgbClr r="0" g="0" b="0"/>
            </a:fillRef>
            <a:effectRef idx="0">
              <a:scrgbClr r="0" g="0" b="0"/>
            </a:effectRef>
            <a:fontRef idx="minor">
              <a:schemeClr val="lt1"/>
            </a:fontRef>
          </p:style>
          <p:txBody>
            <a:bodyPr lIns="38100" tIns="38100" rIns="38100" bIns="38100" anchor="ctr"/>
            <a:lstStyle/>
            <a:p>
              <a:pPr algn="ctr" defTabSz="444500">
                <a:lnSpc>
                  <a:spcPct val="90000"/>
                </a:lnSpc>
                <a:spcAft>
                  <a:spcPct val="35000"/>
                </a:spcAft>
              </a:pPr>
              <a:r>
                <a:rPr lang="zh-CN" altLang="en-US" sz="1000">
                  <a:solidFill>
                    <a:schemeClr val="bg1"/>
                  </a:solidFill>
                  <a:latin typeface="微软雅黑"/>
                  <a:ea typeface="微软雅黑"/>
                  <a:cs typeface="微软雅黑"/>
                </a:rPr>
                <a:t>信息架构</a:t>
              </a:r>
              <a:r>
                <a:rPr lang="en-US" altLang="zh-CN" sz="1000">
                  <a:solidFill>
                    <a:schemeClr val="bg1"/>
                  </a:solidFill>
                  <a:latin typeface="微软雅黑"/>
                  <a:ea typeface="微软雅黑"/>
                  <a:cs typeface="微软雅黑"/>
                </a:rPr>
                <a:t>(5.7)</a:t>
              </a:r>
              <a:endParaRPr lang="zh-CN" altLang="en-US" sz="1000">
                <a:solidFill>
                  <a:schemeClr val="bg1"/>
                </a:solidFill>
                <a:latin typeface="微软雅黑"/>
                <a:ea typeface="微软雅黑"/>
                <a:cs typeface="微软雅黑"/>
              </a:endParaRPr>
            </a:p>
          </p:txBody>
        </p:sp>
      </p:grpSp>
      <p:grpSp>
        <p:nvGrpSpPr>
          <p:cNvPr id="521231" name="组合 125"/>
          <p:cNvGrpSpPr>
            <a:grpSpLocks/>
          </p:cNvGrpSpPr>
          <p:nvPr/>
        </p:nvGrpSpPr>
        <p:grpSpPr bwMode="auto">
          <a:xfrm>
            <a:off x="4775200" y="3451225"/>
            <a:ext cx="706438" cy="357188"/>
            <a:chOff x="5074026" y="1147719"/>
            <a:chExt cx="445225" cy="664620"/>
          </a:xfrm>
        </p:grpSpPr>
        <p:sp>
          <p:nvSpPr>
            <p:cNvPr id="127" name="圆角矩形 126"/>
            <p:cNvSpPr/>
            <p:nvPr/>
          </p:nvSpPr>
          <p:spPr>
            <a:xfrm>
              <a:off x="5074026" y="1147719"/>
              <a:ext cx="445225" cy="664620"/>
            </a:xfrm>
            <a:prstGeom prst="roundRect">
              <a:avLst>
                <a:gd name="adj" fmla="val 10000"/>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8" name="圆角矩形 4"/>
            <p:cNvSpPr/>
            <p:nvPr/>
          </p:nvSpPr>
          <p:spPr>
            <a:xfrm>
              <a:off x="5087033" y="1159534"/>
              <a:ext cx="419211" cy="640989"/>
            </a:xfrm>
            <a:prstGeom prst="rect">
              <a:avLst/>
            </a:prstGeom>
          </p:spPr>
          <p:style>
            <a:lnRef idx="0">
              <a:scrgbClr r="0" g="0" b="0"/>
            </a:lnRef>
            <a:fillRef idx="0">
              <a:scrgbClr r="0" g="0" b="0"/>
            </a:fillRef>
            <a:effectRef idx="0">
              <a:scrgbClr r="0" g="0" b="0"/>
            </a:effectRef>
            <a:fontRef idx="minor">
              <a:schemeClr val="lt1"/>
            </a:fontRef>
          </p:style>
          <p:txBody>
            <a:bodyPr lIns="38100" tIns="38100" rIns="38100" bIns="38100" anchor="ctr"/>
            <a:lstStyle/>
            <a:p>
              <a:pPr algn="ctr" defTabSz="444500">
                <a:lnSpc>
                  <a:spcPct val="90000"/>
                </a:lnSpc>
                <a:spcAft>
                  <a:spcPct val="35000"/>
                </a:spcAft>
              </a:pPr>
              <a:r>
                <a:rPr lang="zh-CN" altLang="en-US" sz="1000">
                  <a:solidFill>
                    <a:schemeClr val="bg1"/>
                  </a:solidFill>
                  <a:latin typeface="微软雅黑"/>
                  <a:ea typeface="微软雅黑"/>
                  <a:cs typeface="微软雅黑"/>
                </a:rPr>
                <a:t>有效提示</a:t>
              </a:r>
              <a:r>
                <a:rPr lang="en-US" altLang="zh-CN" sz="1000">
                  <a:solidFill>
                    <a:schemeClr val="bg1"/>
                  </a:solidFill>
                  <a:latin typeface="微软雅黑"/>
                  <a:ea typeface="微软雅黑"/>
                  <a:cs typeface="微软雅黑"/>
                </a:rPr>
                <a:t>(5.78)</a:t>
              </a:r>
              <a:endParaRPr lang="zh-CN" altLang="en-US" sz="1000">
                <a:solidFill>
                  <a:schemeClr val="bg1"/>
                </a:solidFill>
                <a:latin typeface="微软雅黑"/>
                <a:ea typeface="微软雅黑"/>
                <a:cs typeface="微软雅黑"/>
              </a:endParaRPr>
            </a:p>
          </p:txBody>
        </p:sp>
      </p:grpSp>
      <p:grpSp>
        <p:nvGrpSpPr>
          <p:cNvPr id="521232" name="组合 128"/>
          <p:cNvGrpSpPr>
            <a:grpSpLocks/>
          </p:cNvGrpSpPr>
          <p:nvPr/>
        </p:nvGrpSpPr>
        <p:grpSpPr bwMode="auto">
          <a:xfrm>
            <a:off x="4773613" y="3795713"/>
            <a:ext cx="706437" cy="357187"/>
            <a:chOff x="5074026" y="1147719"/>
            <a:chExt cx="445225" cy="664620"/>
          </a:xfrm>
        </p:grpSpPr>
        <p:sp>
          <p:nvSpPr>
            <p:cNvPr id="130" name="圆角矩形 129"/>
            <p:cNvSpPr/>
            <p:nvPr/>
          </p:nvSpPr>
          <p:spPr>
            <a:xfrm>
              <a:off x="5074026" y="1147719"/>
              <a:ext cx="445225" cy="664620"/>
            </a:xfrm>
            <a:prstGeom prst="roundRect">
              <a:avLst>
                <a:gd name="adj" fmla="val 10000"/>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1" name="圆角矩形 4"/>
            <p:cNvSpPr/>
            <p:nvPr/>
          </p:nvSpPr>
          <p:spPr>
            <a:xfrm>
              <a:off x="5087032" y="1159534"/>
              <a:ext cx="419212" cy="640989"/>
            </a:xfrm>
            <a:prstGeom prst="rect">
              <a:avLst/>
            </a:prstGeom>
          </p:spPr>
          <p:style>
            <a:lnRef idx="0">
              <a:scrgbClr r="0" g="0" b="0"/>
            </a:lnRef>
            <a:fillRef idx="0">
              <a:scrgbClr r="0" g="0" b="0"/>
            </a:fillRef>
            <a:effectRef idx="0">
              <a:scrgbClr r="0" g="0" b="0"/>
            </a:effectRef>
            <a:fontRef idx="minor">
              <a:schemeClr val="lt1"/>
            </a:fontRef>
          </p:style>
          <p:txBody>
            <a:bodyPr lIns="38100" tIns="38100" rIns="38100" bIns="38100" anchor="ctr"/>
            <a:lstStyle/>
            <a:p>
              <a:pPr algn="ctr" defTabSz="444500">
                <a:lnSpc>
                  <a:spcPct val="90000"/>
                </a:lnSpc>
                <a:spcAft>
                  <a:spcPct val="35000"/>
                </a:spcAft>
              </a:pPr>
              <a:r>
                <a:rPr lang="zh-CN" altLang="en-US" sz="1000">
                  <a:solidFill>
                    <a:schemeClr val="bg1"/>
                  </a:solidFill>
                  <a:latin typeface="微软雅黑"/>
                  <a:ea typeface="微软雅黑"/>
                  <a:cs typeface="微软雅黑"/>
                </a:rPr>
                <a:t>提示简明</a:t>
              </a:r>
              <a:r>
                <a:rPr lang="en-US" altLang="zh-CN" sz="1000">
                  <a:solidFill>
                    <a:schemeClr val="bg1"/>
                  </a:solidFill>
                  <a:latin typeface="微软雅黑"/>
                  <a:ea typeface="微软雅黑"/>
                  <a:cs typeface="微软雅黑"/>
                </a:rPr>
                <a:t>(5.68)</a:t>
              </a:r>
              <a:endParaRPr lang="zh-CN" altLang="en-US" sz="1000">
                <a:solidFill>
                  <a:schemeClr val="bg1"/>
                </a:solidFill>
                <a:latin typeface="微软雅黑"/>
                <a:ea typeface="微软雅黑"/>
                <a:cs typeface="微软雅黑"/>
              </a:endParaRPr>
            </a:p>
          </p:txBody>
        </p:sp>
      </p:grpSp>
      <p:grpSp>
        <p:nvGrpSpPr>
          <p:cNvPr id="521233" name="组合 131"/>
          <p:cNvGrpSpPr>
            <a:grpSpLocks/>
          </p:cNvGrpSpPr>
          <p:nvPr/>
        </p:nvGrpSpPr>
        <p:grpSpPr bwMode="auto">
          <a:xfrm>
            <a:off x="4784725" y="4141788"/>
            <a:ext cx="706438" cy="357187"/>
            <a:chOff x="5074026" y="1147719"/>
            <a:chExt cx="445225" cy="664620"/>
          </a:xfrm>
        </p:grpSpPr>
        <p:sp>
          <p:nvSpPr>
            <p:cNvPr id="133" name="圆角矩形 132"/>
            <p:cNvSpPr/>
            <p:nvPr/>
          </p:nvSpPr>
          <p:spPr>
            <a:xfrm>
              <a:off x="5074026" y="1147719"/>
              <a:ext cx="445225" cy="664620"/>
            </a:xfrm>
            <a:prstGeom prst="roundRect">
              <a:avLst>
                <a:gd name="adj" fmla="val 10000"/>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4" name="圆角矩形 4"/>
            <p:cNvSpPr/>
            <p:nvPr/>
          </p:nvSpPr>
          <p:spPr>
            <a:xfrm>
              <a:off x="5087033" y="1159534"/>
              <a:ext cx="419211" cy="640989"/>
            </a:xfrm>
            <a:prstGeom prst="rect">
              <a:avLst/>
            </a:prstGeom>
          </p:spPr>
          <p:style>
            <a:lnRef idx="0">
              <a:scrgbClr r="0" g="0" b="0"/>
            </a:lnRef>
            <a:fillRef idx="0">
              <a:scrgbClr r="0" g="0" b="0"/>
            </a:fillRef>
            <a:effectRef idx="0">
              <a:scrgbClr r="0" g="0" b="0"/>
            </a:effectRef>
            <a:fontRef idx="minor">
              <a:schemeClr val="lt1"/>
            </a:fontRef>
          </p:style>
          <p:txBody>
            <a:bodyPr lIns="38100" tIns="38100" rIns="38100" bIns="38100" spcCol="1270" anchor="ctr"/>
            <a:lstStyle/>
            <a:p>
              <a:pPr algn="ctr" defTabSz="444500">
                <a:lnSpc>
                  <a:spcPct val="90000"/>
                </a:lnSpc>
                <a:spcAft>
                  <a:spcPct val="35000"/>
                </a:spcAft>
                <a:defRPr/>
              </a:pPr>
              <a:r>
                <a:rPr lang="zh-CN" altLang="en-US" sz="1000" dirty="0">
                  <a:solidFill>
                    <a:schemeClr val="bg1"/>
                  </a:solidFill>
                  <a:latin typeface="微软雅黑" pitchFamily="34" charset="-122"/>
                  <a:ea typeface="微软雅黑" pitchFamily="34" charset="-122"/>
                </a:rPr>
                <a:t>操作便捷</a:t>
              </a:r>
              <a:r>
                <a:rPr lang="en-US" altLang="zh-CN" sz="1000" dirty="0">
                  <a:solidFill>
                    <a:schemeClr val="bg1"/>
                  </a:solidFill>
                  <a:latin typeface="微软雅黑" pitchFamily="34" charset="-122"/>
                  <a:ea typeface="微软雅黑" pitchFamily="34" charset="-122"/>
                </a:rPr>
                <a:t>(5.57)</a:t>
              </a:r>
              <a:endParaRPr lang="zh-CN" altLang="en-US" sz="1000" dirty="0">
                <a:solidFill>
                  <a:schemeClr val="bg1"/>
                </a:solidFill>
                <a:latin typeface="微软雅黑" pitchFamily="34" charset="-122"/>
                <a:ea typeface="微软雅黑" pitchFamily="34" charset="-122"/>
              </a:endParaRPr>
            </a:p>
          </p:txBody>
        </p:sp>
      </p:grpSp>
      <p:grpSp>
        <p:nvGrpSpPr>
          <p:cNvPr id="521234" name="组合 134"/>
          <p:cNvGrpSpPr>
            <a:grpSpLocks/>
          </p:cNvGrpSpPr>
          <p:nvPr/>
        </p:nvGrpSpPr>
        <p:grpSpPr bwMode="auto">
          <a:xfrm>
            <a:off x="4781550" y="4848225"/>
            <a:ext cx="706438" cy="357188"/>
            <a:chOff x="5074026" y="1147719"/>
            <a:chExt cx="445225" cy="664620"/>
          </a:xfrm>
        </p:grpSpPr>
        <p:sp>
          <p:nvSpPr>
            <p:cNvPr id="136" name="圆角矩形 135"/>
            <p:cNvSpPr/>
            <p:nvPr/>
          </p:nvSpPr>
          <p:spPr>
            <a:xfrm>
              <a:off x="5074026" y="1147719"/>
              <a:ext cx="445225" cy="664620"/>
            </a:xfrm>
            <a:prstGeom prst="roundRect">
              <a:avLst>
                <a:gd name="adj" fmla="val 10000"/>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7" name="圆角矩形 4"/>
            <p:cNvSpPr/>
            <p:nvPr/>
          </p:nvSpPr>
          <p:spPr>
            <a:xfrm>
              <a:off x="5087033" y="1159534"/>
              <a:ext cx="419211" cy="640989"/>
            </a:xfrm>
            <a:prstGeom prst="rect">
              <a:avLst/>
            </a:prstGeom>
          </p:spPr>
          <p:style>
            <a:lnRef idx="0">
              <a:scrgbClr r="0" g="0" b="0"/>
            </a:lnRef>
            <a:fillRef idx="0">
              <a:scrgbClr r="0" g="0" b="0"/>
            </a:fillRef>
            <a:effectRef idx="0">
              <a:scrgbClr r="0" g="0" b="0"/>
            </a:effectRef>
            <a:fontRef idx="minor">
              <a:schemeClr val="lt1"/>
            </a:fontRef>
          </p:style>
          <p:txBody>
            <a:bodyPr lIns="38100" tIns="38100" rIns="38100" bIns="38100" anchor="ctr"/>
            <a:lstStyle/>
            <a:p>
              <a:pPr algn="ctr" defTabSz="444500">
                <a:lnSpc>
                  <a:spcPct val="90000"/>
                </a:lnSpc>
                <a:spcAft>
                  <a:spcPct val="35000"/>
                </a:spcAft>
              </a:pPr>
              <a:r>
                <a:rPr lang="zh-CN" altLang="en-US" sz="1000">
                  <a:solidFill>
                    <a:schemeClr val="bg1"/>
                  </a:solidFill>
                  <a:latin typeface="微软雅黑"/>
                  <a:ea typeface="微软雅黑"/>
                  <a:cs typeface="微软雅黑"/>
                </a:rPr>
                <a:t>学习成本</a:t>
              </a:r>
              <a:r>
                <a:rPr lang="en-US" altLang="zh-CN" sz="1000">
                  <a:solidFill>
                    <a:schemeClr val="bg1"/>
                  </a:solidFill>
                  <a:latin typeface="微软雅黑"/>
                  <a:ea typeface="微软雅黑"/>
                  <a:cs typeface="微软雅黑"/>
                </a:rPr>
                <a:t>(5.63)</a:t>
              </a:r>
              <a:endParaRPr lang="zh-CN" altLang="en-US" sz="1000">
                <a:solidFill>
                  <a:schemeClr val="bg1"/>
                </a:solidFill>
                <a:latin typeface="微软雅黑"/>
                <a:ea typeface="微软雅黑"/>
                <a:cs typeface="微软雅黑"/>
              </a:endParaRPr>
            </a:p>
          </p:txBody>
        </p:sp>
      </p:grpSp>
      <p:grpSp>
        <p:nvGrpSpPr>
          <p:cNvPr id="521235" name="组合 137"/>
          <p:cNvGrpSpPr>
            <a:grpSpLocks/>
          </p:cNvGrpSpPr>
          <p:nvPr/>
        </p:nvGrpSpPr>
        <p:grpSpPr bwMode="auto">
          <a:xfrm>
            <a:off x="4781550" y="5248275"/>
            <a:ext cx="706438" cy="355600"/>
            <a:chOff x="5074026" y="1147719"/>
            <a:chExt cx="445225" cy="664620"/>
          </a:xfrm>
        </p:grpSpPr>
        <p:sp>
          <p:nvSpPr>
            <p:cNvPr id="139" name="圆角矩形 138"/>
            <p:cNvSpPr/>
            <p:nvPr/>
          </p:nvSpPr>
          <p:spPr>
            <a:xfrm>
              <a:off x="5074026" y="1147719"/>
              <a:ext cx="445225" cy="664620"/>
            </a:xfrm>
            <a:prstGeom prst="roundRect">
              <a:avLst>
                <a:gd name="adj" fmla="val 10000"/>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0" name="圆角矩形 4"/>
            <p:cNvSpPr/>
            <p:nvPr/>
          </p:nvSpPr>
          <p:spPr>
            <a:xfrm>
              <a:off x="5087033" y="1159587"/>
              <a:ext cx="419211" cy="640884"/>
            </a:xfrm>
            <a:prstGeom prst="rect">
              <a:avLst/>
            </a:prstGeom>
          </p:spPr>
          <p:style>
            <a:lnRef idx="0">
              <a:scrgbClr r="0" g="0" b="0"/>
            </a:lnRef>
            <a:fillRef idx="0">
              <a:scrgbClr r="0" g="0" b="0"/>
            </a:fillRef>
            <a:effectRef idx="0">
              <a:scrgbClr r="0" g="0" b="0"/>
            </a:effectRef>
            <a:fontRef idx="minor">
              <a:schemeClr val="lt1"/>
            </a:fontRef>
          </p:style>
          <p:txBody>
            <a:bodyPr lIns="38100" tIns="38100" rIns="38100" bIns="38100" anchor="ctr"/>
            <a:lstStyle/>
            <a:p>
              <a:pPr algn="ctr" defTabSz="444500">
                <a:lnSpc>
                  <a:spcPct val="90000"/>
                </a:lnSpc>
                <a:spcAft>
                  <a:spcPct val="35000"/>
                </a:spcAft>
              </a:pPr>
              <a:r>
                <a:rPr lang="zh-CN" altLang="en-US" sz="1000">
                  <a:solidFill>
                    <a:schemeClr val="bg1"/>
                  </a:solidFill>
                  <a:latin typeface="微软雅黑"/>
                  <a:ea typeface="微软雅黑"/>
                  <a:cs typeface="微软雅黑"/>
                </a:rPr>
                <a:t>不易出错</a:t>
              </a:r>
              <a:r>
                <a:rPr lang="en-US" altLang="zh-CN" sz="1000">
                  <a:solidFill>
                    <a:schemeClr val="bg1"/>
                  </a:solidFill>
                  <a:latin typeface="微软雅黑"/>
                  <a:ea typeface="微软雅黑"/>
                  <a:cs typeface="微软雅黑"/>
                </a:rPr>
                <a:t>(5.61)</a:t>
              </a:r>
              <a:endParaRPr lang="zh-CN" altLang="en-US" sz="1000">
                <a:solidFill>
                  <a:schemeClr val="bg1"/>
                </a:solidFill>
                <a:latin typeface="微软雅黑"/>
                <a:ea typeface="微软雅黑"/>
                <a:cs typeface="微软雅黑"/>
              </a:endParaRPr>
            </a:p>
          </p:txBody>
        </p:sp>
      </p:grpSp>
      <p:grpSp>
        <p:nvGrpSpPr>
          <p:cNvPr id="521236" name="组合 140"/>
          <p:cNvGrpSpPr>
            <a:grpSpLocks/>
          </p:cNvGrpSpPr>
          <p:nvPr/>
        </p:nvGrpSpPr>
        <p:grpSpPr bwMode="auto">
          <a:xfrm>
            <a:off x="4778375" y="4508500"/>
            <a:ext cx="706438" cy="357188"/>
            <a:chOff x="5074026" y="1147719"/>
            <a:chExt cx="445225" cy="664620"/>
          </a:xfrm>
        </p:grpSpPr>
        <p:sp>
          <p:nvSpPr>
            <p:cNvPr id="142" name="圆角矩形 141"/>
            <p:cNvSpPr/>
            <p:nvPr/>
          </p:nvSpPr>
          <p:spPr>
            <a:xfrm>
              <a:off x="5074026" y="1147719"/>
              <a:ext cx="445225" cy="664620"/>
            </a:xfrm>
            <a:prstGeom prst="roundRect">
              <a:avLst>
                <a:gd name="adj" fmla="val 10000"/>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3" name="圆角矩形 4"/>
            <p:cNvSpPr/>
            <p:nvPr/>
          </p:nvSpPr>
          <p:spPr>
            <a:xfrm>
              <a:off x="5087033" y="1159534"/>
              <a:ext cx="419211" cy="640989"/>
            </a:xfrm>
            <a:prstGeom prst="rect">
              <a:avLst/>
            </a:prstGeom>
          </p:spPr>
          <p:style>
            <a:lnRef idx="0">
              <a:scrgbClr r="0" g="0" b="0"/>
            </a:lnRef>
            <a:fillRef idx="0">
              <a:scrgbClr r="0" g="0" b="0"/>
            </a:fillRef>
            <a:effectRef idx="0">
              <a:scrgbClr r="0" g="0" b="0"/>
            </a:effectRef>
            <a:fontRef idx="minor">
              <a:schemeClr val="lt1"/>
            </a:fontRef>
          </p:style>
          <p:txBody>
            <a:bodyPr lIns="38100" tIns="38100" rIns="38100" bIns="38100" anchor="ctr"/>
            <a:lstStyle/>
            <a:p>
              <a:pPr algn="ctr" defTabSz="444500">
                <a:lnSpc>
                  <a:spcPct val="90000"/>
                </a:lnSpc>
                <a:spcAft>
                  <a:spcPct val="35000"/>
                </a:spcAft>
              </a:pPr>
              <a:r>
                <a:rPr lang="zh-CN" altLang="en-US" sz="1000">
                  <a:solidFill>
                    <a:schemeClr val="bg1"/>
                  </a:solidFill>
                  <a:latin typeface="微软雅黑"/>
                  <a:ea typeface="微软雅黑"/>
                  <a:cs typeface="微软雅黑"/>
                </a:rPr>
                <a:t>操作预期</a:t>
              </a:r>
              <a:r>
                <a:rPr lang="en-US" altLang="zh-CN" sz="1000">
                  <a:solidFill>
                    <a:schemeClr val="bg1"/>
                  </a:solidFill>
                  <a:latin typeface="微软雅黑"/>
                  <a:ea typeface="微软雅黑"/>
                  <a:cs typeface="微软雅黑"/>
                </a:rPr>
                <a:t>(5.74)</a:t>
              </a:r>
              <a:endParaRPr lang="zh-CN" altLang="en-US" sz="1000">
                <a:solidFill>
                  <a:schemeClr val="bg1"/>
                </a:solidFill>
                <a:latin typeface="微软雅黑"/>
                <a:ea typeface="微软雅黑"/>
                <a:cs typeface="微软雅黑"/>
              </a:endParaRPr>
            </a:p>
          </p:txBody>
        </p:sp>
      </p:grpSp>
      <p:grpSp>
        <p:nvGrpSpPr>
          <p:cNvPr id="521238" name="组合 146"/>
          <p:cNvGrpSpPr>
            <a:grpSpLocks/>
          </p:cNvGrpSpPr>
          <p:nvPr/>
        </p:nvGrpSpPr>
        <p:grpSpPr bwMode="auto">
          <a:xfrm>
            <a:off x="5470525" y="3219450"/>
            <a:ext cx="706438" cy="357188"/>
            <a:chOff x="5074026" y="1147719"/>
            <a:chExt cx="445225" cy="664620"/>
          </a:xfrm>
        </p:grpSpPr>
        <p:sp>
          <p:nvSpPr>
            <p:cNvPr id="148" name="圆角矩形 147"/>
            <p:cNvSpPr/>
            <p:nvPr/>
          </p:nvSpPr>
          <p:spPr>
            <a:xfrm>
              <a:off x="5074026" y="1147719"/>
              <a:ext cx="445225" cy="664620"/>
            </a:xfrm>
            <a:prstGeom prst="roundRect">
              <a:avLst>
                <a:gd name="adj" fmla="val 10000"/>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9" name="圆角矩形 4"/>
            <p:cNvSpPr/>
            <p:nvPr/>
          </p:nvSpPr>
          <p:spPr>
            <a:xfrm>
              <a:off x="5087033" y="1159534"/>
              <a:ext cx="419211" cy="640989"/>
            </a:xfrm>
            <a:prstGeom prst="rect">
              <a:avLst/>
            </a:prstGeom>
          </p:spPr>
          <p:style>
            <a:lnRef idx="0">
              <a:scrgbClr r="0" g="0" b="0"/>
            </a:lnRef>
            <a:fillRef idx="0">
              <a:scrgbClr r="0" g="0" b="0"/>
            </a:fillRef>
            <a:effectRef idx="0">
              <a:scrgbClr r="0" g="0" b="0"/>
            </a:effectRef>
            <a:fontRef idx="minor">
              <a:schemeClr val="lt1"/>
            </a:fontRef>
          </p:style>
          <p:txBody>
            <a:bodyPr lIns="38100" tIns="38100" rIns="38100" bIns="38100" anchor="ctr"/>
            <a:lstStyle/>
            <a:p>
              <a:pPr algn="ctr" defTabSz="444500">
                <a:lnSpc>
                  <a:spcPct val="90000"/>
                </a:lnSpc>
                <a:spcAft>
                  <a:spcPct val="35000"/>
                </a:spcAft>
              </a:pPr>
              <a:r>
                <a:rPr lang="zh-CN" altLang="en-US" sz="1000">
                  <a:solidFill>
                    <a:schemeClr val="bg1"/>
                  </a:solidFill>
                  <a:latin typeface="微软雅黑"/>
                  <a:ea typeface="微软雅黑"/>
                  <a:cs typeface="微软雅黑"/>
                </a:rPr>
                <a:t>功能完备</a:t>
              </a:r>
              <a:r>
                <a:rPr lang="en-US" altLang="zh-CN" sz="1000">
                  <a:solidFill>
                    <a:schemeClr val="bg1"/>
                  </a:solidFill>
                  <a:latin typeface="微软雅黑"/>
                  <a:ea typeface="微软雅黑"/>
                  <a:cs typeface="微软雅黑"/>
                </a:rPr>
                <a:t>(5.59)</a:t>
              </a:r>
              <a:endParaRPr lang="zh-CN" altLang="en-US" sz="1000">
                <a:solidFill>
                  <a:schemeClr val="bg1"/>
                </a:solidFill>
                <a:latin typeface="微软雅黑"/>
                <a:ea typeface="微软雅黑"/>
                <a:cs typeface="微软雅黑"/>
              </a:endParaRPr>
            </a:p>
          </p:txBody>
        </p:sp>
      </p:grpSp>
      <p:grpSp>
        <p:nvGrpSpPr>
          <p:cNvPr id="521239" name="组合 149"/>
          <p:cNvGrpSpPr>
            <a:grpSpLocks/>
          </p:cNvGrpSpPr>
          <p:nvPr/>
        </p:nvGrpSpPr>
        <p:grpSpPr bwMode="auto">
          <a:xfrm>
            <a:off x="5468938" y="3719513"/>
            <a:ext cx="706437" cy="357187"/>
            <a:chOff x="5074026" y="1147719"/>
            <a:chExt cx="445225" cy="664620"/>
          </a:xfrm>
        </p:grpSpPr>
        <p:sp>
          <p:nvSpPr>
            <p:cNvPr id="151" name="圆角矩形 150"/>
            <p:cNvSpPr/>
            <p:nvPr/>
          </p:nvSpPr>
          <p:spPr>
            <a:xfrm>
              <a:off x="5074026" y="1147719"/>
              <a:ext cx="445225" cy="664620"/>
            </a:xfrm>
            <a:prstGeom prst="roundRect">
              <a:avLst>
                <a:gd name="adj" fmla="val 10000"/>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2" name="圆角矩形 4"/>
            <p:cNvSpPr/>
            <p:nvPr/>
          </p:nvSpPr>
          <p:spPr>
            <a:xfrm>
              <a:off x="5087032" y="1159534"/>
              <a:ext cx="419212" cy="640989"/>
            </a:xfrm>
            <a:prstGeom prst="rect">
              <a:avLst/>
            </a:prstGeom>
          </p:spPr>
          <p:style>
            <a:lnRef idx="0">
              <a:scrgbClr r="0" g="0" b="0"/>
            </a:lnRef>
            <a:fillRef idx="0">
              <a:scrgbClr r="0" g="0" b="0"/>
            </a:fillRef>
            <a:effectRef idx="0">
              <a:scrgbClr r="0" g="0" b="0"/>
            </a:effectRef>
            <a:fontRef idx="minor">
              <a:schemeClr val="lt1"/>
            </a:fontRef>
          </p:style>
          <p:txBody>
            <a:bodyPr lIns="38100" tIns="38100" rIns="38100" bIns="38100" anchor="ctr"/>
            <a:lstStyle/>
            <a:p>
              <a:pPr algn="ctr" defTabSz="444500">
                <a:lnSpc>
                  <a:spcPct val="90000"/>
                </a:lnSpc>
                <a:spcAft>
                  <a:spcPct val="35000"/>
                </a:spcAft>
              </a:pPr>
              <a:r>
                <a:rPr lang="zh-CN" altLang="en-US" sz="1000">
                  <a:solidFill>
                    <a:schemeClr val="bg1"/>
                  </a:solidFill>
                  <a:latin typeface="微软雅黑"/>
                  <a:ea typeface="微软雅黑"/>
                  <a:cs typeface="微软雅黑"/>
                </a:rPr>
                <a:t>功能实用</a:t>
              </a:r>
              <a:r>
                <a:rPr lang="en-US" altLang="zh-CN" sz="1000">
                  <a:solidFill>
                    <a:schemeClr val="bg1"/>
                  </a:solidFill>
                  <a:latin typeface="微软雅黑"/>
                  <a:ea typeface="微软雅黑"/>
                  <a:cs typeface="微软雅黑"/>
                </a:rPr>
                <a:t>5.68)</a:t>
              </a:r>
              <a:endParaRPr lang="zh-CN" altLang="en-US" sz="1000">
                <a:solidFill>
                  <a:schemeClr val="bg1"/>
                </a:solidFill>
                <a:latin typeface="微软雅黑"/>
                <a:ea typeface="微软雅黑"/>
                <a:cs typeface="微软雅黑"/>
              </a:endParaRPr>
            </a:p>
          </p:txBody>
        </p:sp>
      </p:grpSp>
      <p:grpSp>
        <p:nvGrpSpPr>
          <p:cNvPr id="521240" name="组合 152"/>
          <p:cNvGrpSpPr>
            <a:grpSpLocks/>
          </p:cNvGrpSpPr>
          <p:nvPr/>
        </p:nvGrpSpPr>
        <p:grpSpPr bwMode="auto">
          <a:xfrm>
            <a:off x="5492750" y="4154488"/>
            <a:ext cx="706438" cy="357187"/>
            <a:chOff x="5074026" y="1147719"/>
            <a:chExt cx="445225" cy="664620"/>
          </a:xfrm>
        </p:grpSpPr>
        <p:sp>
          <p:nvSpPr>
            <p:cNvPr id="154" name="圆角矩形 153"/>
            <p:cNvSpPr/>
            <p:nvPr/>
          </p:nvSpPr>
          <p:spPr>
            <a:xfrm>
              <a:off x="5074026" y="1147719"/>
              <a:ext cx="445225" cy="664620"/>
            </a:xfrm>
            <a:prstGeom prst="roundRect">
              <a:avLst>
                <a:gd name="adj" fmla="val 10000"/>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5" name="圆角矩形 4"/>
            <p:cNvSpPr/>
            <p:nvPr/>
          </p:nvSpPr>
          <p:spPr>
            <a:xfrm>
              <a:off x="5087033" y="1159534"/>
              <a:ext cx="419211" cy="640989"/>
            </a:xfrm>
            <a:prstGeom prst="rect">
              <a:avLst/>
            </a:prstGeom>
          </p:spPr>
          <p:style>
            <a:lnRef idx="0">
              <a:scrgbClr r="0" g="0" b="0"/>
            </a:lnRef>
            <a:fillRef idx="0">
              <a:scrgbClr r="0" g="0" b="0"/>
            </a:fillRef>
            <a:effectRef idx="0">
              <a:scrgbClr r="0" g="0" b="0"/>
            </a:effectRef>
            <a:fontRef idx="minor">
              <a:schemeClr val="lt1"/>
            </a:fontRef>
          </p:style>
          <p:txBody>
            <a:bodyPr lIns="38100" tIns="38100" rIns="38100" bIns="38100" anchor="ctr"/>
            <a:lstStyle/>
            <a:p>
              <a:pPr algn="ctr" defTabSz="444500">
                <a:lnSpc>
                  <a:spcPct val="90000"/>
                </a:lnSpc>
                <a:spcAft>
                  <a:spcPct val="35000"/>
                </a:spcAft>
              </a:pPr>
              <a:r>
                <a:rPr lang="zh-CN" altLang="en-US" sz="1000">
                  <a:solidFill>
                    <a:schemeClr val="bg1"/>
                  </a:solidFill>
                  <a:latin typeface="微软雅黑"/>
                  <a:ea typeface="微软雅黑"/>
                  <a:cs typeface="微软雅黑"/>
                </a:rPr>
                <a:t>新功能需求</a:t>
              </a:r>
              <a:r>
                <a:rPr lang="en-US" altLang="zh-CN" sz="1000">
                  <a:solidFill>
                    <a:schemeClr val="bg1"/>
                  </a:solidFill>
                  <a:latin typeface="微软雅黑"/>
                  <a:ea typeface="微软雅黑"/>
                  <a:cs typeface="微软雅黑"/>
                </a:rPr>
                <a:t>(5.6)</a:t>
              </a:r>
              <a:endParaRPr lang="zh-CN" altLang="en-US" sz="1000">
                <a:solidFill>
                  <a:schemeClr val="bg1"/>
                </a:solidFill>
                <a:latin typeface="微软雅黑"/>
                <a:ea typeface="微软雅黑"/>
                <a:cs typeface="微软雅黑"/>
              </a:endParaRPr>
            </a:p>
          </p:txBody>
        </p:sp>
      </p:grpSp>
      <p:grpSp>
        <p:nvGrpSpPr>
          <p:cNvPr id="521241" name="组合 155"/>
          <p:cNvGrpSpPr>
            <a:grpSpLocks/>
          </p:cNvGrpSpPr>
          <p:nvPr/>
        </p:nvGrpSpPr>
        <p:grpSpPr bwMode="auto">
          <a:xfrm>
            <a:off x="2370138" y="3176588"/>
            <a:ext cx="447675" cy="606425"/>
            <a:chOff x="1643906" y="1067654"/>
            <a:chExt cx="446547" cy="606646"/>
          </a:xfrm>
        </p:grpSpPr>
        <p:sp>
          <p:nvSpPr>
            <p:cNvPr id="157" name="圆角矩形 156"/>
            <p:cNvSpPr/>
            <p:nvPr/>
          </p:nvSpPr>
          <p:spPr>
            <a:xfrm>
              <a:off x="1643906" y="1067654"/>
              <a:ext cx="446547" cy="606646"/>
            </a:xfrm>
            <a:prstGeom prst="roundRect">
              <a:avLst>
                <a:gd name="adj" fmla="val 10000"/>
              </a:avLst>
            </a:prstGeom>
            <a:solidFill>
              <a:srgbClr val="2AC6C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8" name="圆角矩形 4"/>
            <p:cNvSpPr/>
            <p:nvPr/>
          </p:nvSpPr>
          <p:spPr>
            <a:xfrm>
              <a:off x="1656574" y="1080359"/>
              <a:ext cx="421211" cy="581237"/>
            </a:xfrm>
            <a:prstGeom prst="rect">
              <a:avLst/>
            </a:prstGeom>
          </p:spPr>
          <p:style>
            <a:lnRef idx="0">
              <a:scrgbClr r="0" g="0" b="0"/>
            </a:lnRef>
            <a:fillRef idx="0">
              <a:scrgbClr r="0" g="0" b="0"/>
            </a:fillRef>
            <a:effectRef idx="0">
              <a:scrgbClr r="0" g="0" b="0"/>
            </a:effectRef>
            <a:fontRef idx="minor">
              <a:schemeClr val="lt1"/>
            </a:fontRef>
          </p:style>
          <p:txBody>
            <a:bodyPr lIns="38100" tIns="38100" rIns="38100" bIns="38100" anchor="ctr"/>
            <a:lstStyle/>
            <a:p>
              <a:pPr algn="ctr" defTabSz="444500">
                <a:lnSpc>
                  <a:spcPct val="90000"/>
                </a:lnSpc>
                <a:spcAft>
                  <a:spcPct val="35000"/>
                </a:spcAft>
              </a:pPr>
              <a:r>
                <a:rPr lang="zh-CN" altLang="en-US" sz="1000">
                  <a:solidFill>
                    <a:schemeClr val="bg1"/>
                  </a:solidFill>
                  <a:latin typeface="微软雅黑"/>
                  <a:ea typeface="微软雅黑"/>
                  <a:cs typeface="微软雅黑"/>
                </a:rPr>
                <a:t>下载过程</a:t>
              </a:r>
              <a:r>
                <a:rPr lang="en-US" altLang="zh-CN" sz="1000">
                  <a:solidFill>
                    <a:schemeClr val="bg1"/>
                  </a:solidFill>
                  <a:latin typeface="微软雅黑"/>
                  <a:ea typeface="微软雅黑"/>
                  <a:cs typeface="微软雅黑"/>
                </a:rPr>
                <a:t>(5.61)</a:t>
              </a:r>
            </a:p>
          </p:txBody>
        </p:sp>
      </p:grpSp>
      <p:grpSp>
        <p:nvGrpSpPr>
          <p:cNvPr id="521242" name="组合 158"/>
          <p:cNvGrpSpPr>
            <a:grpSpLocks/>
          </p:cNvGrpSpPr>
          <p:nvPr/>
        </p:nvGrpSpPr>
        <p:grpSpPr bwMode="auto">
          <a:xfrm>
            <a:off x="2908300" y="3165475"/>
            <a:ext cx="446088" cy="606425"/>
            <a:chOff x="1643906" y="1067654"/>
            <a:chExt cx="446547" cy="606646"/>
          </a:xfrm>
        </p:grpSpPr>
        <p:sp>
          <p:nvSpPr>
            <p:cNvPr id="160" name="圆角矩形 159"/>
            <p:cNvSpPr/>
            <p:nvPr/>
          </p:nvSpPr>
          <p:spPr>
            <a:xfrm>
              <a:off x="1643906" y="1067654"/>
              <a:ext cx="446547" cy="606646"/>
            </a:xfrm>
            <a:prstGeom prst="roundRect">
              <a:avLst>
                <a:gd name="adj" fmla="val 10000"/>
              </a:avLst>
            </a:prstGeom>
            <a:solidFill>
              <a:srgbClr val="2AC6C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1" name="圆角矩形 4"/>
            <p:cNvSpPr/>
            <p:nvPr/>
          </p:nvSpPr>
          <p:spPr>
            <a:xfrm>
              <a:off x="1656619" y="1080359"/>
              <a:ext cx="421121" cy="581237"/>
            </a:xfrm>
            <a:prstGeom prst="rect">
              <a:avLst/>
            </a:prstGeom>
          </p:spPr>
          <p:style>
            <a:lnRef idx="0">
              <a:scrgbClr r="0" g="0" b="0"/>
            </a:lnRef>
            <a:fillRef idx="0">
              <a:scrgbClr r="0" g="0" b="0"/>
            </a:fillRef>
            <a:effectRef idx="0">
              <a:scrgbClr r="0" g="0" b="0"/>
            </a:effectRef>
            <a:fontRef idx="minor">
              <a:schemeClr val="lt1"/>
            </a:fontRef>
          </p:style>
          <p:txBody>
            <a:bodyPr lIns="38100" tIns="38100" rIns="38100" bIns="38100" anchor="ctr"/>
            <a:lstStyle/>
            <a:p>
              <a:pPr algn="ctr" defTabSz="444500">
                <a:lnSpc>
                  <a:spcPct val="90000"/>
                </a:lnSpc>
                <a:spcAft>
                  <a:spcPct val="35000"/>
                </a:spcAft>
              </a:pPr>
              <a:r>
                <a:rPr lang="zh-CN" altLang="en-US" sz="1000">
                  <a:solidFill>
                    <a:schemeClr val="bg1"/>
                  </a:solidFill>
                  <a:latin typeface="微软雅黑"/>
                  <a:ea typeface="微软雅黑"/>
                  <a:cs typeface="微软雅黑"/>
                </a:rPr>
                <a:t>安装过程</a:t>
              </a:r>
              <a:r>
                <a:rPr lang="en-US" altLang="zh-CN" sz="1000">
                  <a:solidFill>
                    <a:schemeClr val="bg1"/>
                  </a:solidFill>
                  <a:latin typeface="微软雅黑"/>
                  <a:ea typeface="微软雅黑"/>
                  <a:cs typeface="微软雅黑"/>
                </a:rPr>
                <a:t>(5.71</a:t>
              </a:r>
              <a:r>
                <a:rPr lang="zh-CN" altLang="en-US" sz="1000">
                  <a:solidFill>
                    <a:schemeClr val="bg1"/>
                  </a:solidFill>
                  <a:latin typeface="微软雅黑"/>
                  <a:ea typeface="微软雅黑"/>
                  <a:cs typeface="微软雅黑"/>
                </a:rPr>
                <a:t>）</a:t>
              </a:r>
            </a:p>
          </p:txBody>
        </p:sp>
      </p:grpSp>
      <p:grpSp>
        <p:nvGrpSpPr>
          <p:cNvPr id="521243" name="组合 161"/>
          <p:cNvGrpSpPr>
            <a:grpSpLocks/>
          </p:cNvGrpSpPr>
          <p:nvPr/>
        </p:nvGrpSpPr>
        <p:grpSpPr bwMode="auto">
          <a:xfrm>
            <a:off x="395288" y="3117850"/>
            <a:ext cx="490537" cy="720725"/>
            <a:chOff x="400479" y="1039449"/>
            <a:chExt cx="487477" cy="611384"/>
          </a:xfrm>
        </p:grpSpPr>
        <p:sp>
          <p:nvSpPr>
            <p:cNvPr id="18" name="圆角矩形 162"/>
            <p:cNvSpPr/>
            <p:nvPr/>
          </p:nvSpPr>
          <p:spPr>
            <a:xfrm>
              <a:off x="400479" y="1039449"/>
              <a:ext cx="487477" cy="611384"/>
            </a:xfrm>
            <a:prstGeom prst="roundRect">
              <a:avLst>
                <a:gd name="adj" fmla="val 10000"/>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圆角矩形 4"/>
            <p:cNvSpPr/>
            <p:nvPr/>
          </p:nvSpPr>
          <p:spPr>
            <a:xfrm>
              <a:off x="420987" y="1054263"/>
              <a:ext cx="438572" cy="581757"/>
            </a:xfrm>
            <a:prstGeom prst="rect">
              <a:avLst/>
            </a:prstGeom>
          </p:spPr>
          <p:style>
            <a:lnRef idx="0">
              <a:scrgbClr r="0" g="0" b="0"/>
            </a:lnRef>
            <a:fillRef idx="0">
              <a:scrgbClr r="0" g="0" b="0"/>
            </a:fillRef>
            <a:effectRef idx="0">
              <a:scrgbClr r="0" g="0" b="0"/>
            </a:effectRef>
            <a:fontRef idx="minor">
              <a:schemeClr val="lt1"/>
            </a:fontRef>
          </p:style>
          <p:txBody>
            <a:bodyPr lIns="38100" tIns="38100" rIns="38100" bIns="38100" anchor="ctr"/>
            <a:lstStyle/>
            <a:p>
              <a:pPr algn="ctr" defTabSz="444500">
                <a:lnSpc>
                  <a:spcPct val="90000"/>
                </a:lnSpc>
                <a:spcAft>
                  <a:spcPct val="35000"/>
                </a:spcAft>
              </a:pPr>
              <a:r>
                <a:rPr lang="zh-CN" altLang="en-US" sz="1000">
                  <a:solidFill>
                    <a:schemeClr val="bg1"/>
                  </a:solidFill>
                  <a:latin typeface="微软雅黑"/>
                  <a:ea typeface="微软雅黑"/>
                  <a:cs typeface="微软雅黑"/>
                </a:rPr>
                <a:t>产品印象</a:t>
              </a:r>
              <a:r>
                <a:rPr lang="en-US" altLang="zh-CN" sz="1000">
                  <a:solidFill>
                    <a:schemeClr val="bg1"/>
                  </a:solidFill>
                  <a:latin typeface="微软雅黑"/>
                  <a:ea typeface="微软雅黑"/>
                  <a:cs typeface="微软雅黑"/>
                </a:rPr>
                <a:t>(5.14)</a:t>
              </a:r>
              <a:endParaRPr lang="zh-CN" altLang="en-US" sz="1000">
                <a:solidFill>
                  <a:schemeClr val="bg1"/>
                </a:solidFill>
                <a:latin typeface="微软雅黑"/>
                <a:ea typeface="微软雅黑"/>
                <a:cs typeface="微软雅黑"/>
              </a:endParaRPr>
            </a:p>
          </p:txBody>
        </p:sp>
      </p:grpSp>
      <p:grpSp>
        <p:nvGrpSpPr>
          <p:cNvPr id="521244" name="组合 164"/>
          <p:cNvGrpSpPr>
            <a:grpSpLocks/>
          </p:cNvGrpSpPr>
          <p:nvPr/>
        </p:nvGrpSpPr>
        <p:grpSpPr bwMode="auto">
          <a:xfrm>
            <a:off x="6138863" y="3230563"/>
            <a:ext cx="706437" cy="355600"/>
            <a:chOff x="5074026" y="1147719"/>
            <a:chExt cx="445225" cy="664620"/>
          </a:xfrm>
        </p:grpSpPr>
        <p:sp>
          <p:nvSpPr>
            <p:cNvPr id="166" name="圆角矩形 165"/>
            <p:cNvSpPr/>
            <p:nvPr/>
          </p:nvSpPr>
          <p:spPr>
            <a:xfrm>
              <a:off x="5074026" y="1147719"/>
              <a:ext cx="445225" cy="664620"/>
            </a:xfrm>
            <a:prstGeom prst="roundRect">
              <a:avLst>
                <a:gd name="adj" fmla="val 10000"/>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7" name="圆角矩形 4"/>
            <p:cNvSpPr/>
            <p:nvPr/>
          </p:nvSpPr>
          <p:spPr>
            <a:xfrm>
              <a:off x="5087032" y="1159587"/>
              <a:ext cx="419212" cy="640884"/>
            </a:xfrm>
            <a:prstGeom prst="rect">
              <a:avLst/>
            </a:prstGeom>
          </p:spPr>
          <p:style>
            <a:lnRef idx="0">
              <a:scrgbClr r="0" g="0" b="0"/>
            </a:lnRef>
            <a:fillRef idx="0">
              <a:scrgbClr r="0" g="0" b="0"/>
            </a:fillRef>
            <a:effectRef idx="0">
              <a:scrgbClr r="0" g="0" b="0"/>
            </a:effectRef>
            <a:fontRef idx="minor">
              <a:schemeClr val="lt1"/>
            </a:fontRef>
          </p:style>
          <p:txBody>
            <a:bodyPr lIns="38100" tIns="38100" rIns="38100" bIns="38100" anchor="ctr"/>
            <a:lstStyle/>
            <a:p>
              <a:pPr algn="ctr" defTabSz="444500">
                <a:lnSpc>
                  <a:spcPct val="90000"/>
                </a:lnSpc>
                <a:spcAft>
                  <a:spcPct val="35000"/>
                </a:spcAft>
              </a:pPr>
              <a:r>
                <a:rPr lang="zh-CN" altLang="en-US" sz="1000">
                  <a:solidFill>
                    <a:schemeClr val="bg1"/>
                  </a:solidFill>
                  <a:latin typeface="微软雅黑"/>
                  <a:ea typeface="微软雅黑"/>
                  <a:cs typeface="微软雅黑"/>
                </a:rPr>
                <a:t>丰富程度</a:t>
              </a:r>
              <a:r>
                <a:rPr lang="en-US" altLang="zh-CN" sz="1000">
                  <a:solidFill>
                    <a:schemeClr val="bg1"/>
                  </a:solidFill>
                  <a:latin typeface="微软雅黑"/>
                  <a:ea typeface="微软雅黑"/>
                  <a:cs typeface="微软雅黑"/>
                </a:rPr>
                <a:t>(5.65)</a:t>
              </a:r>
              <a:endParaRPr lang="zh-CN" altLang="en-US" sz="1000">
                <a:solidFill>
                  <a:schemeClr val="bg1"/>
                </a:solidFill>
                <a:latin typeface="微软雅黑"/>
                <a:ea typeface="微软雅黑"/>
                <a:cs typeface="微软雅黑"/>
              </a:endParaRPr>
            </a:p>
          </p:txBody>
        </p:sp>
      </p:grpSp>
      <p:grpSp>
        <p:nvGrpSpPr>
          <p:cNvPr id="521246" name="组合 170"/>
          <p:cNvGrpSpPr>
            <a:grpSpLocks/>
          </p:cNvGrpSpPr>
          <p:nvPr/>
        </p:nvGrpSpPr>
        <p:grpSpPr bwMode="auto">
          <a:xfrm>
            <a:off x="6121400" y="3740150"/>
            <a:ext cx="706438" cy="357188"/>
            <a:chOff x="5074026" y="1147719"/>
            <a:chExt cx="445225" cy="664620"/>
          </a:xfrm>
        </p:grpSpPr>
        <p:sp>
          <p:nvSpPr>
            <p:cNvPr id="172" name="圆角矩形 171"/>
            <p:cNvSpPr/>
            <p:nvPr/>
          </p:nvSpPr>
          <p:spPr>
            <a:xfrm>
              <a:off x="5074026" y="1147719"/>
              <a:ext cx="445225" cy="664620"/>
            </a:xfrm>
            <a:prstGeom prst="roundRect">
              <a:avLst>
                <a:gd name="adj" fmla="val 10000"/>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3" name="圆角矩形 4"/>
            <p:cNvSpPr/>
            <p:nvPr/>
          </p:nvSpPr>
          <p:spPr>
            <a:xfrm>
              <a:off x="5087033" y="1159534"/>
              <a:ext cx="419211" cy="640989"/>
            </a:xfrm>
            <a:prstGeom prst="rect">
              <a:avLst/>
            </a:prstGeom>
          </p:spPr>
          <p:style>
            <a:lnRef idx="0">
              <a:scrgbClr r="0" g="0" b="0"/>
            </a:lnRef>
            <a:fillRef idx="0">
              <a:scrgbClr r="0" g="0" b="0"/>
            </a:fillRef>
            <a:effectRef idx="0">
              <a:scrgbClr r="0" g="0" b="0"/>
            </a:effectRef>
            <a:fontRef idx="minor">
              <a:schemeClr val="lt1"/>
            </a:fontRef>
          </p:style>
          <p:txBody>
            <a:bodyPr lIns="38100" tIns="38100" rIns="38100" bIns="38100" anchor="ctr"/>
            <a:lstStyle/>
            <a:p>
              <a:pPr algn="ctr" defTabSz="444500">
                <a:lnSpc>
                  <a:spcPct val="90000"/>
                </a:lnSpc>
                <a:spcAft>
                  <a:spcPct val="35000"/>
                </a:spcAft>
              </a:pPr>
              <a:r>
                <a:rPr lang="zh-CN" altLang="en-US" sz="1000">
                  <a:solidFill>
                    <a:schemeClr val="bg1"/>
                  </a:solidFill>
                  <a:latin typeface="微软雅黑"/>
                  <a:ea typeface="微软雅黑"/>
                  <a:cs typeface="微软雅黑"/>
                </a:rPr>
                <a:t>符合需求</a:t>
              </a:r>
              <a:r>
                <a:rPr lang="en-US" altLang="zh-CN" sz="1000">
                  <a:solidFill>
                    <a:schemeClr val="bg1"/>
                  </a:solidFill>
                  <a:latin typeface="微软雅黑"/>
                  <a:ea typeface="微软雅黑"/>
                  <a:cs typeface="微软雅黑"/>
                </a:rPr>
                <a:t>(5.565)</a:t>
              </a:r>
              <a:endParaRPr lang="zh-CN" altLang="en-US" sz="1000">
                <a:solidFill>
                  <a:schemeClr val="bg1"/>
                </a:solidFill>
                <a:latin typeface="微软雅黑"/>
                <a:ea typeface="微软雅黑"/>
                <a:cs typeface="微软雅黑"/>
              </a:endParaRPr>
            </a:p>
          </p:txBody>
        </p:sp>
      </p:grpSp>
      <p:grpSp>
        <p:nvGrpSpPr>
          <p:cNvPr id="521247" name="组合 173"/>
          <p:cNvGrpSpPr>
            <a:grpSpLocks/>
          </p:cNvGrpSpPr>
          <p:nvPr/>
        </p:nvGrpSpPr>
        <p:grpSpPr bwMode="auto">
          <a:xfrm>
            <a:off x="6134100" y="4144963"/>
            <a:ext cx="706438" cy="355600"/>
            <a:chOff x="5074026" y="1147719"/>
            <a:chExt cx="445225" cy="664620"/>
          </a:xfrm>
        </p:grpSpPr>
        <p:sp>
          <p:nvSpPr>
            <p:cNvPr id="175" name="圆角矩形 174"/>
            <p:cNvSpPr/>
            <p:nvPr/>
          </p:nvSpPr>
          <p:spPr>
            <a:xfrm>
              <a:off x="5074026" y="1147719"/>
              <a:ext cx="445225" cy="664620"/>
            </a:xfrm>
            <a:prstGeom prst="roundRect">
              <a:avLst>
                <a:gd name="adj" fmla="val 10000"/>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6" name="圆角矩形 4"/>
            <p:cNvSpPr/>
            <p:nvPr/>
          </p:nvSpPr>
          <p:spPr>
            <a:xfrm>
              <a:off x="5087033" y="1159587"/>
              <a:ext cx="419211" cy="640884"/>
            </a:xfrm>
            <a:prstGeom prst="rect">
              <a:avLst/>
            </a:prstGeom>
          </p:spPr>
          <p:style>
            <a:lnRef idx="0">
              <a:scrgbClr r="0" g="0" b="0"/>
            </a:lnRef>
            <a:fillRef idx="0">
              <a:scrgbClr r="0" g="0" b="0"/>
            </a:fillRef>
            <a:effectRef idx="0">
              <a:scrgbClr r="0" g="0" b="0"/>
            </a:effectRef>
            <a:fontRef idx="minor">
              <a:schemeClr val="lt1"/>
            </a:fontRef>
          </p:style>
          <p:txBody>
            <a:bodyPr lIns="38100" tIns="38100" rIns="38100" bIns="38100" anchor="ctr"/>
            <a:lstStyle/>
            <a:p>
              <a:pPr algn="ctr" defTabSz="444500">
                <a:lnSpc>
                  <a:spcPct val="90000"/>
                </a:lnSpc>
                <a:spcAft>
                  <a:spcPct val="35000"/>
                </a:spcAft>
              </a:pPr>
              <a:r>
                <a:rPr lang="zh-CN" altLang="en-US" sz="1000">
                  <a:solidFill>
                    <a:schemeClr val="bg1"/>
                  </a:solidFill>
                  <a:latin typeface="微软雅黑"/>
                  <a:ea typeface="微软雅黑"/>
                  <a:cs typeface="微软雅黑"/>
                </a:rPr>
                <a:t>安全可靠</a:t>
              </a:r>
              <a:r>
                <a:rPr lang="en-US" altLang="zh-CN" sz="1000">
                  <a:solidFill>
                    <a:schemeClr val="bg1"/>
                  </a:solidFill>
                  <a:latin typeface="微软雅黑"/>
                  <a:ea typeface="微软雅黑"/>
                  <a:cs typeface="微软雅黑"/>
                </a:rPr>
                <a:t>(5.85)</a:t>
              </a:r>
              <a:endParaRPr lang="zh-CN" altLang="en-US" sz="1000">
                <a:solidFill>
                  <a:schemeClr val="bg1"/>
                </a:solidFill>
                <a:latin typeface="微软雅黑"/>
                <a:ea typeface="微软雅黑"/>
                <a:cs typeface="微软雅黑"/>
              </a:endParaRPr>
            </a:p>
          </p:txBody>
        </p:sp>
      </p:grpSp>
      <p:grpSp>
        <p:nvGrpSpPr>
          <p:cNvPr id="521248" name="组合 176"/>
          <p:cNvGrpSpPr>
            <a:grpSpLocks/>
          </p:cNvGrpSpPr>
          <p:nvPr/>
        </p:nvGrpSpPr>
        <p:grpSpPr bwMode="auto">
          <a:xfrm>
            <a:off x="6129338" y="4556125"/>
            <a:ext cx="708025" cy="357188"/>
            <a:chOff x="5074026" y="1147719"/>
            <a:chExt cx="445225" cy="664620"/>
          </a:xfrm>
        </p:grpSpPr>
        <p:sp>
          <p:nvSpPr>
            <p:cNvPr id="178" name="圆角矩形 177"/>
            <p:cNvSpPr/>
            <p:nvPr/>
          </p:nvSpPr>
          <p:spPr>
            <a:xfrm>
              <a:off x="5074026" y="1147719"/>
              <a:ext cx="445225" cy="664620"/>
            </a:xfrm>
            <a:prstGeom prst="roundRect">
              <a:avLst>
                <a:gd name="adj" fmla="val 10000"/>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9" name="圆角矩形 4"/>
            <p:cNvSpPr/>
            <p:nvPr/>
          </p:nvSpPr>
          <p:spPr>
            <a:xfrm>
              <a:off x="5087003" y="1159534"/>
              <a:ext cx="419270" cy="640989"/>
            </a:xfrm>
            <a:prstGeom prst="rect">
              <a:avLst/>
            </a:prstGeom>
          </p:spPr>
          <p:style>
            <a:lnRef idx="0">
              <a:scrgbClr r="0" g="0" b="0"/>
            </a:lnRef>
            <a:fillRef idx="0">
              <a:scrgbClr r="0" g="0" b="0"/>
            </a:fillRef>
            <a:effectRef idx="0">
              <a:scrgbClr r="0" g="0" b="0"/>
            </a:effectRef>
            <a:fontRef idx="minor">
              <a:schemeClr val="lt1"/>
            </a:fontRef>
          </p:style>
          <p:txBody>
            <a:bodyPr lIns="38100" tIns="38100" rIns="38100" bIns="38100" anchor="ctr"/>
            <a:lstStyle/>
            <a:p>
              <a:pPr algn="ctr" defTabSz="444500">
                <a:lnSpc>
                  <a:spcPct val="90000"/>
                </a:lnSpc>
                <a:spcAft>
                  <a:spcPct val="35000"/>
                </a:spcAft>
              </a:pPr>
              <a:r>
                <a:rPr lang="zh-CN" altLang="en-US" sz="1000">
                  <a:solidFill>
                    <a:schemeClr val="bg1"/>
                  </a:solidFill>
                  <a:latin typeface="微软雅黑"/>
                  <a:ea typeface="微软雅黑"/>
                  <a:cs typeface="微软雅黑"/>
                </a:rPr>
                <a:t>更新及时</a:t>
              </a:r>
              <a:r>
                <a:rPr lang="en-US" altLang="zh-CN" sz="1000">
                  <a:solidFill>
                    <a:schemeClr val="bg1"/>
                  </a:solidFill>
                  <a:latin typeface="微软雅黑"/>
                  <a:ea typeface="微软雅黑"/>
                  <a:cs typeface="微软雅黑"/>
                </a:rPr>
                <a:t>(5.7)</a:t>
              </a:r>
              <a:endParaRPr lang="zh-CN" altLang="en-US" sz="1000">
                <a:solidFill>
                  <a:schemeClr val="bg1"/>
                </a:solidFill>
                <a:latin typeface="微软雅黑"/>
                <a:ea typeface="微软雅黑"/>
                <a:cs typeface="微软雅黑"/>
              </a:endParaRPr>
            </a:p>
          </p:txBody>
        </p:sp>
      </p:grpSp>
      <p:grpSp>
        <p:nvGrpSpPr>
          <p:cNvPr id="521249" name="组合 179"/>
          <p:cNvGrpSpPr>
            <a:grpSpLocks/>
          </p:cNvGrpSpPr>
          <p:nvPr/>
        </p:nvGrpSpPr>
        <p:grpSpPr bwMode="auto">
          <a:xfrm>
            <a:off x="6151563" y="5010150"/>
            <a:ext cx="706437" cy="357188"/>
            <a:chOff x="5074026" y="1147719"/>
            <a:chExt cx="445225" cy="664620"/>
          </a:xfrm>
        </p:grpSpPr>
        <p:sp>
          <p:nvSpPr>
            <p:cNvPr id="181" name="圆角矩形 180"/>
            <p:cNvSpPr/>
            <p:nvPr/>
          </p:nvSpPr>
          <p:spPr>
            <a:xfrm>
              <a:off x="5074026" y="1147719"/>
              <a:ext cx="445225" cy="664620"/>
            </a:xfrm>
            <a:prstGeom prst="roundRect">
              <a:avLst>
                <a:gd name="adj" fmla="val 10000"/>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2" name="圆角矩形 4"/>
            <p:cNvSpPr/>
            <p:nvPr/>
          </p:nvSpPr>
          <p:spPr>
            <a:xfrm>
              <a:off x="5087032" y="1159534"/>
              <a:ext cx="419212" cy="640989"/>
            </a:xfrm>
            <a:prstGeom prst="rect">
              <a:avLst/>
            </a:prstGeom>
          </p:spPr>
          <p:style>
            <a:lnRef idx="0">
              <a:scrgbClr r="0" g="0" b="0"/>
            </a:lnRef>
            <a:fillRef idx="0">
              <a:scrgbClr r="0" g="0" b="0"/>
            </a:fillRef>
            <a:effectRef idx="0">
              <a:scrgbClr r="0" g="0" b="0"/>
            </a:effectRef>
            <a:fontRef idx="minor">
              <a:schemeClr val="lt1"/>
            </a:fontRef>
          </p:style>
          <p:txBody>
            <a:bodyPr lIns="38100" tIns="38100" rIns="38100" bIns="38100" anchor="ctr"/>
            <a:lstStyle/>
            <a:p>
              <a:pPr algn="ctr" defTabSz="444500">
                <a:lnSpc>
                  <a:spcPct val="90000"/>
                </a:lnSpc>
                <a:spcAft>
                  <a:spcPct val="35000"/>
                </a:spcAft>
              </a:pPr>
              <a:r>
                <a:rPr lang="zh-CN" altLang="en-US" sz="1000">
                  <a:solidFill>
                    <a:schemeClr val="bg1"/>
                  </a:solidFill>
                  <a:latin typeface="微软雅黑"/>
                  <a:ea typeface="微软雅黑"/>
                  <a:cs typeface="微软雅黑"/>
                </a:rPr>
                <a:t>内容资费</a:t>
              </a:r>
              <a:r>
                <a:rPr lang="en-US" altLang="zh-CN" sz="1000">
                  <a:solidFill>
                    <a:schemeClr val="bg1"/>
                  </a:solidFill>
                  <a:latin typeface="微软雅黑"/>
                  <a:ea typeface="微软雅黑"/>
                  <a:cs typeface="微软雅黑"/>
                </a:rPr>
                <a:t>(5.56)</a:t>
              </a:r>
              <a:endParaRPr lang="zh-CN" altLang="en-US" sz="1000">
                <a:solidFill>
                  <a:schemeClr val="bg1"/>
                </a:solidFill>
                <a:latin typeface="微软雅黑"/>
                <a:ea typeface="微软雅黑"/>
                <a:cs typeface="微软雅黑"/>
              </a:endParaRPr>
            </a:p>
          </p:txBody>
        </p:sp>
      </p:grpSp>
      <p:grpSp>
        <p:nvGrpSpPr>
          <p:cNvPr id="521250" name="组合 182"/>
          <p:cNvGrpSpPr>
            <a:grpSpLocks/>
          </p:cNvGrpSpPr>
          <p:nvPr/>
        </p:nvGrpSpPr>
        <p:grpSpPr bwMode="auto">
          <a:xfrm>
            <a:off x="6967538" y="3252788"/>
            <a:ext cx="469900" cy="728662"/>
            <a:chOff x="7553412" y="1147719"/>
            <a:chExt cx="469432" cy="728628"/>
          </a:xfrm>
        </p:grpSpPr>
        <p:sp>
          <p:nvSpPr>
            <p:cNvPr id="184" name="圆角矩形 183"/>
            <p:cNvSpPr/>
            <p:nvPr/>
          </p:nvSpPr>
          <p:spPr>
            <a:xfrm>
              <a:off x="7553412" y="1147719"/>
              <a:ext cx="469432" cy="728628"/>
            </a:xfrm>
            <a:prstGeom prst="roundRect">
              <a:avLst>
                <a:gd name="adj" fmla="val 10000"/>
              </a:avLst>
            </a:prstGeom>
            <a:solidFill>
              <a:srgbClr val="6699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5" name="圆角矩形 4"/>
            <p:cNvSpPr/>
            <p:nvPr/>
          </p:nvSpPr>
          <p:spPr>
            <a:xfrm>
              <a:off x="7567685" y="1162005"/>
              <a:ext cx="440885" cy="700055"/>
            </a:xfrm>
            <a:prstGeom prst="rect">
              <a:avLst/>
            </a:prstGeom>
          </p:spPr>
          <p:style>
            <a:lnRef idx="0">
              <a:scrgbClr r="0" g="0" b="0"/>
            </a:lnRef>
            <a:fillRef idx="0">
              <a:scrgbClr r="0" g="0" b="0"/>
            </a:fillRef>
            <a:effectRef idx="0">
              <a:scrgbClr r="0" g="0" b="0"/>
            </a:effectRef>
            <a:fontRef idx="minor">
              <a:schemeClr val="lt1"/>
            </a:fontRef>
          </p:style>
          <p:txBody>
            <a:bodyPr lIns="38100" tIns="38100" rIns="38100" bIns="38100" anchor="ctr"/>
            <a:lstStyle/>
            <a:p>
              <a:pPr algn="ctr" defTabSz="444500">
                <a:lnSpc>
                  <a:spcPct val="90000"/>
                </a:lnSpc>
                <a:spcAft>
                  <a:spcPct val="35000"/>
                </a:spcAft>
              </a:pPr>
              <a:r>
                <a:rPr lang="zh-CN" altLang="en-US" sz="1000">
                  <a:solidFill>
                    <a:schemeClr val="bg1"/>
                  </a:solidFill>
                  <a:latin typeface="微软雅黑"/>
                  <a:ea typeface="微软雅黑"/>
                  <a:cs typeface="微软雅黑"/>
                </a:rPr>
                <a:t>整体满意度</a:t>
              </a:r>
              <a:r>
                <a:rPr lang="en-US" altLang="zh-CN" sz="1000">
                  <a:solidFill>
                    <a:schemeClr val="bg1"/>
                  </a:solidFill>
                  <a:latin typeface="微软雅黑"/>
                  <a:ea typeface="微软雅黑"/>
                  <a:cs typeface="微软雅黑"/>
                </a:rPr>
                <a:t>(5.84)</a:t>
              </a:r>
              <a:endParaRPr lang="zh-CN" altLang="en-US" sz="1000">
                <a:solidFill>
                  <a:schemeClr val="bg1"/>
                </a:solidFill>
                <a:latin typeface="微软雅黑"/>
                <a:ea typeface="微软雅黑"/>
                <a:cs typeface="微软雅黑"/>
              </a:endParaRPr>
            </a:p>
          </p:txBody>
        </p:sp>
      </p:grpSp>
      <p:grpSp>
        <p:nvGrpSpPr>
          <p:cNvPr id="521251" name="组合 185"/>
          <p:cNvGrpSpPr>
            <a:grpSpLocks/>
          </p:cNvGrpSpPr>
          <p:nvPr/>
        </p:nvGrpSpPr>
        <p:grpSpPr bwMode="auto">
          <a:xfrm>
            <a:off x="7586663" y="3236913"/>
            <a:ext cx="468312" cy="728662"/>
            <a:chOff x="7553412" y="1147719"/>
            <a:chExt cx="469432" cy="728628"/>
          </a:xfrm>
        </p:grpSpPr>
        <p:sp>
          <p:nvSpPr>
            <p:cNvPr id="20" name="圆角矩形 186"/>
            <p:cNvSpPr/>
            <p:nvPr/>
          </p:nvSpPr>
          <p:spPr>
            <a:xfrm>
              <a:off x="7553412" y="1147719"/>
              <a:ext cx="469432" cy="728628"/>
            </a:xfrm>
            <a:prstGeom prst="roundRect">
              <a:avLst>
                <a:gd name="adj" fmla="val 10000"/>
              </a:avLst>
            </a:prstGeom>
            <a:solidFill>
              <a:srgbClr val="6699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圆角矩形 4"/>
            <p:cNvSpPr/>
            <p:nvPr/>
          </p:nvSpPr>
          <p:spPr>
            <a:xfrm>
              <a:off x="7567733" y="1162005"/>
              <a:ext cx="440790" cy="700055"/>
            </a:xfrm>
            <a:prstGeom prst="rect">
              <a:avLst/>
            </a:prstGeom>
          </p:spPr>
          <p:style>
            <a:lnRef idx="0">
              <a:scrgbClr r="0" g="0" b="0"/>
            </a:lnRef>
            <a:fillRef idx="0">
              <a:scrgbClr r="0" g="0" b="0"/>
            </a:fillRef>
            <a:effectRef idx="0">
              <a:scrgbClr r="0" g="0" b="0"/>
            </a:effectRef>
            <a:fontRef idx="minor">
              <a:schemeClr val="lt1"/>
            </a:fontRef>
          </p:style>
          <p:txBody>
            <a:bodyPr lIns="38100" tIns="38100" rIns="38100" bIns="38100" anchor="ctr"/>
            <a:lstStyle/>
            <a:p>
              <a:pPr algn="ctr" defTabSz="444500">
                <a:lnSpc>
                  <a:spcPct val="90000"/>
                </a:lnSpc>
                <a:spcAft>
                  <a:spcPct val="35000"/>
                </a:spcAft>
              </a:pPr>
              <a:r>
                <a:rPr lang="zh-CN" altLang="en-US" sz="1000">
                  <a:solidFill>
                    <a:schemeClr val="bg1"/>
                  </a:solidFill>
                  <a:latin typeface="微软雅黑"/>
                  <a:ea typeface="微软雅黑"/>
                  <a:cs typeface="微软雅黑"/>
                </a:rPr>
                <a:t>继续使用</a:t>
              </a:r>
              <a:r>
                <a:rPr lang="en-US" altLang="zh-CN" sz="1000">
                  <a:solidFill>
                    <a:schemeClr val="bg1"/>
                  </a:solidFill>
                  <a:latin typeface="微软雅黑"/>
                  <a:ea typeface="微软雅黑"/>
                  <a:cs typeface="微软雅黑"/>
                </a:rPr>
                <a:t>(5.79)</a:t>
              </a:r>
              <a:endParaRPr lang="zh-CN" altLang="en-US" sz="1000">
                <a:solidFill>
                  <a:schemeClr val="bg1"/>
                </a:solidFill>
                <a:latin typeface="微软雅黑"/>
                <a:ea typeface="微软雅黑"/>
                <a:cs typeface="微软雅黑"/>
              </a:endParaRPr>
            </a:p>
          </p:txBody>
        </p:sp>
      </p:grpSp>
      <p:grpSp>
        <p:nvGrpSpPr>
          <p:cNvPr id="521253" name="组合 191"/>
          <p:cNvGrpSpPr>
            <a:grpSpLocks/>
          </p:cNvGrpSpPr>
          <p:nvPr/>
        </p:nvGrpSpPr>
        <p:grpSpPr bwMode="auto">
          <a:xfrm>
            <a:off x="7539038" y="4048125"/>
            <a:ext cx="469900" cy="728663"/>
            <a:chOff x="7553412" y="1147719"/>
            <a:chExt cx="469432" cy="728628"/>
          </a:xfrm>
        </p:grpSpPr>
        <p:sp>
          <p:nvSpPr>
            <p:cNvPr id="193" name="圆角矩形 192"/>
            <p:cNvSpPr/>
            <p:nvPr/>
          </p:nvSpPr>
          <p:spPr>
            <a:xfrm>
              <a:off x="7553412" y="1147719"/>
              <a:ext cx="469432" cy="728628"/>
            </a:xfrm>
            <a:prstGeom prst="roundRect">
              <a:avLst>
                <a:gd name="adj" fmla="val 10000"/>
              </a:avLst>
            </a:prstGeom>
            <a:solidFill>
              <a:srgbClr val="6699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4" name="圆角矩形 4"/>
            <p:cNvSpPr/>
            <p:nvPr/>
          </p:nvSpPr>
          <p:spPr>
            <a:xfrm>
              <a:off x="7567685" y="1162006"/>
              <a:ext cx="440885" cy="700053"/>
            </a:xfrm>
            <a:prstGeom prst="rect">
              <a:avLst/>
            </a:prstGeom>
          </p:spPr>
          <p:style>
            <a:lnRef idx="0">
              <a:scrgbClr r="0" g="0" b="0"/>
            </a:lnRef>
            <a:fillRef idx="0">
              <a:scrgbClr r="0" g="0" b="0"/>
            </a:fillRef>
            <a:effectRef idx="0">
              <a:scrgbClr r="0" g="0" b="0"/>
            </a:effectRef>
            <a:fontRef idx="minor">
              <a:schemeClr val="lt1"/>
            </a:fontRef>
          </p:style>
          <p:txBody>
            <a:bodyPr lIns="38100" tIns="38100" rIns="38100" bIns="38100" anchor="ctr"/>
            <a:lstStyle/>
            <a:p>
              <a:pPr algn="ctr" defTabSz="444500">
                <a:lnSpc>
                  <a:spcPct val="90000"/>
                </a:lnSpc>
                <a:spcAft>
                  <a:spcPct val="35000"/>
                </a:spcAft>
              </a:pPr>
              <a:r>
                <a:rPr lang="zh-CN" altLang="en-US" sz="1000">
                  <a:solidFill>
                    <a:schemeClr val="bg1"/>
                  </a:solidFill>
                  <a:latin typeface="微软雅黑"/>
                  <a:ea typeface="微软雅黑"/>
                  <a:cs typeface="微软雅黑"/>
                </a:rPr>
                <a:t>推荐他人使用</a:t>
              </a:r>
              <a:r>
                <a:rPr lang="en-US" altLang="zh-CN" sz="1000">
                  <a:solidFill>
                    <a:schemeClr val="bg1"/>
                  </a:solidFill>
                  <a:latin typeface="微软雅黑"/>
                  <a:ea typeface="微软雅黑"/>
                  <a:cs typeface="微软雅黑"/>
                </a:rPr>
                <a:t>(5.73)</a:t>
              </a:r>
              <a:endParaRPr lang="zh-CN" altLang="en-US" sz="1000">
                <a:solidFill>
                  <a:schemeClr val="bg1"/>
                </a:solidFill>
                <a:latin typeface="微软雅黑"/>
                <a:ea typeface="微软雅黑"/>
                <a:cs typeface="微软雅黑"/>
              </a:endParaRPr>
            </a:p>
          </p:txBody>
        </p:sp>
      </p:grpSp>
      <p:grpSp>
        <p:nvGrpSpPr>
          <p:cNvPr id="521254" name="组合 194"/>
          <p:cNvGrpSpPr>
            <a:grpSpLocks/>
          </p:cNvGrpSpPr>
          <p:nvPr/>
        </p:nvGrpSpPr>
        <p:grpSpPr bwMode="auto">
          <a:xfrm>
            <a:off x="8158163" y="3225800"/>
            <a:ext cx="468312" cy="728663"/>
            <a:chOff x="7553412" y="1147719"/>
            <a:chExt cx="469432" cy="728628"/>
          </a:xfrm>
        </p:grpSpPr>
        <p:sp>
          <p:nvSpPr>
            <p:cNvPr id="196" name="圆角矩形 195"/>
            <p:cNvSpPr/>
            <p:nvPr/>
          </p:nvSpPr>
          <p:spPr>
            <a:xfrm>
              <a:off x="7553412" y="1147719"/>
              <a:ext cx="469432" cy="728628"/>
            </a:xfrm>
            <a:prstGeom prst="roundRect">
              <a:avLst>
                <a:gd name="adj" fmla="val 10000"/>
              </a:avLst>
            </a:prstGeom>
            <a:solidFill>
              <a:srgbClr val="6699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7" name="圆角矩形 4"/>
            <p:cNvSpPr/>
            <p:nvPr/>
          </p:nvSpPr>
          <p:spPr>
            <a:xfrm>
              <a:off x="7567733" y="1162006"/>
              <a:ext cx="440790" cy="700053"/>
            </a:xfrm>
            <a:prstGeom prst="rect">
              <a:avLst/>
            </a:prstGeom>
          </p:spPr>
          <p:style>
            <a:lnRef idx="0">
              <a:scrgbClr r="0" g="0" b="0"/>
            </a:lnRef>
            <a:fillRef idx="0">
              <a:scrgbClr r="0" g="0" b="0"/>
            </a:fillRef>
            <a:effectRef idx="0">
              <a:scrgbClr r="0" g="0" b="0"/>
            </a:effectRef>
            <a:fontRef idx="minor">
              <a:schemeClr val="lt1"/>
            </a:fontRef>
          </p:style>
          <p:txBody>
            <a:bodyPr lIns="38100" tIns="38100" rIns="38100" bIns="38100" anchor="ctr"/>
            <a:lstStyle/>
            <a:p>
              <a:pPr algn="ctr" defTabSz="444500">
                <a:lnSpc>
                  <a:spcPct val="90000"/>
                </a:lnSpc>
                <a:spcAft>
                  <a:spcPct val="35000"/>
                </a:spcAft>
              </a:pPr>
              <a:r>
                <a:rPr lang="zh-CN" altLang="en-US" sz="1000">
                  <a:solidFill>
                    <a:schemeClr val="bg1"/>
                  </a:solidFill>
                  <a:latin typeface="微软雅黑"/>
                  <a:ea typeface="微软雅黑"/>
                  <a:cs typeface="微软雅黑"/>
                </a:rPr>
                <a:t>反馈速度</a:t>
              </a:r>
              <a:r>
                <a:rPr lang="en-US" altLang="zh-CN" sz="1000">
                  <a:solidFill>
                    <a:schemeClr val="bg1"/>
                  </a:solidFill>
                  <a:latin typeface="微软雅黑"/>
                  <a:ea typeface="微软雅黑"/>
                  <a:cs typeface="微软雅黑"/>
                </a:rPr>
                <a:t>(5.78)</a:t>
              </a:r>
              <a:endParaRPr lang="zh-CN" altLang="en-US" sz="1000">
                <a:solidFill>
                  <a:schemeClr val="bg1"/>
                </a:solidFill>
                <a:latin typeface="微软雅黑"/>
                <a:ea typeface="微软雅黑"/>
                <a:cs typeface="微软雅黑"/>
              </a:endParaRPr>
            </a:p>
          </p:txBody>
        </p:sp>
      </p:grpSp>
      <p:grpSp>
        <p:nvGrpSpPr>
          <p:cNvPr id="521255" name="组合 197"/>
          <p:cNvGrpSpPr>
            <a:grpSpLocks/>
          </p:cNvGrpSpPr>
          <p:nvPr/>
        </p:nvGrpSpPr>
        <p:grpSpPr bwMode="auto">
          <a:xfrm>
            <a:off x="8186738" y="4048125"/>
            <a:ext cx="469900" cy="728663"/>
            <a:chOff x="7553412" y="1147719"/>
            <a:chExt cx="469432" cy="728628"/>
          </a:xfrm>
        </p:grpSpPr>
        <p:sp>
          <p:nvSpPr>
            <p:cNvPr id="199" name="圆角矩形 198"/>
            <p:cNvSpPr/>
            <p:nvPr/>
          </p:nvSpPr>
          <p:spPr>
            <a:xfrm>
              <a:off x="7553412" y="1147719"/>
              <a:ext cx="469432" cy="728628"/>
            </a:xfrm>
            <a:prstGeom prst="roundRect">
              <a:avLst>
                <a:gd name="adj" fmla="val 10000"/>
              </a:avLst>
            </a:prstGeom>
            <a:solidFill>
              <a:srgbClr val="6699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0" name="圆角矩形 4"/>
            <p:cNvSpPr/>
            <p:nvPr/>
          </p:nvSpPr>
          <p:spPr>
            <a:xfrm>
              <a:off x="7567685" y="1162006"/>
              <a:ext cx="440885" cy="700053"/>
            </a:xfrm>
            <a:prstGeom prst="rect">
              <a:avLst/>
            </a:prstGeom>
          </p:spPr>
          <p:style>
            <a:lnRef idx="0">
              <a:scrgbClr r="0" g="0" b="0"/>
            </a:lnRef>
            <a:fillRef idx="0">
              <a:scrgbClr r="0" g="0" b="0"/>
            </a:fillRef>
            <a:effectRef idx="0">
              <a:scrgbClr r="0" g="0" b="0"/>
            </a:effectRef>
            <a:fontRef idx="minor">
              <a:schemeClr val="lt1"/>
            </a:fontRef>
          </p:style>
          <p:txBody>
            <a:bodyPr lIns="38100" tIns="38100" rIns="38100" bIns="38100" anchor="ctr"/>
            <a:lstStyle/>
            <a:p>
              <a:pPr algn="ctr" defTabSz="444500">
                <a:lnSpc>
                  <a:spcPct val="90000"/>
                </a:lnSpc>
                <a:spcAft>
                  <a:spcPct val="35000"/>
                </a:spcAft>
              </a:pPr>
              <a:r>
                <a:rPr lang="zh-CN" altLang="en-US" sz="1000">
                  <a:solidFill>
                    <a:schemeClr val="bg1"/>
                  </a:solidFill>
                  <a:latin typeface="微软雅黑"/>
                  <a:ea typeface="微软雅黑"/>
                  <a:cs typeface="微软雅黑"/>
                </a:rPr>
                <a:t>处理结果</a:t>
              </a:r>
              <a:r>
                <a:rPr lang="en-US" altLang="zh-CN" sz="1000">
                  <a:solidFill>
                    <a:schemeClr val="bg1"/>
                  </a:solidFill>
                  <a:latin typeface="微软雅黑"/>
                  <a:ea typeface="微软雅黑"/>
                  <a:cs typeface="微软雅黑"/>
                </a:rPr>
                <a:t>(5.73)</a:t>
              </a:r>
              <a:endParaRPr lang="zh-CN" altLang="en-US" sz="1000">
                <a:solidFill>
                  <a:schemeClr val="bg1"/>
                </a:solidFill>
                <a:latin typeface="微软雅黑"/>
                <a:ea typeface="微软雅黑"/>
                <a:cs typeface="微软雅黑"/>
              </a:endParaRPr>
            </a:p>
          </p:txBody>
        </p:sp>
      </p:grpSp>
      <p:grpSp>
        <p:nvGrpSpPr>
          <p:cNvPr id="521256" name="组合 69"/>
          <p:cNvGrpSpPr>
            <a:grpSpLocks/>
          </p:cNvGrpSpPr>
          <p:nvPr/>
        </p:nvGrpSpPr>
        <p:grpSpPr bwMode="auto">
          <a:xfrm>
            <a:off x="-814388" y="1184275"/>
            <a:ext cx="10720388" cy="5527675"/>
            <a:chOff x="-814192" y="1263188"/>
            <a:chExt cx="10720192" cy="5527815"/>
          </a:xfrm>
        </p:grpSpPr>
        <p:grpSp>
          <p:nvGrpSpPr>
            <p:cNvPr id="521311" name="组合 3"/>
            <p:cNvGrpSpPr>
              <a:grpSpLocks/>
            </p:cNvGrpSpPr>
            <p:nvPr/>
          </p:nvGrpSpPr>
          <p:grpSpPr bwMode="auto">
            <a:xfrm>
              <a:off x="-814192" y="1263188"/>
              <a:ext cx="10720192" cy="3463470"/>
              <a:chOff x="-754347" y="-67339"/>
              <a:chExt cx="10720192" cy="4194225"/>
            </a:xfrm>
          </p:grpSpPr>
          <p:graphicFrame>
            <p:nvGraphicFramePr>
              <p:cNvPr id="3" name="图示 2"/>
              <p:cNvGraphicFramePr/>
              <p:nvPr/>
            </p:nvGraphicFramePr>
            <p:xfrm>
              <a:off x="-754347" y="-67339"/>
              <a:ext cx="10720192" cy="2390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 name="圆角矩形 4"/>
              <p:cNvSpPr/>
              <p:nvPr/>
            </p:nvSpPr>
            <p:spPr>
              <a:xfrm>
                <a:off x="5752697" y="3727665"/>
                <a:ext cx="611177" cy="399879"/>
              </a:xfrm>
              <a:prstGeom prst="rect">
                <a:avLst/>
              </a:prstGeom>
            </p:spPr>
            <p:style>
              <a:lnRef idx="0">
                <a:scrgbClr r="0" g="0" b="0"/>
              </a:lnRef>
              <a:fillRef idx="0">
                <a:scrgbClr r="0" g="0" b="0"/>
              </a:fillRef>
              <a:effectRef idx="0">
                <a:scrgbClr r="0" g="0" b="0"/>
              </a:effectRef>
              <a:fontRef idx="minor">
                <a:schemeClr val="lt1"/>
              </a:fontRef>
            </p:style>
            <p:txBody>
              <a:bodyPr lIns="38100" tIns="38100" rIns="38100" bIns="38100" spcCol="1270" anchor="ctr"/>
              <a:lstStyle/>
              <a:p>
                <a:pPr algn="ctr" defTabSz="444500">
                  <a:lnSpc>
                    <a:spcPct val="90000"/>
                  </a:lnSpc>
                  <a:spcAft>
                    <a:spcPct val="35000"/>
                  </a:spcAft>
                  <a:defRPr/>
                </a:pPr>
                <a:endParaRPr lang="en-US" altLang="zh-CN" sz="1000" dirty="0">
                  <a:solidFill>
                    <a:schemeClr val="bg1"/>
                  </a:solidFill>
                  <a:latin typeface="微软雅黑" pitchFamily="34" charset="-122"/>
                  <a:ea typeface="微软雅黑" pitchFamily="34" charset="-122"/>
                </a:endParaRPr>
              </a:p>
            </p:txBody>
          </p:sp>
        </p:grpSp>
        <p:sp>
          <p:nvSpPr>
            <p:cNvPr id="44" name="圆角矩形 43"/>
            <p:cNvSpPr/>
            <p:nvPr/>
          </p:nvSpPr>
          <p:spPr bwMode="auto">
            <a:xfrm>
              <a:off x="454198" y="3199987"/>
              <a:ext cx="831835" cy="555639"/>
            </a:xfrm>
            <a:prstGeom prst="roundRect">
              <a:avLst/>
            </a:prstGeom>
            <a:noFill/>
            <a:ln w="9525" cap="flat" cmpd="sng" algn="ctr">
              <a:solidFill>
                <a:srgbClr val="FF0000"/>
              </a:solidFill>
              <a:prstDash val="solid"/>
              <a:round/>
              <a:headEnd type="none" w="med" len="med"/>
              <a:tailEnd type="none" w="med" len="med"/>
            </a:ln>
            <a:effectLst>
              <a:outerShdw dist="35921" dir="2700000" algn="ctr" rotWithShape="0">
                <a:schemeClr val="bg2"/>
              </a:outerShdw>
            </a:effectLst>
          </p:spPr>
          <p:txBody>
            <a:bodyPr wrap="none" anchor="ctr"/>
            <a:lstStyle/>
            <a:p>
              <a:pPr marL="352425" indent="-352425" algn="ctr" defTabSz="762000" eaLnBrk="0" hangingPunct="0">
                <a:spcBef>
                  <a:spcPct val="20000"/>
                </a:spcBef>
                <a:buClr>
                  <a:schemeClr val="accent2"/>
                </a:buClr>
                <a:defRPr/>
              </a:pPr>
              <a:endParaRPr kumimoji="0" lang="zh-CN" altLang="en-US" sz="1600" b="1">
                <a:solidFill>
                  <a:schemeClr val="bg1"/>
                </a:solidFill>
                <a:ea typeface="黑体" pitchFamily="2" charset="-122"/>
              </a:endParaRPr>
            </a:p>
          </p:txBody>
        </p:sp>
        <p:sp>
          <p:nvSpPr>
            <p:cNvPr id="69" name="内容占位符 8"/>
            <p:cNvSpPr txBox="1">
              <a:spLocks/>
            </p:cNvSpPr>
            <p:nvPr/>
          </p:nvSpPr>
          <p:spPr>
            <a:xfrm>
              <a:off x="567377" y="5813841"/>
              <a:ext cx="8141917" cy="826717"/>
            </a:xfrm>
            <a:prstGeom prst="rect">
              <a:avLst/>
            </a:prstGeom>
            <a:noFill/>
            <a:effectLst>
              <a:glow rad="139700">
                <a:schemeClr val="accent3">
                  <a:satMod val="175000"/>
                  <a:alpha val="40000"/>
                </a:schemeClr>
              </a:glow>
            </a:effectLst>
          </p:spPr>
          <p:txBody>
            <a:bodyPr/>
            <a:lstStyle/>
            <a:p>
              <a:pPr marL="285750" indent="-285750">
                <a:lnSpc>
                  <a:spcPct val="150000"/>
                </a:lnSpc>
                <a:buFont typeface="Arial" pitchFamily="34" charset="0"/>
                <a:buChar char="•"/>
                <a:defRPr/>
              </a:pPr>
              <a:r>
                <a:rPr lang="zh-CN" altLang="en-US" dirty="0">
                  <a:solidFill>
                    <a:schemeClr val="tx1"/>
                  </a:solidFill>
                  <a:latin typeface="微软雅黑" pitchFamily="34" charset="-122"/>
                  <a:ea typeface="微软雅黑" pitchFamily="34" charset="-122"/>
                </a:rPr>
                <a:t>总体满意度得分是</a:t>
              </a:r>
              <a:r>
                <a:rPr lang="en-US" altLang="zh-CN" dirty="0">
                  <a:solidFill>
                    <a:schemeClr val="tx1"/>
                  </a:solidFill>
                  <a:latin typeface="微软雅黑" pitchFamily="34" charset="-122"/>
                  <a:ea typeface="微软雅黑" pitchFamily="34" charset="-122"/>
                </a:rPr>
                <a:t>5.51</a:t>
              </a:r>
              <a:r>
                <a:rPr lang="zh-CN" altLang="en-US" dirty="0">
                  <a:solidFill>
                    <a:schemeClr val="tx1"/>
                  </a:solidFill>
                  <a:latin typeface="微软雅黑" pitchFamily="34" charset="-122"/>
                  <a:ea typeface="微软雅黑" pitchFamily="34" charset="-122"/>
                </a:rPr>
                <a:t>，处于中等偏高水平（一般来说，</a:t>
              </a:r>
              <a:r>
                <a:rPr lang="en-US" altLang="zh-CN" dirty="0">
                  <a:solidFill>
                    <a:schemeClr val="tx1"/>
                  </a:solidFill>
                  <a:latin typeface="微软雅黑" pitchFamily="34" charset="-122"/>
                  <a:ea typeface="微软雅黑" pitchFamily="34" charset="-122"/>
                </a:rPr>
                <a:t>5</a:t>
              </a:r>
              <a:r>
                <a:rPr lang="zh-CN" altLang="en-US" dirty="0">
                  <a:solidFill>
                    <a:schemeClr val="tx1"/>
                  </a:solidFill>
                  <a:latin typeface="微软雅黑" pitchFamily="34" charset="-122"/>
                  <a:ea typeface="微软雅黑" pitchFamily="34" charset="-122"/>
                </a:rPr>
                <a:t>分是用户可以接受的水平）。</a:t>
              </a:r>
              <a:endParaRPr lang="en-US" altLang="zh-CN" dirty="0">
                <a:solidFill>
                  <a:schemeClr val="tx1"/>
                </a:solidFill>
                <a:latin typeface="微软雅黑" pitchFamily="34" charset="-122"/>
                <a:ea typeface="微软雅黑" pitchFamily="34" charset="-122"/>
              </a:endParaRPr>
            </a:p>
            <a:p>
              <a:pPr marL="285750" indent="-285750">
                <a:lnSpc>
                  <a:spcPct val="150000"/>
                </a:lnSpc>
                <a:buFont typeface="Arial" pitchFamily="34" charset="0"/>
                <a:buChar char="•"/>
                <a:defRPr/>
              </a:pPr>
              <a:r>
                <a:rPr lang="zh-CN" altLang="en-US" dirty="0">
                  <a:solidFill>
                    <a:schemeClr val="tx1"/>
                  </a:solidFill>
                  <a:latin typeface="微软雅黑" pitchFamily="34" charset="-122"/>
                  <a:ea typeface="微软雅黑" pitchFamily="34" charset="-122"/>
                </a:rPr>
                <a:t>一级指标中，“了解” 满意度较低。在“了解”中，主要因为“产品印象”满意度水平较低。</a:t>
              </a:r>
              <a:endParaRPr lang="en-US" altLang="zh-CN" dirty="0">
                <a:solidFill>
                  <a:schemeClr val="tx1"/>
                </a:solidFill>
                <a:latin typeface="微软雅黑" pitchFamily="34" charset="-122"/>
                <a:ea typeface="微软雅黑" pitchFamily="34" charset="-122"/>
              </a:endParaRPr>
            </a:p>
          </p:txBody>
        </p:sp>
        <p:sp>
          <p:nvSpPr>
            <p:cNvPr id="521316" name="TextBox 50"/>
            <p:cNvSpPr txBox="1">
              <a:spLocks noChangeArrowheads="1"/>
            </p:cNvSpPr>
            <p:nvPr/>
          </p:nvSpPr>
          <p:spPr bwMode="auto">
            <a:xfrm rot="-936417">
              <a:off x="382761" y="1580718"/>
              <a:ext cx="982645" cy="320705"/>
            </a:xfrm>
            <a:prstGeom prst="rect">
              <a:avLst/>
            </a:prstGeom>
            <a:noFill/>
            <a:ln w="9525">
              <a:solidFill>
                <a:srgbClr val="FFC000"/>
              </a:solidFill>
              <a:miter lim="800000"/>
              <a:headEnd/>
              <a:tailEnd/>
            </a:ln>
          </p:spPr>
          <p:txBody>
            <a:bodyPr>
              <a:spAutoFit/>
            </a:bodyPr>
            <a:lstStyle/>
            <a:p>
              <a:pPr algn="ctr">
                <a:lnSpc>
                  <a:spcPct val="120000"/>
                </a:lnSpc>
              </a:pPr>
              <a:r>
                <a:rPr lang="zh-CN" altLang="en-US" b="1">
                  <a:solidFill>
                    <a:srgbClr val="FF0000"/>
                  </a:solidFill>
                  <a:latin typeface="Times New Roman" pitchFamily="18" charset="0"/>
                  <a:ea typeface="华文细黑"/>
                  <a:cs typeface="华文细黑"/>
                </a:rPr>
                <a:t>示例</a:t>
              </a:r>
            </a:p>
          </p:txBody>
        </p:sp>
      </p:grpSp>
      <p:grpSp>
        <p:nvGrpSpPr>
          <p:cNvPr id="521257" name="组合 161"/>
          <p:cNvGrpSpPr>
            <a:grpSpLocks/>
          </p:cNvGrpSpPr>
          <p:nvPr/>
        </p:nvGrpSpPr>
        <p:grpSpPr bwMode="auto">
          <a:xfrm>
            <a:off x="398463" y="2297113"/>
            <a:ext cx="490537" cy="676275"/>
            <a:chOff x="400479" y="1039449"/>
            <a:chExt cx="487477" cy="611384"/>
          </a:xfrm>
        </p:grpSpPr>
        <p:sp>
          <p:nvSpPr>
            <p:cNvPr id="7" name="圆角矩形 162"/>
            <p:cNvSpPr/>
            <p:nvPr/>
          </p:nvSpPr>
          <p:spPr>
            <a:xfrm>
              <a:off x="400479" y="1039449"/>
              <a:ext cx="487477" cy="611384"/>
            </a:xfrm>
            <a:prstGeom prst="roundRect">
              <a:avLst>
                <a:gd name="adj" fmla="val 10000"/>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圆角矩形 4"/>
            <p:cNvSpPr/>
            <p:nvPr/>
          </p:nvSpPr>
          <p:spPr>
            <a:xfrm>
              <a:off x="420987" y="1053801"/>
              <a:ext cx="438572" cy="582681"/>
            </a:xfrm>
            <a:prstGeom prst="rect">
              <a:avLst/>
            </a:prstGeom>
          </p:spPr>
          <p:style>
            <a:lnRef idx="0">
              <a:scrgbClr r="0" g="0" b="0"/>
            </a:lnRef>
            <a:fillRef idx="0">
              <a:scrgbClr r="0" g="0" b="0"/>
            </a:fillRef>
            <a:effectRef idx="0">
              <a:scrgbClr r="0" g="0" b="0"/>
            </a:effectRef>
            <a:fontRef idx="minor">
              <a:schemeClr val="lt1"/>
            </a:fontRef>
          </p:style>
          <p:txBody>
            <a:bodyPr lIns="38100" tIns="38100" rIns="38100" bIns="38100" anchor="ctr"/>
            <a:lstStyle/>
            <a:p>
              <a:pPr algn="ctr" defTabSz="444500">
                <a:lnSpc>
                  <a:spcPct val="90000"/>
                </a:lnSpc>
                <a:spcAft>
                  <a:spcPct val="35000"/>
                </a:spcAft>
                <a:defRPr/>
              </a:pPr>
              <a:r>
                <a:rPr lang="zh-CN" altLang="en-US" sz="1000">
                  <a:solidFill>
                    <a:schemeClr val="bg1"/>
                  </a:solidFill>
                  <a:latin typeface="微软雅黑"/>
                  <a:ea typeface="微软雅黑"/>
                  <a:cs typeface="微软雅黑"/>
                </a:rPr>
                <a:t>感知</a:t>
              </a:r>
              <a:r>
                <a:rPr lang="en-US" altLang="zh-CN" sz="1000">
                  <a:solidFill>
                    <a:schemeClr val="bg1"/>
                  </a:solidFill>
                  <a:latin typeface="微软雅黑"/>
                  <a:ea typeface="微软雅黑"/>
                  <a:cs typeface="微软雅黑"/>
                </a:rPr>
                <a:t>(5.14)</a:t>
              </a:r>
              <a:endParaRPr lang="zh-CN" altLang="en-US" sz="1000">
                <a:solidFill>
                  <a:schemeClr val="bg1"/>
                </a:solidFill>
                <a:latin typeface="微软雅黑"/>
                <a:ea typeface="微软雅黑"/>
                <a:cs typeface="微软雅黑"/>
              </a:endParaRPr>
            </a:p>
          </p:txBody>
        </p:sp>
      </p:grpSp>
      <p:grpSp>
        <p:nvGrpSpPr>
          <p:cNvPr id="521258" name="组合 161"/>
          <p:cNvGrpSpPr>
            <a:grpSpLocks/>
          </p:cNvGrpSpPr>
          <p:nvPr/>
        </p:nvGrpSpPr>
        <p:grpSpPr bwMode="auto">
          <a:xfrm>
            <a:off x="1057275" y="2317750"/>
            <a:ext cx="490538" cy="654050"/>
            <a:chOff x="400479" y="1039449"/>
            <a:chExt cx="487477" cy="611384"/>
          </a:xfrm>
        </p:grpSpPr>
        <p:sp>
          <p:nvSpPr>
            <p:cNvPr id="163" name="圆角矩形 162"/>
            <p:cNvSpPr/>
            <p:nvPr/>
          </p:nvSpPr>
          <p:spPr>
            <a:xfrm>
              <a:off x="400479" y="1039449"/>
              <a:ext cx="487477" cy="611384"/>
            </a:xfrm>
            <a:prstGeom prst="roundRect">
              <a:avLst>
                <a:gd name="adj" fmla="val 10000"/>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4" name="圆角矩形 4"/>
            <p:cNvSpPr/>
            <p:nvPr/>
          </p:nvSpPr>
          <p:spPr>
            <a:xfrm>
              <a:off x="420988" y="1054288"/>
              <a:ext cx="438571" cy="581705"/>
            </a:xfrm>
            <a:prstGeom prst="rect">
              <a:avLst/>
            </a:prstGeom>
          </p:spPr>
          <p:style>
            <a:lnRef idx="0">
              <a:scrgbClr r="0" g="0" b="0"/>
            </a:lnRef>
            <a:fillRef idx="0">
              <a:scrgbClr r="0" g="0" b="0"/>
            </a:fillRef>
            <a:effectRef idx="0">
              <a:scrgbClr r="0" g="0" b="0"/>
            </a:effectRef>
            <a:fontRef idx="minor">
              <a:schemeClr val="lt1"/>
            </a:fontRef>
          </p:style>
          <p:txBody>
            <a:bodyPr lIns="38100" tIns="38100" rIns="38100" bIns="38100" anchor="ctr"/>
            <a:lstStyle/>
            <a:p>
              <a:pPr algn="ctr" defTabSz="444500">
                <a:lnSpc>
                  <a:spcPct val="90000"/>
                </a:lnSpc>
                <a:spcAft>
                  <a:spcPct val="35000"/>
                </a:spcAft>
                <a:defRPr/>
              </a:pPr>
              <a:r>
                <a:rPr lang="zh-CN" altLang="en-US" sz="1000">
                  <a:solidFill>
                    <a:schemeClr val="bg1"/>
                  </a:solidFill>
                  <a:latin typeface="微软雅黑"/>
                  <a:ea typeface="微软雅黑"/>
                  <a:cs typeface="微软雅黑"/>
                </a:rPr>
                <a:t>认知</a:t>
              </a:r>
              <a:r>
                <a:rPr lang="en-US" altLang="zh-CN" sz="1000">
                  <a:solidFill>
                    <a:schemeClr val="bg1"/>
                  </a:solidFill>
                  <a:latin typeface="微软雅黑"/>
                  <a:ea typeface="微软雅黑"/>
                  <a:cs typeface="微软雅黑"/>
                </a:rPr>
                <a:t>(5.4)</a:t>
              </a:r>
              <a:endParaRPr lang="zh-CN" altLang="en-US" sz="1000">
                <a:solidFill>
                  <a:schemeClr val="bg1"/>
                </a:solidFill>
                <a:latin typeface="微软雅黑"/>
                <a:ea typeface="微软雅黑"/>
                <a:cs typeface="微软雅黑"/>
              </a:endParaRPr>
            </a:p>
          </p:txBody>
        </p:sp>
      </p:grpSp>
      <p:grpSp>
        <p:nvGrpSpPr>
          <p:cNvPr id="521259" name="组合 76"/>
          <p:cNvGrpSpPr>
            <a:grpSpLocks/>
          </p:cNvGrpSpPr>
          <p:nvPr/>
        </p:nvGrpSpPr>
        <p:grpSpPr bwMode="auto">
          <a:xfrm>
            <a:off x="2971800" y="2355850"/>
            <a:ext cx="479425" cy="630238"/>
            <a:chOff x="1643906" y="1067654"/>
            <a:chExt cx="446547" cy="606646"/>
          </a:xfrm>
        </p:grpSpPr>
        <p:sp>
          <p:nvSpPr>
            <p:cNvPr id="9" name="圆角矩形 77"/>
            <p:cNvSpPr/>
            <p:nvPr/>
          </p:nvSpPr>
          <p:spPr>
            <a:xfrm>
              <a:off x="1643906" y="1067654"/>
              <a:ext cx="446547" cy="606646"/>
            </a:xfrm>
            <a:prstGeom prst="roundRect">
              <a:avLst>
                <a:gd name="adj" fmla="val 10000"/>
              </a:avLst>
            </a:prstGeom>
            <a:solidFill>
              <a:srgbClr val="2AC6C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圆角矩形 4"/>
            <p:cNvSpPr/>
            <p:nvPr/>
          </p:nvSpPr>
          <p:spPr>
            <a:xfrm>
              <a:off x="1657214" y="1079879"/>
              <a:ext cx="419932" cy="582197"/>
            </a:xfrm>
            <a:prstGeom prst="rect">
              <a:avLst/>
            </a:prstGeom>
          </p:spPr>
          <p:style>
            <a:lnRef idx="0">
              <a:scrgbClr r="0" g="0" b="0"/>
            </a:lnRef>
            <a:fillRef idx="0">
              <a:scrgbClr r="0" g="0" b="0"/>
            </a:fillRef>
            <a:effectRef idx="0">
              <a:scrgbClr r="0" g="0" b="0"/>
            </a:effectRef>
            <a:fontRef idx="minor">
              <a:schemeClr val="lt1"/>
            </a:fontRef>
          </p:style>
          <p:txBody>
            <a:bodyPr lIns="38100" tIns="38100" rIns="38100" bIns="38100" anchor="ctr"/>
            <a:lstStyle/>
            <a:p>
              <a:pPr algn="ctr" defTabSz="444500">
                <a:lnSpc>
                  <a:spcPct val="90000"/>
                </a:lnSpc>
                <a:spcAft>
                  <a:spcPct val="35000"/>
                </a:spcAft>
                <a:defRPr/>
              </a:pPr>
              <a:r>
                <a:rPr lang="zh-CN" altLang="en-US" sz="1000">
                  <a:solidFill>
                    <a:schemeClr val="bg1"/>
                  </a:solidFill>
                  <a:latin typeface="微软雅黑"/>
                  <a:ea typeface="微软雅黑"/>
                  <a:cs typeface="微软雅黑"/>
                </a:rPr>
                <a:t>安装</a:t>
              </a:r>
              <a:r>
                <a:rPr lang="en-US" altLang="zh-CN" sz="1000">
                  <a:solidFill>
                    <a:schemeClr val="bg1"/>
                  </a:solidFill>
                  <a:latin typeface="微软雅黑"/>
                  <a:ea typeface="微软雅黑"/>
                  <a:cs typeface="微软雅黑"/>
                </a:rPr>
                <a:t>(5.71)</a:t>
              </a:r>
            </a:p>
          </p:txBody>
        </p:sp>
      </p:grpSp>
      <p:grpSp>
        <p:nvGrpSpPr>
          <p:cNvPr id="521260" name="组合 76"/>
          <p:cNvGrpSpPr>
            <a:grpSpLocks/>
          </p:cNvGrpSpPr>
          <p:nvPr/>
        </p:nvGrpSpPr>
        <p:grpSpPr bwMode="auto">
          <a:xfrm>
            <a:off x="2373313" y="2349500"/>
            <a:ext cx="446087" cy="650875"/>
            <a:chOff x="1643906" y="1067654"/>
            <a:chExt cx="446547" cy="606646"/>
          </a:xfrm>
        </p:grpSpPr>
        <p:sp>
          <p:nvSpPr>
            <p:cNvPr id="12" name="圆角矩形 77"/>
            <p:cNvSpPr/>
            <p:nvPr/>
          </p:nvSpPr>
          <p:spPr>
            <a:xfrm>
              <a:off x="1643906" y="1067654"/>
              <a:ext cx="446547" cy="606646"/>
            </a:xfrm>
            <a:prstGeom prst="roundRect">
              <a:avLst>
                <a:gd name="adj" fmla="val 10000"/>
              </a:avLst>
            </a:prstGeom>
            <a:solidFill>
              <a:srgbClr val="2AC6C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圆角矩形 4"/>
            <p:cNvSpPr/>
            <p:nvPr/>
          </p:nvSpPr>
          <p:spPr>
            <a:xfrm>
              <a:off x="1656619" y="1080971"/>
              <a:ext cx="421121" cy="580013"/>
            </a:xfrm>
            <a:prstGeom prst="rect">
              <a:avLst/>
            </a:prstGeom>
          </p:spPr>
          <p:style>
            <a:lnRef idx="0">
              <a:scrgbClr r="0" g="0" b="0"/>
            </a:lnRef>
            <a:fillRef idx="0">
              <a:scrgbClr r="0" g="0" b="0"/>
            </a:fillRef>
            <a:effectRef idx="0">
              <a:scrgbClr r="0" g="0" b="0"/>
            </a:effectRef>
            <a:fontRef idx="minor">
              <a:schemeClr val="lt1"/>
            </a:fontRef>
          </p:style>
          <p:txBody>
            <a:bodyPr lIns="38100" tIns="38100" rIns="38100" bIns="38100" anchor="ctr"/>
            <a:lstStyle/>
            <a:p>
              <a:pPr algn="ctr" defTabSz="444500">
                <a:lnSpc>
                  <a:spcPct val="90000"/>
                </a:lnSpc>
                <a:spcAft>
                  <a:spcPct val="35000"/>
                </a:spcAft>
                <a:defRPr/>
              </a:pPr>
              <a:r>
                <a:rPr lang="zh-CN" altLang="en-US" sz="1000">
                  <a:solidFill>
                    <a:schemeClr val="bg1"/>
                  </a:solidFill>
                  <a:latin typeface="微软雅黑"/>
                  <a:ea typeface="微软雅黑"/>
                  <a:cs typeface="微软雅黑"/>
                </a:rPr>
                <a:t>下载</a:t>
              </a:r>
              <a:r>
                <a:rPr lang="en-US" altLang="zh-CN" sz="1000">
                  <a:solidFill>
                    <a:schemeClr val="bg1"/>
                  </a:solidFill>
                  <a:latin typeface="微软雅黑"/>
                  <a:ea typeface="微软雅黑"/>
                  <a:cs typeface="微软雅黑"/>
                </a:rPr>
                <a:t>(5.61)</a:t>
              </a:r>
            </a:p>
          </p:txBody>
        </p:sp>
      </p:grpSp>
      <p:grpSp>
        <p:nvGrpSpPr>
          <p:cNvPr id="521261" name="组合 76"/>
          <p:cNvGrpSpPr>
            <a:grpSpLocks/>
          </p:cNvGrpSpPr>
          <p:nvPr/>
        </p:nvGrpSpPr>
        <p:grpSpPr bwMode="auto">
          <a:xfrm>
            <a:off x="1708150" y="2376488"/>
            <a:ext cx="534988" cy="628650"/>
            <a:chOff x="1643906" y="1067654"/>
            <a:chExt cx="446547" cy="606646"/>
          </a:xfrm>
        </p:grpSpPr>
        <p:sp>
          <p:nvSpPr>
            <p:cNvPr id="78" name="圆角矩形 77"/>
            <p:cNvSpPr/>
            <p:nvPr/>
          </p:nvSpPr>
          <p:spPr>
            <a:xfrm>
              <a:off x="1643906" y="1067654"/>
              <a:ext cx="446547" cy="606646"/>
            </a:xfrm>
            <a:prstGeom prst="roundRect">
              <a:avLst>
                <a:gd name="adj" fmla="val 10000"/>
              </a:avLst>
            </a:prstGeom>
            <a:solidFill>
              <a:srgbClr val="2AC6C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9" name="圆角矩形 4"/>
            <p:cNvSpPr/>
            <p:nvPr/>
          </p:nvSpPr>
          <p:spPr>
            <a:xfrm>
              <a:off x="1657157" y="1079909"/>
              <a:ext cx="420046" cy="582135"/>
            </a:xfrm>
            <a:prstGeom prst="rect">
              <a:avLst/>
            </a:prstGeom>
          </p:spPr>
          <p:style>
            <a:lnRef idx="0">
              <a:scrgbClr r="0" g="0" b="0"/>
            </a:lnRef>
            <a:fillRef idx="0">
              <a:scrgbClr r="0" g="0" b="0"/>
            </a:fillRef>
            <a:effectRef idx="0">
              <a:scrgbClr r="0" g="0" b="0"/>
            </a:effectRef>
            <a:fontRef idx="minor">
              <a:schemeClr val="lt1"/>
            </a:fontRef>
          </p:style>
          <p:txBody>
            <a:bodyPr lIns="38100" tIns="38100" rIns="38100" bIns="38100" anchor="ctr"/>
            <a:lstStyle/>
            <a:p>
              <a:pPr algn="ctr" defTabSz="444500">
                <a:lnSpc>
                  <a:spcPct val="90000"/>
                </a:lnSpc>
                <a:spcAft>
                  <a:spcPct val="35000"/>
                </a:spcAft>
                <a:defRPr/>
              </a:pPr>
              <a:r>
                <a:rPr lang="zh-CN" altLang="en-US" sz="1000">
                  <a:solidFill>
                    <a:schemeClr val="bg1"/>
                  </a:solidFill>
                  <a:latin typeface="微软雅黑"/>
                  <a:ea typeface="微软雅黑"/>
                  <a:cs typeface="微软雅黑"/>
                </a:rPr>
                <a:t>接触渠道</a:t>
              </a:r>
              <a:r>
                <a:rPr lang="en-US" altLang="zh-CN" sz="1000">
                  <a:solidFill>
                    <a:schemeClr val="bg1"/>
                  </a:solidFill>
                  <a:latin typeface="微软雅黑"/>
                  <a:ea typeface="微软雅黑"/>
                  <a:cs typeface="微软雅黑"/>
                </a:rPr>
                <a:t>(5.39)</a:t>
              </a:r>
            </a:p>
          </p:txBody>
        </p:sp>
      </p:grpSp>
      <p:grpSp>
        <p:nvGrpSpPr>
          <p:cNvPr id="521262" name="组合 161"/>
          <p:cNvGrpSpPr>
            <a:grpSpLocks/>
          </p:cNvGrpSpPr>
          <p:nvPr/>
        </p:nvGrpSpPr>
        <p:grpSpPr bwMode="auto">
          <a:xfrm>
            <a:off x="487363" y="1862138"/>
            <a:ext cx="914400" cy="317500"/>
            <a:chOff x="400479" y="1039449"/>
            <a:chExt cx="487477" cy="611384"/>
          </a:xfrm>
        </p:grpSpPr>
        <p:sp>
          <p:nvSpPr>
            <p:cNvPr id="5" name="圆角矩形 162"/>
            <p:cNvSpPr/>
            <p:nvPr/>
          </p:nvSpPr>
          <p:spPr>
            <a:xfrm>
              <a:off x="400479" y="1039449"/>
              <a:ext cx="487477" cy="611384"/>
            </a:xfrm>
            <a:prstGeom prst="roundRect">
              <a:avLst>
                <a:gd name="adj" fmla="val 10000"/>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圆角矩形 4"/>
            <p:cNvSpPr/>
            <p:nvPr/>
          </p:nvSpPr>
          <p:spPr>
            <a:xfrm>
              <a:off x="420791" y="1054733"/>
              <a:ext cx="438391" cy="580815"/>
            </a:xfrm>
            <a:prstGeom prst="rect">
              <a:avLst/>
            </a:prstGeom>
          </p:spPr>
          <p:style>
            <a:lnRef idx="0">
              <a:scrgbClr r="0" g="0" b="0"/>
            </a:lnRef>
            <a:fillRef idx="0">
              <a:scrgbClr r="0" g="0" b="0"/>
            </a:fillRef>
            <a:effectRef idx="0">
              <a:scrgbClr r="0" g="0" b="0"/>
            </a:effectRef>
            <a:fontRef idx="minor">
              <a:schemeClr val="lt1"/>
            </a:fontRef>
          </p:style>
          <p:txBody>
            <a:bodyPr lIns="38100" tIns="38100" rIns="38100" bIns="38100" anchor="ctr"/>
            <a:lstStyle/>
            <a:p>
              <a:pPr algn="ctr" defTabSz="444500">
                <a:lnSpc>
                  <a:spcPct val="90000"/>
                </a:lnSpc>
                <a:spcAft>
                  <a:spcPct val="35000"/>
                </a:spcAft>
                <a:defRPr/>
              </a:pPr>
              <a:r>
                <a:rPr lang="zh-CN" altLang="en-US" sz="1000">
                  <a:solidFill>
                    <a:schemeClr val="bg1"/>
                  </a:solidFill>
                  <a:latin typeface="微软雅黑"/>
                  <a:ea typeface="微软雅黑"/>
                  <a:cs typeface="微软雅黑"/>
                </a:rPr>
                <a:t>了解</a:t>
              </a:r>
              <a:r>
                <a:rPr lang="en-US" altLang="zh-CN" sz="1000">
                  <a:solidFill>
                    <a:schemeClr val="bg1"/>
                  </a:solidFill>
                  <a:latin typeface="微软雅黑"/>
                  <a:ea typeface="微软雅黑"/>
                  <a:cs typeface="微软雅黑"/>
                </a:rPr>
                <a:t>(5.3)</a:t>
              </a:r>
              <a:endParaRPr lang="zh-CN" altLang="en-US" sz="1000">
                <a:solidFill>
                  <a:schemeClr val="bg1"/>
                </a:solidFill>
                <a:latin typeface="微软雅黑"/>
                <a:ea typeface="微软雅黑"/>
                <a:cs typeface="微软雅黑"/>
              </a:endParaRPr>
            </a:p>
          </p:txBody>
        </p:sp>
      </p:grpSp>
      <p:grpSp>
        <p:nvGrpSpPr>
          <p:cNvPr id="521263" name="组合 76"/>
          <p:cNvGrpSpPr>
            <a:grpSpLocks/>
          </p:cNvGrpSpPr>
          <p:nvPr/>
        </p:nvGrpSpPr>
        <p:grpSpPr bwMode="auto">
          <a:xfrm>
            <a:off x="2008188" y="1866900"/>
            <a:ext cx="1127125" cy="349250"/>
            <a:chOff x="1643906" y="1067654"/>
            <a:chExt cx="446547" cy="606646"/>
          </a:xfrm>
        </p:grpSpPr>
        <p:sp>
          <p:nvSpPr>
            <p:cNvPr id="2" name="圆角矩形 77"/>
            <p:cNvSpPr/>
            <p:nvPr/>
          </p:nvSpPr>
          <p:spPr>
            <a:xfrm>
              <a:off x="1643906" y="1067654"/>
              <a:ext cx="446547" cy="606646"/>
            </a:xfrm>
            <a:prstGeom prst="roundRect">
              <a:avLst>
                <a:gd name="adj" fmla="val 10000"/>
              </a:avLst>
            </a:prstGeom>
            <a:solidFill>
              <a:srgbClr val="2AC6C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圆角矩形 4"/>
            <p:cNvSpPr/>
            <p:nvPr/>
          </p:nvSpPr>
          <p:spPr>
            <a:xfrm>
              <a:off x="1656485" y="1081442"/>
              <a:ext cx="421389" cy="579071"/>
            </a:xfrm>
            <a:prstGeom prst="rect">
              <a:avLst/>
            </a:prstGeom>
          </p:spPr>
          <p:style>
            <a:lnRef idx="0">
              <a:scrgbClr r="0" g="0" b="0"/>
            </a:lnRef>
            <a:fillRef idx="0">
              <a:scrgbClr r="0" g="0" b="0"/>
            </a:fillRef>
            <a:effectRef idx="0">
              <a:scrgbClr r="0" g="0" b="0"/>
            </a:effectRef>
            <a:fontRef idx="minor">
              <a:schemeClr val="lt1"/>
            </a:fontRef>
          </p:style>
          <p:txBody>
            <a:bodyPr lIns="38100" tIns="38100" rIns="38100" bIns="38100" anchor="ctr"/>
            <a:lstStyle/>
            <a:p>
              <a:pPr algn="ctr" defTabSz="444500">
                <a:lnSpc>
                  <a:spcPct val="90000"/>
                </a:lnSpc>
                <a:spcAft>
                  <a:spcPct val="35000"/>
                </a:spcAft>
                <a:defRPr/>
              </a:pPr>
              <a:r>
                <a:rPr lang="zh-CN" altLang="en-US" sz="1000">
                  <a:solidFill>
                    <a:schemeClr val="bg1"/>
                  </a:solidFill>
                  <a:latin typeface="微软雅黑"/>
                  <a:ea typeface="微软雅黑"/>
                  <a:cs typeface="微软雅黑"/>
                </a:rPr>
                <a:t>接触 </a:t>
              </a:r>
              <a:r>
                <a:rPr lang="en-US" altLang="zh-CN" sz="1000">
                  <a:solidFill>
                    <a:schemeClr val="bg1"/>
                  </a:solidFill>
                  <a:latin typeface="微软雅黑"/>
                  <a:ea typeface="微软雅黑"/>
                  <a:cs typeface="微软雅黑"/>
                </a:rPr>
                <a:t>(5.56)</a:t>
              </a:r>
            </a:p>
          </p:txBody>
        </p:sp>
      </p:grpSp>
      <p:grpSp>
        <p:nvGrpSpPr>
          <p:cNvPr id="521264" name="组合 107"/>
          <p:cNvGrpSpPr>
            <a:grpSpLocks/>
          </p:cNvGrpSpPr>
          <p:nvPr/>
        </p:nvGrpSpPr>
        <p:grpSpPr bwMode="auto">
          <a:xfrm>
            <a:off x="3567113" y="2319338"/>
            <a:ext cx="482600" cy="704850"/>
            <a:chOff x="3955334" y="1056021"/>
            <a:chExt cx="411338" cy="585307"/>
          </a:xfrm>
        </p:grpSpPr>
        <p:sp>
          <p:nvSpPr>
            <p:cNvPr id="22" name="圆角矩形 108"/>
            <p:cNvSpPr/>
            <p:nvPr/>
          </p:nvSpPr>
          <p:spPr>
            <a:xfrm>
              <a:off x="3955334" y="1056021"/>
              <a:ext cx="411338" cy="585307"/>
            </a:xfrm>
            <a:prstGeom prst="roundRect">
              <a:avLst>
                <a:gd name="adj" fmla="val 10000"/>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圆角矩形 4"/>
            <p:cNvSpPr/>
            <p:nvPr/>
          </p:nvSpPr>
          <p:spPr>
            <a:xfrm>
              <a:off x="3967511" y="1210257"/>
              <a:ext cx="386982" cy="322974"/>
            </a:xfrm>
            <a:prstGeom prst="rect">
              <a:avLst/>
            </a:prstGeom>
          </p:spPr>
          <p:style>
            <a:lnRef idx="0">
              <a:scrgbClr r="0" g="0" b="0"/>
            </a:lnRef>
            <a:fillRef idx="0">
              <a:scrgbClr r="0" g="0" b="0"/>
            </a:fillRef>
            <a:effectRef idx="0">
              <a:scrgbClr r="0" g="0" b="0"/>
            </a:effectRef>
            <a:fontRef idx="minor">
              <a:schemeClr val="lt1"/>
            </a:fontRef>
          </p:style>
          <p:txBody>
            <a:bodyPr lIns="38100" tIns="38100" rIns="38100" bIns="38100" anchor="ctr"/>
            <a:lstStyle/>
            <a:p>
              <a:pPr algn="ctr" defTabSz="444500">
                <a:lnSpc>
                  <a:spcPct val="90000"/>
                </a:lnSpc>
                <a:spcAft>
                  <a:spcPct val="35000"/>
                </a:spcAft>
                <a:defRPr/>
              </a:pPr>
              <a:r>
                <a:rPr lang="zh-CN" altLang="en-US" sz="1000">
                  <a:solidFill>
                    <a:schemeClr val="bg1"/>
                  </a:solidFill>
                  <a:latin typeface="微软雅黑"/>
                  <a:ea typeface="微软雅黑"/>
                  <a:cs typeface="微软雅黑"/>
                </a:rPr>
                <a:t>性能</a:t>
              </a:r>
              <a:r>
                <a:rPr lang="en-US" altLang="zh-CN" sz="1000">
                  <a:solidFill>
                    <a:schemeClr val="bg1"/>
                  </a:solidFill>
                  <a:latin typeface="微软雅黑"/>
                  <a:ea typeface="微软雅黑"/>
                  <a:cs typeface="微软雅黑"/>
                </a:rPr>
                <a:t>(5.55)</a:t>
              </a:r>
              <a:endParaRPr lang="zh-CN" altLang="en-US" sz="1000">
                <a:solidFill>
                  <a:schemeClr val="bg1"/>
                </a:solidFill>
                <a:latin typeface="微软雅黑"/>
                <a:ea typeface="微软雅黑"/>
                <a:cs typeface="微软雅黑"/>
              </a:endParaRPr>
            </a:p>
          </p:txBody>
        </p:sp>
      </p:grpSp>
      <p:grpSp>
        <p:nvGrpSpPr>
          <p:cNvPr id="521265" name="组合 107"/>
          <p:cNvGrpSpPr>
            <a:grpSpLocks/>
          </p:cNvGrpSpPr>
          <p:nvPr/>
        </p:nvGrpSpPr>
        <p:grpSpPr bwMode="auto">
          <a:xfrm>
            <a:off x="4214813" y="2363788"/>
            <a:ext cx="481012" cy="682625"/>
            <a:chOff x="3955334" y="1056021"/>
            <a:chExt cx="411338" cy="585307"/>
          </a:xfrm>
        </p:grpSpPr>
        <p:sp>
          <p:nvSpPr>
            <p:cNvPr id="24" name="圆角矩形 108"/>
            <p:cNvSpPr/>
            <p:nvPr/>
          </p:nvSpPr>
          <p:spPr>
            <a:xfrm>
              <a:off x="3955334" y="1056021"/>
              <a:ext cx="411338" cy="585307"/>
            </a:xfrm>
            <a:prstGeom prst="roundRect">
              <a:avLst>
                <a:gd name="adj" fmla="val 10000"/>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圆角矩形 4"/>
            <p:cNvSpPr/>
            <p:nvPr/>
          </p:nvSpPr>
          <p:spPr>
            <a:xfrm>
              <a:off x="3967552" y="1209834"/>
              <a:ext cx="386903" cy="322600"/>
            </a:xfrm>
            <a:prstGeom prst="rect">
              <a:avLst/>
            </a:prstGeom>
          </p:spPr>
          <p:style>
            <a:lnRef idx="0">
              <a:scrgbClr r="0" g="0" b="0"/>
            </a:lnRef>
            <a:fillRef idx="0">
              <a:scrgbClr r="0" g="0" b="0"/>
            </a:fillRef>
            <a:effectRef idx="0">
              <a:scrgbClr r="0" g="0" b="0"/>
            </a:effectRef>
            <a:fontRef idx="minor">
              <a:schemeClr val="lt1"/>
            </a:fontRef>
          </p:style>
          <p:txBody>
            <a:bodyPr lIns="38100" tIns="38100" rIns="38100" bIns="38100" anchor="ctr"/>
            <a:lstStyle/>
            <a:p>
              <a:pPr algn="ctr" defTabSz="444500">
                <a:lnSpc>
                  <a:spcPct val="90000"/>
                </a:lnSpc>
                <a:spcAft>
                  <a:spcPct val="35000"/>
                </a:spcAft>
                <a:defRPr/>
              </a:pPr>
              <a:r>
                <a:rPr lang="zh-CN" altLang="en-US" sz="1000">
                  <a:solidFill>
                    <a:schemeClr val="bg1"/>
                  </a:solidFill>
                  <a:latin typeface="微软雅黑"/>
                  <a:ea typeface="微软雅黑"/>
                  <a:cs typeface="微软雅黑"/>
                </a:rPr>
                <a:t>界面</a:t>
              </a:r>
              <a:r>
                <a:rPr lang="en-US" altLang="zh-CN" sz="1000">
                  <a:solidFill>
                    <a:schemeClr val="bg1"/>
                  </a:solidFill>
                  <a:latin typeface="微软雅黑"/>
                  <a:ea typeface="微软雅黑"/>
                  <a:cs typeface="微软雅黑"/>
                </a:rPr>
                <a:t>(5.6)</a:t>
              </a:r>
              <a:endParaRPr lang="zh-CN" altLang="en-US" sz="1000">
                <a:solidFill>
                  <a:schemeClr val="bg1"/>
                </a:solidFill>
                <a:latin typeface="微软雅黑"/>
                <a:ea typeface="微软雅黑"/>
                <a:cs typeface="微软雅黑"/>
              </a:endParaRPr>
            </a:p>
          </p:txBody>
        </p:sp>
      </p:grpSp>
      <p:grpSp>
        <p:nvGrpSpPr>
          <p:cNvPr id="521266" name="组合 107"/>
          <p:cNvGrpSpPr>
            <a:grpSpLocks/>
          </p:cNvGrpSpPr>
          <p:nvPr/>
        </p:nvGrpSpPr>
        <p:grpSpPr bwMode="auto">
          <a:xfrm>
            <a:off x="5564188" y="2365375"/>
            <a:ext cx="525462" cy="682625"/>
            <a:chOff x="3955334" y="1056021"/>
            <a:chExt cx="411338" cy="585307"/>
          </a:xfrm>
        </p:grpSpPr>
        <p:sp>
          <p:nvSpPr>
            <p:cNvPr id="26" name="圆角矩形 108"/>
            <p:cNvSpPr/>
            <p:nvPr/>
          </p:nvSpPr>
          <p:spPr>
            <a:xfrm>
              <a:off x="3955334" y="1056021"/>
              <a:ext cx="411338" cy="585307"/>
            </a:xfrm>
            <a:prstGeom prst="roundRect">
              <a:avLst>
                <a:gd name="adj" fmla="val 10000"/>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圆角矩形 4"/>
            <p:cNvSpPr/>
            <p:nvPr/>
          </p:nvSpPr>
          <p:spPr>
            <a:xfrm>
              <a:off x="3967761" y="1209835"/>
              <a:ext cx="386484" cy="322599"/>
            </a:xfrm>
            <a:prstGeom prst="rect">
              <a:avLst/>
            </a:prstGeom>
          </p:spPr>
          <p:style>
            <a:lnRef idx="0">
              <a:scrgbClr r="0" g="0" b="0"/>
            </a:lnRef>
            <a:fillRef idx="0">
              <a:scrgbClr r="0" g="0" b="0"/>
            </a:fillRef>
            <a:effectRef idx="0">
              <a:scrgbClr r="0" g="0" b="0"/>
            </a:effectRef>
            <a:fontRef idx="minor">
              <a:schemeClr val="lt1"/>
            </a:fontRef>
          </p:style>
          <p:txBody>
            <a:bodyPr lIns="38100" tIns="38100" rIns="38100" bIns="38100" anchor="ctr"/>
            <a:lstStyle/>
            <a:p>
              <a:pPr algn="ctr" defTabSz="444500">
                <a:lnSpc>
                  <a:spcPct val="90000"/>
                </a:lnSpc>
                <a:spcAft>
                  <a:spcPct val="35000"/>
                </a:spcAft>
                <a:defRPr/>
              </a:pPr>
              <a:r>
                <a:rPr lang="zh-CN" altLang="en-US" sz="1000">
                  <a:solidFill>
                    <a:schemeClr val="bg1"/>
                  </a:solidFill>
                  <a:latin typeface="微软雅黑"/>
                  <a:ea typeface="微软雅黑"/>
                  <a:cs typeface="微软雅黑"/>
                </a:rPr>
                <a:t>功能</a:t>
              </a:r>
              <a:r>
                <a:rPr lang="en-US" altLang="zh-CN" sz="1000">
                  <a:solidFill>
                    <a:schemeClr val="bg1"/>
                  </a:solidFill>
                  <a:latin typeface="微软雅黑"/>
                  <a:ea typeface="微软雅黑"/>
                  <a:cs typeface="微软雅黑"/>
                </a:rPr>
                <a:t>(5.63)</a:t>
              </a:r>
              <a:endParaRPr lang="zh-CN" altLang="en-US" sz="1000">
                <a:solidFill>
                  <a:schemeClr val="bg1"/>
                </a:solidFill>
                <a:latin typeface="微软雅黑"/>
                <a:ea typeface="微软雅黑"/>
                <a:cs typeface="微软雅黑"/>
              </a:endParaRPr>
            </a:p>
          </p:txBody>
        </p:sp>
      </p:grpSp>
      <p:grpSp>
        <p:nvGrpSpPr>
          <p:cNvPr id="521267" name="组合 107"/>
          <p:cNvGrpSpPr>
            <a:grpSpLocks/>
          </p:cNvGrpSpPr>
          <p:nvPr/>
        </p:nvGrpSpPr>
        <p:grpSpPr bwMode="auto">
          <a:xfrm>
            <a:off x="4881563" y="2341563"/>
            <a:ext cx="515937" cy="693737"/>
            <a:chOff x="3955334" y="1056021"/>
            <a:chExt cx="411338" cy="585307"/>
          </a:xfrm>
        </p:grpSpPr>
        <p:sp>
          <p:nvSpPr>
            <p:cNvPr id="28" name="圆角矩形 108"/>
            <p:cNvSpPr/>
            <p:nvPr/>
          </p:nvSpPr>
          <p:spPr>
            <a:xfrm>
              <a:off x="3955334" y="1056021"/>
              <a:ext cx="411338" cy="585307"/>
            </a:xfrm>
            <a:prstGeom prst="roundRect">
              <a:avLst>
                <a:gd name="adj" fmla="val 10000"/>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圆角矩形 4"/>
            <p:cNvSpPr/>
            <p:nvPr/>
          </p:nvSpPr>
          <p:spPr>
            <a:xfrm>
              <a:off x="3967991" y="1210049"/>
              <a:ext cx="386025" cy="322790"/>
            </a:xfrm>
            <a:prstGeom prst="rect">
              <a:avLst/>
            </a:prstGeom>
          </p:spPr>
          <p:style>
            <a:lnRef idx="0">
              <a:scrgbClr r="0" g="0" b="0"/>
            </a:lnRef>
            <a:fillRef idx="0">
              <a:scrgbClr r="0" g="0" b="0"/>
            </a:fillRef>
            <a:effectRef idx="0">
              <a:scrgbClr r="0" g="0" b="0"/>
            </a:effectRef>
            <a:fontRef idx="minor">
              <a:schemeClr val="lt1"/>
            </a:fontRef>
          </p:style>
          <p:txBody>
            <a:bodyPr lIns="38100" tIns="38100" rIns="38100" bIns="38100" anchor="ctr"/>
            <a:lstStyle/>
            <a:p>
              <a:pPr algn="ctr" defTabSz="444500">
                <a:lnSpc>
                  <a:spcPct val="90000"/>
                </a:lnSpc>
                <a:spcAft>
                  <a:spcPct val="35000"/>
                </a:spcAft>
                <a:defRPr/>
              </a:pPr>
              <a:r>
                <a:rPr lang="zh-CN" altLang="en-US" sz="1000">
                  <a:solidFill>
                    <a:schemeClr val="bg1"/>
                  </a:solidFill>
                  <a:latin typeface="微软雅黑"/>
                  <a:ea typeface="微软雅黑"/>
                  <a:cs typeface="微软雅黑"/>
                </a:rPr>
                <a:t>交互</a:t>
              </a:r>
              <a:r>
                <a:rPr lang="en-US" altLang="zh-CN" sz="1000">
                  <a:solidFill>
                    <a:schemeClr val="bg1"/>
                  </a:solidFill>
                  <a:latin typeface="微软雅黑"/>
                  <a:ea typeface="微软雅黑"/>
                  <a:cs typeface="微软雅黑"/>
                </a:rPr>
                <a:t>(5.68)</a:t>
              </a:r>
              <a:endParaRPr lang="zh-CN" altLang="en-US" sz="1000">
                <a:solidFill>
                  <a:schemeClr val="bg1"/>
                </a:solidFill>
                <a:latin typeface="微软雅黑"/>
                <a:ea typeface="微软雅黑"/>
                <a:cs typeface="微软雅黑"/>
              </a:endParaRPr>
            </a:p>
          </p:txBody>
        </p:sp>
      </p:grpSp>
      <p:grpSp>
        <p:nvGrpSpPr>
          <p:cNvPr id="521268" name="组合 107"/>
          <p:cNvGrpSpPr>
            <a:grpSpLocks/>
          </p:cNvGrpSpPr>
          <p:nvPr/>
        </p:nvGrpSpPr>
        <p:grpSpPr bwMode="auto">
          <a:xfrm>
            <a:off x="6253163" y="2363788"/>
            <a:ext cx="515937" cy="714375"/>
            <a:chOff x="3955334" y="1056021"/>
            <a:chExt cx="411338" cy="585307"/>
          </a:xfrm>
        </p:grpSpPr>
        <p:sp>
          <p:nvSpPr>
            <p:cNvPr id="30" name="圆角矩形 108"/>
            <p:cNvSpPr/>
            <p:nvPr/>
          </p:nvSpPr>
          <p:spPr>
            <a:xfrm>
              <a:off x="3955334" y="1056021"/>
              <a:ext cx="411338" cy="585307"/>
            </a:xfrm>
            <a:prstGeom prst="roundRect">
              <a:avLst>
                <a:gd name="adj" fmla="val 10000"/>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圆角矩形 4"/>
            <p:cNvSpPr/>
            <p:nvPr/>
          </p:nvSpPr>
          <p:spPr>
            <a:xfrm>
              <a:off x="3967991" y="1210802"/>
              <a:ext cx="386025" cy="322569"/>
            </a:xfrm>
            <a:prstGeom prst="rect">
              <a:avLst/>
            </a:prstGeom>
          </p:spPr>
          <p:style>
            <a:lnRef idx="0">
              <a:scrgbClr r="0" g="0" b="0"/>
            </a:lnRef>
            <a:fillRef idx="0">
              <a:scrgbClr r="0" g="0" b="0"/>
            </a:fillRef>
            <a:effectRef idx="0">
              <a:scrgbClr r="0" g="0" b="0"/>
            </a:effectRef>
            <a:fontRef idx="minor">
              <a:schemeClr val="lt1"/>
            </a:fontRef>
          </p:style>
          <p:txBody>
            <a:bodyPr lIns="38100" tIns="38100" rIns="38100" bIns="38100" anchor="ctr"/>
            <a:lstStyle/>
            <a:p>
              <a:pPr algn="ctr" defTabSz="444500">
                <a:lnSpc>
                  <a:spcPct val="90000"/>
                </a:lnSpc>
                <a:spcAft>
                  <a:spcPct val="35000"/>
                </a:spcAft>
                <a:defRPr/>
              </a:pPr>
              <a:r>
                <a:rPr lang="zh-CN" altLang="en-US" sz="1000">
                  <a:solidFill>
                    <a:schemeClr val="bg1"/>
                  </a:solidFill>
                  <a:latin typeface="微软雅黑"/>
                  <a:ea typeface="微软雅黑"/>
                  <a:cs typeface="微软雅黑"/>
                </a:rPr>
                <a:t>内容</a:t>
              </a:r>
              <a:r>
                <a:rPr lang="en-US" altLang="zh-CN" sz="1000">
                  <a:solidFill>
                    <a:schemeClr val="bg1"/>
                  </a:solidFill>
                  <a:latin typeface="微软雅黑"/>
                  <a:ea typeface="微软雅黑"/>
                  <a:cs typeface="微软雅黑"/>
                </a:rPr>
                <a:t>(5.68)</a:t>
              </a:r>
              <a:endParaRPr lang="zh-CN" altLang="en-US" sz="1000">
                <a:solidFill>
                  <a:schemeClr val="bg1"/>
                </a:solidFill>
                <a:latin typeface="微软雅黑"/>
                <a:ea typeface="微软雅黑"/>
                <a:cs typeface="微软雅黑"/>
              </a:endParaRPr>
            </a:p>
          </p:txBody>
        </p:sp>
      </p:grpSp>
      <p:grpSp>
        <p:nvGrpSpPr>
          <p:cNvPr id="521269" name="组合 107"/>
          <p:cNvGrpSpPr>
            <a:grpSpLocks/>
          </p:cNvGrpSpPr>
          <p:nvPr/>
        </p:nvGrpSpPr>
        <p:grpSpPr bwMode="auto">
          <a:xfrm>
            <a:off x="4672013" y="1828800"/>
            <a:ext cx="1084262" cy="358775"/>
            <a:chOff x="3955334" y="1056021"/>
            <a:chExt cx="411338" cy="585307"/>
          </a:xfrm>
        </p:grpSpPr>
        <p:sp>
          <p:nvSpPr>
            <p:cNvPr id="109" name="圆角矩形 108"/>
            <p:cNvSpPr/>
            <p:nvPr/>
          </p:nvSpPr>
          <p:spPr>
            <a:xfrm>
              <a:off x="3955334" y="1056021"/>
              <a:ext cx="411338" cy="585307"/>
            </a:xfrm>
            <a:prstGeom prst="roundRect">
              <a:avLst>
                <a:gd name="adj" fmla="val 10000"/>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0" name="圆角矩形 4"/>
            <p:cNvSpPr/>
            <p:nvPr/>
          </p:nvSpPr>
          <p:spPr>
            <a:xfrm>
              <a:off x="3967981" y="1211412"/>
              <a:ext cx="386044" cy="321142"/>
            </a:xfrm>
            <a:prstGeom prst="rect">
              <a:avLst/>
            </a:prstGeom>
          </p:spPr>
          <p:style>
            <a:lnRef idx="0">
              <a:scrgbClr r="0" g="0" b="0"/>
            </a:lnRef>
            <a:fillRef idx="0">
              <a:scrgbClr r="0" g="0" b="0"/>
            </a:fillRef>
            <a:effectRef idx="0">
              <a:scrgbClr r="0" g="0" b="0"/>
            </a:effectRef>
            <a:fontRef idx="minor">
              <a:schemeClr val="lt1"/>
            </a:fontRef>
          </p:style>
          <p:txBody>
            <a:bodyPr lIns="38100" tIns="38100" rIns="38100" bIns="38100" anchor="ctr"/>
            <a:lstStyle/>
            <a:p>
              <a:pPr algn="ctr" defTabSz="444500">
                <a:lnSpc>
                  <a:spcPct val="90000"/>
                </a:lnSpc>
                <a:spcAft>
                  <a:spcPct val="35000"/>
                </a:spcAft>
                <a:defRPr/>
              </a:pPr>
              <a:r>
                <a:rPr lang="zh-CN" altLang="en-US" sz="1000">
                  <a:solidFill>
                    <a:schemeClr val="bg1"/>
                  </a:solidFill>
                  <a:latin typeface="微软雅黑"/>
                  <a:ea typeface="微软雅黑"/>
                  <a:cs typeface="微软雅黑"/>
                </a:rPr>
                <a:t>使用</a:t>
              </a:r>
              <a:r>
                <a:rPr lang="en-US" altLang="zh-CN" sz="1000">
                  <a:solidFill>
                    <a:schemeClr val="bg1"/>
                  </a:solidFill>
                  <a:latin typeface="微软雅黑"/>
                  <a:ea typeface="微软雅黑"/>
                  <a:cs typeface="微软雅黑"/>
                </a:rPr>
                <a:t>(5.63)</a:t>
              </a:r>
              <a:endParaRPr lang="zh-CN" altLang="en-US" sz="1000">
                <a:solidFill>
                  <a:schemeClr val="bg1"/>
                </a:solidFill>
                <a:latin typeface="微软雅黑"/>
                <a:ea typeface="微软雅黑"/>
                <a:cs typeface="微软雅黑"/>
              </a:endParaRPr>
            </a:p>
          </p:txBody>
        </p:sp>
      </p:grpSp>
      <p:grpSp>
        <p:nvGrpSpPr>
          <p:cNvPr id="521270" name="组合 185"/>
          <p:cNvGrpSpPr>
            <a:grpSpLocks/>
          </p:cNvGrpSpPr>
          <p:nvPr/>
        </p:nvGrpSpPr>
        <p:grpSpPr bwMode="auto">
          <a:xfrm>
            <a:off x="6934200" y="2336800"/>
            <a:ext cx="512763" cy="784225"/>
            <a:chOff x="7553412" y="1147719"/>
            <a:chExt cx="469432" cy="728628"/>
          </a:xfrm>
        </p:grpSpPr>
        <p:sp>
          <p:nvSpPr>
            <p:cNvPr id="32" name="圆角矩形 186"/>
            <p:cNvSpPr/>
            <p:nvPr/>
          </p:nvSpPr>
          <p:spPr>
            <a:xfrm>
              <a:off x="7553412" y="1147719"/>
              <a:ext cx="469432" cy="728628"/>
            </a:xfrm>
            <a:prstGeom prst="roundRect">
              <a:avLst>
                <a:gd name="adj" fmla="val 10000"/>
              </a:avLst>
            </a:prstGeom>
            <a:solidFill>
              <a:srgbClr val="6699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 name="圆角矩形 4"/>
            <p:cNvSpPr/>
            <p:nvPr/>
          </p:nvSpPr>
          <p:spPr>
            <a:xfrm>
              <a:off x="7567945" y="1162469"/>
              <a:ext cx="440365" cy="699129"/>
            </a:xfrm>
            <a:prstGeom prst="rect">
              <a:avLst/>
            </a:prstGeom>
          </p:spPr>
          <p:style>
            <a:lnRef idx="0">
              <a:scrgbClr r="0" g="0" b="0"/>
            </a:lnRef>
            <a:fillRef idx="0">
              <a:scrgbClr r="0" g="0" b="0"/>
            </a:fillRef>
            <a:effectRef idx="0">
              <a:scrgbClr r="0" g="0" b="0"/>
            </a:effectRef>
            <a:fontRef idx="minor">
              <a:schemeClr val="lt1"/>
            </a:fontRef>
          </p:style>
          <p:txBody>
            <a:bodyPr lIns="38100" tIns="38100" rIns="38100" bIns="38100" anchor="ctr"/>
            <a:lstStyle/>
            <a:p>
              <a:pPr algn="ctr" defTabSz="444500">
                <a:lnSpc>
                  <a:spcPct val="90000"/>
                </a:lnSpc>
                <a:spcAft>
                  <a:spcPct val="35000"/>
                </a:spcAft>
                <a:defRPr/>
              </a:pPr>
              <a:r>
                <a:rPr lang="zh-CN" altLang="en-US" sz="1000">
                  <a:solidFill>
                    <a:schemeClr val="bg1"/>
                  </a:solidFill>
                  <a:latin typeface="微软雅黑"/>
                  <a:ea typeface="微软雅黑"/>
                  <a:cs typeface="微软雅黑"/>
                </a:rPr>
                <a:t>满意水平</a:t>
              </a:r>
              <a:r>
                <a:rPr lang="en-US" altLang="zh-CN" sz="1000">
                  <a:solidFill>
                    <a:schemeClr val="bg1"/>
                  </a:solidFill>
                  <a:latin typeface="微软雅黑"/>
                  <a:ea typeface="微软雅黑"/>
                  <a:cs typeface="微软雅黑"/>
                </a:rPr>
                <a:t>(5.84)</a:t>
              </a:r>
              <a:endParaRPr lang="zh-CN" altLang="en-US" sz="1000">
                <a:solidFill>
                  <a:schemeClr val="bg1"/>
                </a:solidFill>
                <a:latin typeface="微软雅黑"/>
                <a:ea typeface="微软雅黑"/>
                <a:cs typeface="微软雅黑"/>
              </a:endParaRPr>
            </a:p>
          </p:txBody>
        </p:sp>
      </p:grpSp>
      <p:grpSp>
        <p:nvGrpSpPr>
          <p:cNvPr id="521271" name="组合 185"/>
          <p:cNvGrpSpPr>
            <a:grpSpLocks/>
          </p:cNvGrpSpPr>
          <p:nvPr/>
        </p:nvGrpSpPr>
        <p:grpSpPr bwMode="auto">
          <a:xfrm>
            <a:off x="7580313" y="2359025"/>
            <a:ext cx="523875" cy="795338"/>
            <a:chOff x="7553412" y="1147719"/>
            <a:chExt cx="469432" cy="728628"/>
          </a:xfrm>
        </p:grpSpPr>
        <p:sp>
          <p:nvSpPr>
            <p:cNvPr id="34" name="圆角矩形 186"/>
            <p:cNvSpPr/>
            <p:nvPr/>
          </p:nvSpPr>
          <p:spPr>
            <a:xfrm>
              <a:off x="7553412" y="1147719"/>
              <a:ext cx="469432" cy="728628"/>
            </a:xfrm>
            <a:prstGeom prst="roundRect">
              <a:avLst>
                <a:gd name="adj" fmla="val 10000"/>
              </a:avLst>
            </a:prstGeom>
            <a:solidFill>
              <a:srgbClr val="6699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5" name="圆角矩形 4"/>
            <p:cNvSpPr/>
            <p:nvPr/>
          </p:nvSpPr>
          <p:spPr>
            <a:xfrm>
              <a:off x="7567637" y="1162262"/>
              <a:ext cx="440982" cy="699541"/>
            </a:xfrm>
            <a:prstGeom prst="rect">
              <a:avLst/>
            </a:prstGeom>
          </p:spPr>
          <p:style>
            <a:lnRef idx="0">
              <a:scrgbClr r="0" g="0" b="0"/>
            </a:lnRef>
            <a:fillRef idx="0">
              <a:scrgbClr r="0" g="0" b="0"/>
            </a:fillRef>
            <a:effectRef idx="0">
              <a:scrgbClr r="0" g="0" b="0"/>
            </a:effectRef>
            <a:fontRef idx="minor">
              <a:schemeClr val="lt1"/>
            </a:fontRef>
          </p:style>
          <p:txBody>
            <a:bodyPr lIns="38100" tIns="38100" rIns="38100" bIns="38100" anchor="ctr"/>
            <a:lstStyle/>
            <a:p>
              <a:pPr algn="ctr" defTabSz="444500">
                <a:lnSpc>
                  <a:spcPct val="90000"/>
                </a:lnSpc>
                <a:spcAft>
                  <a:spcPct val="35000"/>
                </a:spcAft>
                <a:defRPr/>
              </a:pPr>
              <a:r>
                <a:rPr lang="zh-CN" altLang="en-US" sz="1000">
                  <a:solidFill>
                    <a:schemeClr val="bg1"/>
                  </a:solidFill>
                  <a:latin typeface="微软雅黑"/>
                  <a:ea typeface="微软雅黑"/>
                  <a:cs typeface="微软雅黑"/>
                </a:rPr>
                <a:t>使用意愿</a:t>
              </a:r>
              <a:r>
                <a:rPr lang="en-US" altLang="zh-CN" sz="1000">
                  <a:solidFill>
                    <a:schemeClr val="bg1"/>
                  </a:solidFill>
                  <a:latin typeface="微软雅黑"/>
                  <a:ea typeface="微软雅黑"/>
                  <a:cs typeface="微软雅黑"/>
                </a:rPr>
                <a:t>(5.76)</a:t>
              </a:r>
              <a:endParaRPr lang="zh-CN" altLang="en-US" sz="1000">
                <a:solidFill>
                  <a:schemeClr val="bg1"/>
                </a:solidFill>
                <a:latin typeface="微软雅黑"/>
                <a:ea typeface="微软雅黑"/>
                <a:cs typeface="微软雅黑"/>
              </a:endParaRPr>
            </a:p>
          </p:txBody>
        </p:sp>
      </p:grpSp>
      <p:grpSp>
        <p:nvGrpSpPr>
          <p:cNvPr id="521272" name="组合 185"/>
          <p:cNvGrpSpPr>
            <a:grpSpLocks/>
          </p:cNvGrpSpPr>
          <p:nvPr/>
        </p:nvGrpSpPr>
        <p:grpSpPr bwMode="auto">
          <a:xfrm>
            <a:off x="8248650" y="2347913"/>
            <a:ext cx="490538" cy="784225"/>
            <a:chOff x="7553412" y="1147719"/>
            <a:chExt cx="469432" cy="728628"/>
          </a:xfrm>
        </p:grpSpPr>
        <p:sp>
          <p:nvSpPr>
            <p:cNvPr id="36" name="圆角矩形 186"/>
            <p:cNvSpPr/>
            <p:nvPr/>
          </p:nvSpPr>
          <p:spPr>
            <a:xfrm>
              <a:off x="7553412" y="1147719"/>
              <a:ext cx="469432" cy="728628"/>
            </a:xfrm>
            <a:prstGeom prst="roundRect">
              <a:avLst>
                <a:gd name="adj" fmla="val 10000"/>
              </a:avLst>
            </a:prstGeom>
            <a:solidFill>
              <a:srgbClr val="6699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7" name="圆角矩形 4"/>
            <p:cNvSpPr/>
            <p:nvPr/>
          </p:nvSpPr>
          <p:spPr>
            <a:xfrm>
              <a:off x="7567085" y="1162469"/>
              <a:ext cx="442086" cy="699129"/>
            </a:xfrm>
            <a:prstGeom prst="rect">
              <a:avLst/>
            </a:prstGeom>
          </p:spPr>
          <p:style>
            <a:lnRef idx="0">
              <a:scrgbClr r="0" g="0" b="0"/>
            </a:lnRef>
            <a:fillRef idx="0">
              <a:scrgbClr r="0" g="0" b="0"/>
            </a:fillRef>
            <a:effectRef idx="0">
              <a:scrgbClr r="0" g="0" b="0"/>
            </a:effectRef>
            <a:fontRef idx="minor">
              <a:schemeClr val="lt1"/>
            </a:fontRef>
          </p:style>
          <p:txBody>
            <a:bodyPr lIns="38100" tIns="38100" rIns="38100" bIns="38100" anchor="ctr"/>
            <a:lstStyle/>
            <a:p>
              <a:pPr algn="ctr" defTabSz="444500">
                <a:lnSpc>
                  <a:spcPct val="90000"/>
                </a:lnSpc>
                <a:spcAft>
                  <a:spcPct val="35000"/>
                </a:spcAft>
                <a:defRPr/>
              </a:pPr>
              <a:r>
                <a:rPr lang="zh-CN" altLang="en-US" sz="1000">
                  <a:solidFill>
                    <a:schemeClr val="bg1"/>
                  </a:solidFill>
                  <a:latin typeface="微软雅黑"/>
                  <a:ea typeface="微软雅黑"/>
                  <a:cs typeface="微软雅黑"/>
                </a:rPr>
                <a:t>后期服务</a:t>
              </a:r>
              <a:r>
                <a:rPr lang="en-US" altLang="zh-CN" sz="1000">
                  <a:solidFill>
                    <a:schemeClr val="bg1"/>
                  </a:solidFill>
                  <a:latin typeface="微软雅黑"/>
                  <a:ea typeface="微软雅黑"/>
                  <a:cs typeface="微软雅黑"/>
                </a:rPr>
                <a:t>(5.75)</a:t>
              </a:r>
              <a:endParaRPr lang="zh-CN" altLang="en-US" sz="1000">
                <a:solidFill>
                  <a:schemeClr val="bg1"/>
                </a:solidFill>
                <a:latin typeface="微软雅黑"/>
                <a:ea typeface="微软雅黑"/>
                <a:cs typeface="微软雅黑"/>
              </a:endParaRPr>
            </a:p>
          </p:txBody>
        </p:sp>
      </p:grpSp>
      <p:grpSp>
        <p:nvGrpSpPr>
          <p:cNvPr id="521273" name="组合 185"/>
          <p:cNvGrpSpPr>
            <a:grpSpLocks/>
          </p:cNvGrpSpPr>
          <p:nvPr/>
        </p:nvGrpSpPr>
        <p:grpSpPr bwMode="auto">
          <a:xfrm>
            <a:off x="7281863" y="1824038"/>
            <a:ext cx="1103312" cy="382587"/>
            <a:chOff x="7553412" y="1147719"/>
            <a:chExt cx="469432" cy="728628"/>
          </a:xfrm>
        </p:grpSpPr>
        <p:sp>
          <p:nvSpPr>
            <p:cNvPr id="38" name="圆角矩形 186"/>
            <p:cNvSpPr/>
            <p:nvPr/>
          </p:nvSpPr>
          <p:spPr>
            <a:xfrm>
              <a:off x="7553412" y="1147719"/>
              <a:ext cx="469432" cy="728628"/>
            </a:xfrm>
            <a:prstGeom prst="roundRect">
              <a:avLst>
                <a:gd name="adj" fmla="val 10000"/>
              </a:avLst>
            </a:prstGeom>
            <a:solidFill>
              <a:srgbClr val="6699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0" name="圆角矩形 4"/>
            <p:cNvSpPr/>
            <p:nvPr/>
          </p:nvSpPr>
          <p:spPr>
            <a:xfrm>
              <a:off x="7567596" y="1162835"/>
              <a:ext cx="441064" cy="698396"/>
            </a:xfrm>
            <a:prstGeom prst="rect">
              <a:avLst/>
            </a:prstGeom>
          </p:spPr>
          <p:style>
            <a:lnRef idx="0">
              <a:scrgbClr r="0" g="0" b="0"/>
            </a:lnRef>
            <a:fillRef idx="0">
              <a:scrgbClr r="0" g="0" b="0"/>
            </a:fillRef>
            <a:effectRef idx="0">
              <a:scrgbClr r="0" g="0" b="0"/>
            </a:effectRef>
            <a:fontRef idx="minor">
              <a:schemeClr val="lt1"/>
            </a:fontRef>
          </p:style>
          <p:txBody>
            <a:bodyPr lIns="38100" tIns="38100" rIns="38100" bIns="38100" anchor="ctr"/>
            <a:lstStyle/>
            <a:p>
              <a:pPr algn="ctr" defTabSz="444500">
                <a:lnSpc>
                  <a:spcPct val="90000"/>
                </a:lnSpc>
                <a:spcAft>
                  <a:spcPct val="35000"/>
                </a:spcAft>
                <a:defRPr/>
              </a:pPr>
              <a:r>
                <a:rPr lang="zh-CN" altLang="en-US" sz="1000">
                  <a:solidFill>
                    <a:schemeClr val="bg1"/>
                  </a:solidFill>
                  <a:latin typeface="微软雅黑"/>
                  <a:ea typeface="微软雅黑"/>
                  <a:cs typeface="微软雅黑"/>
                </a:rPr>
                <a:t>反馈</a:t>
              </a:r>
              <a:r>
                <a:rPr lang="en-US" altLang="zh-CN" sz="1000">
                  <a:solidFill>
                    <a:schemeClr val="bg1"/>
                  </a:solidFill>
                  <a:latin typeface="微软雅黑"/>
                  <a:ea typeface="微软雅黑"/>
                  <a:cs typeface="微软雅黑"/>
                </a:rPr>
                <a:t>(5.79)</a:t>
              </a:r>
              <a:endParaRPr lang="zh-CN" altLang="en-US" sz="1000">
                <a:solidFill>
                  <a:schemeClr val="bg1"/>
                </a:solidFill>
                <a:latin typeface="微软雅黑"/>
                <a:ea typeface="微软雅黑"/>
                <a:cs typeface="微软雅黑"/>
              </a:endParaRPr>
            </a:p>
          </p:txBody>
        </p:sp>
      </p:grpSp>
      <p:grpSp>
        <p:nvGrpSpPr>
          <p:cNvPr id="521274" name="组合 185"/>
          <p:cNvGrpSpPr>
            <a:grpSpLocks/>
          </p:cNvGrpSpPr>
          <p:nvPr/>
        </p:nvGrpSpPr>
        <p:grpSpPr bwMode="auto">
          <a:xfrm>
            <a:off x="3192463" y="1190625"/>
            <a:ext cx="2527300" cy="539750"/>
            <a:chOff x="7553412" y="1147719"/>
            <a:chExt cx="469432" cy="728628"/>
          </a:xfrm>
        </p:grpSpPr>
        <p:sp>
          <p:nvSpPr>
            <p:cNvPr id="521275" name="圆角矩形 186"/>
            <p:cNvSpPr>
              <a:spLocks noChangeArrowheads="1"/>
            </p:cNvSpPr>
            <p:nvPr/>
          </p:nvSpPr>
          <p:spPr bwMode="auto">
            <a:xfrm>
              <a:off x="7553412" y="1147719"/>
              <a:ext cx="469432" cy="728628"/>
            </a:xfrm>
            <a:prstGeom prst="roundRect">
              <a:avLst>
                <a:gd name="adj" fmla="val 10000"/>
              </a:avLst>
            </a:prstGeom>
            <a:solidFill>
              <a:srgbClr val="3333CC"/>
            </a:solidFill>
            <a:ln w="25400" algn="ctr">
              <a:solidFill>
                <a:srgbClr val="FFFFFF"/>
              </a:solidFill>
              <a:round/>
              <a:headEnd/>
              <a:tailEnd/>
            </a:ln>
          </p:spPr>
          <p:txBody>
            <a:bodyPr/>
            <a:lstStyle/>
            <a:p>
              <a:endParaRPr lang="zh-CN" altLang="en-US"/>
            </a:p>
          </p:txBody>
        </p:sp>
        <p:sp>
          <p:nvSpPr>
            <p:cNvPr id="188" name="圆角矩形 4"/>
            <p:cNvSpPr/>
            <p:nvPr/>
          </p:nvSpPr>
          <p:spPr>
            <a:xfrm>
              <a:off x="7567861" y="1162721"/>
              <a:ext cx="440535" cy="698626"/>
            </a:xfrm>
            <a:prstGeom prst="rect">
              <a:avLst/>
            </a:prstGeom>
          </p:spPr>
          <p:style>
            <a:lnRef idx="0">
              <a:scrgbClr r="0" g="0" b="0"/>
            </a:lnRef>
            <a:fillRef idx="0">
              <a:scrgbClr r="0" g="0" b="0"/>
            </a:fillRef>
            <a:effectRef idx="0">
              <a:scrgbClr r="0" g="0" b="0"/>
            </a:effectRef>
            <a:fontRef idx="minor">
              <a:schemeClr val="lt1"/>
            </a:fontRef>
          </p:style>
          <p:txBody>
            <a:bodyPr lIns="38100" tIns="38100" rIns="38100" bIns="38100" anchor="ctr"/>
            <a:lstStyle/>
            <a:p>
              <a:pPr algn="ctr" defTabSz="444500">
                <a:lnSpc>
                  <a:spcPct val="90000"/>
                </a:lnSpc>
                <a:spcAft>
                  <a:spcPct val="35000"/>
                </a:spcAft>
                <a:defRPr/>
              </a:pPr>
              <a:r>
                <a:rPr lang="zh-CN" altLang="en-US" sz="1600">
                  <a:solidFill>
                    <a:srgbClr val="FFFFCC"/>
                  </a:solidFill>
                  <a:latin typeface="微软雅黑"/>
                  <a:ea typeface="微软雅黑"/>
                  <a:cs typeface="微软雅黑"/>
                </a:rPr>
                <a:t>手机动漫客户端</a:t>
              </a:r>
              <a:r>
                <a:rPr lang="en-US" altLang="zh-CN" sz="1600">
                  <a:solidFill>
                    <a:srgbClr val="FFFFCC"/>
                  </a:solidFill>
                  <a:latin typeface="微软雅黑"/>
                  <a:ea typeface="微软雅黑"/>
                  <a:cs typeface="微软雅黑"/>
                </a:rPr>
                <a:t>(5.6)</a:t>
              </a:r>
              <a:endParaRPr lang="zh-CN" altLang="en-US" sz="1600">
                <a:solidFill>
                  <a:srgbClr val="FFFFCC"/>
                </a:solidFill>
                <a:latin typeface="微软雅黑"/>
                <a:ea typeface="微软雅黑"/>
                <a:cs typeface="微软雅黑"/>
              </a:endParaRPr>
            </a:p>
          </p:txBody>
        </p: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8"/>
          <p:cNvSpPr txBox="1">
            <a:spLocks noChangeArrowheads="1"/>
          </p:cNvSpPr>
          <p:nvPr/>
        </p:nvSpPr>
        <p:spPr bwMode="auto">
          <a:xfrm>
            <a:off x="0" y="258763"/>
            <a:ext cx="8931275" cy="492125"/>
          </a:xfrm>
          <a:prstGeom prst="rect">
            <a:avLst/>
          </a:prstGeom>
          <a:noFill/>
          <a:ln w="9525">
            <a:noFill/>
            <a:miter lim="800000"/>
            <a:headEnd/>
            <a:tailEnd/>
          </a:ln>
        </p:spPr>
        <p:txBody>
          <a:bodyPr lIns="91420" tIns="45711" rIns="91420" bIns="45711" anchor="ctr"/>
          <a:lstStyle/>
          <a:p>
            <a:pPr defTabSz="912813" eaLnBrk="0" hangingPunct="0">
              <a:defRPr/>
            </a:pPr>
            <a:r>
              <a:rPr kumimoji="0" lang="zh-CN" altLang="en-US" sz="2400" b="1" kern="0" dirty="0">
                <a:solidFill>
                  <a:schemeClr val="bg1"/>
                </a:solidFill>
                <a:latin typeface="微软雅黑" pitchFamily="34" charset="-122"/>
                <a:ea typeface="微软雅黑" pitchFamily="34" charset="-122"/>
                <a:cs typeface="+mj-cs"/>
              </a:rPr>
              <a:t>一级指标</a:t>
            </a:r>
          </a:p>
        </p:txBody>
      </p:sp>
      <p:graphicFrame>
        <p:nvGraphicFramePr>
          <p:cNvPr id="3" name="图示 2"/>
          <p:cNvGraphicFramePr/>
          <p:nvPr/>
        </p:nvGraphicFramePr>
        <p:xfrm>
          <a:off x="2279713" y="2143884"/>
          <a:ext cx="4752297"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16" name="TextBox 8"/>
          <p:cNvSpPr txBox="1">
            <a:spLocks noChangeArrowheads="1"/>
          </p:cNvSpPr>
          <p:nvPr/>
        </p:nvSpPr>
        <p:spPr bwMode="auto">
          <a:xfrm>
            <a:off x="1587500" y="2295525"/>
            <a:ext cx="647700" cy="293688"/>
          </a:xfrm>
          <a:prstGeom prst="rect">
            <a:avLst/>
          </a:prstGeom>
          <a:noFill/>
          <a:ln w="9525">
            <a:noFill/>
            <a:miter lim="800000"/>
            <a:headEnd/>
            <a:tailEnd/>
          </a:ln>
        </p:spPr>
        <p:txBody>
          <a:bodyPr wrap="none">
            <a:spAutoFit/>
          </a:bodyPr>
          <a:lstStyle/>
          <a:p>
            <a:pPr algn="ctr">
              <a:lnSpc>
                <a:spcPct val="120000"/>
              </a:lnSpc>
            </a:pPr>
            <a:r>
              <a:rPr lang="zh-CN" altLang="en-US" b="1">
                <a:solidFill>
                  <a:srgbClr val="FF0000"/>
                </a:solidFill>
                <a:latin typeface="微软雅黑"/>
                <a:ea typeface="微软雅黑"/>
                <a:cs typeface="微软雅黑"/>
              </a:rPr>
              <a:t>权重：</a:t>
            </a:r>
          </a:p>
        </p:txBody>
      </p:sp>
      <p:sp>
        <p:nvSpPr>
          <p:cNvPr id="11" name="内容占位符 8"/>
          <p:cNvSpPr txBox="1">
            <a:spLocks/>
          </p:cNvSpPr>
          <p:nvPr/>
        </p:nvSpPr>
        <p:spPr>
          <a:xfrm>
            <a:off x="1178663" y="2843407"/>
            <a:ext cx="7927975" cy="977031"/>
          </a:xfrm>
          <a:prstGeom prst="rect">
            <a:avLst/>
          </a:prstGeom>
          <a:noFill/>
          <a:effectLst>
            <a:glow rad="139700">
              <a:schemeClr val="accent3">
                <a:satMod val="175000"/>
                <a:alpha val="40000"/>
              </a:schemeClr>
            </a:glow>
          </a:effectLst>
        </p:spPr>
        <p:txBody>
          <a:bodyPr/>
          <a:lstStyle/>
          <a:p>
            <a:pPr marL="285750" indent="-285750">
              <a:lnSpc>
                <a:spcPct val="150000"/>
              </a:lnSpc>
              <a:buFont typeface="Arial" pitchFamily="34" charset="0"/>
              <a:buChar char="•"/>
              <a:defRPr/>
            </a:pPr>
            <a:r>
              <a:rPr lang="zh-CN" altLang="en-US" dirty="0">
                <a:solidFill>
                  <a:schemeClr val="tx1"/>
                </a:solidFill>
                <a:latin typeface="微软雅黑" pitchFamily="34" charset="-122"/>
                <a:ea typeface="微软雅黑" pitchFamily="34" charset="-122"/>
              </a:rPr>
              <a:t>权重：一级指标中，“使用”维度的权重最大，而“了解”较小。</a:t>
            </a:r>
            <a:endParaRPr lang="en-US" altLang="zh-CN" dirty="0">
              <a:solidFill>
                <a:schemeClr val="tx1"/>
              </a:solidFill>
              <a:latin typeface="微软雅黑" pitchFamily="34" charset="-122"/>
              <a:ea typeface="微软雅黑" pitchFamily="34" charset="-122"/>
            </a:endParaRPr>
          </a:p>
          <a:p>
            <a:pPr marL="285750" indent="-285750">
              <a:lnSpc>
                <a:spcPct val="150000"/>
              </a:lnSpc>
              <a:buFont typeface="Arial" pitchFamily="34" charset="0"/>
              <a:buChar char="•"/>
              <a:defRPr/>
            </a:pPr>
            <a:r>
              <a:rPr lang="zh-CN" altLang="en-US" dirty="0">
                <a:solidFill>
                  <a:schemeClr val="tx1"/>
                </a:solidFill>
                <a:latin typeface="微软雅黑" pitchFamily="34" charset="-122"/>
                <a:ea typeface="微软雅黑" pitchFamily="34" charset="-122"/>
              </a:rPr>
              <a:t>满意度：“反馈”、“接触”、“使用”相对较高，“了解”较低。</a:t>
            </a:r>
            <a:endParaRPr lang="en-US" altLang="zh-CN" dirty="0">
              <a:solidFill>
                <a:schemeClr val="tx1"/>
              </a:solidFill>
              <a:latin typeface="微软雅黑" pitchFamily="34" charset="-122"/>
              <a:ea typeface="微软雅黑" pitchFamily="34" charset="-122"/>
            </a:endParaRPr>
          </a:p>
          <a:p>
            <a:pPr marL="285750" indent="-285750">
              <a:lnSpc>
                <a:spcPct val="150000"/>
              </a:lnSpc>
              <a:buFont typeface="Arial" pitchFamily="34" charset="0"/>
              <a:buChar char="•"/>
              <a:defRPr/>
            </a:pPr>
            <a:r>
              <a:rPr lang="zh-CN" altLang="en-US" dirty="0">
                <a:solidFill>
                  <a:schemeClr val="tx1"/>
                </a:solidFill>
                <a:latin typeface="微软雅黑" pitchFamily="34" charset="-122"/>
                <a:ea typeface="微软雅黑" pitchFamily="34" charset="-122"/>
              </a:rPr>
              <a:t>改进优先级：“使用” 优先级较高。</a:t>
            </a:r>
            <a:endParaRPr lang="en-US" altLang="zh-CN" dirty="0">
              <a:solidFill>
                <a:schemeClr val="tx1"/>
              </a:solidFill>
              <a:latin typeface="微软雅黑" pitchFamily="34" charset="-122"/>
              <a:ea typeface="微软雅黑" pitchFamily="34" charset="-122"/>
            </a:endParaRPr>
          </a:p>
        </p:txBody>
      </p:sp>
      <p:sp>
        <p:nvSpPr>
          <p:cNvPr id="51220" name="TextBox 3"/>
          <p:cNvSpPr txBox="1">
            <a:spLocks noChangeArrowheads="1"/>
          </p:cNvSpPr>
          <p:nvPr/>
        </p:nvSpPr>
        <p:spPr bwMode="auto">
          <a:xfrm>
            <a:off x="820738" y="6300788"/>
            <a:ext cx="4048125" cy="314325"/>
          </a:xfrm>
          <a:prstGeom prst="rect">
            <a:avLst/>
          </a:prstGeom>
          <a:noFill/>
          <a:ln w="9525">
            <a:noFill/>
            <a:miter lim="800000"/>
            <a:headEnd/>
            <a:tailEnd/>
          </a:ln>
        </p:spPr>
        <p:txBody>
          <a:bodyPr wrap="none">
            <a:spAutoFit/>
          </a:bodyPr>
          <a:lstStyle/>
          <a:p>
            <a:pPr algn="ctr">
              <a:lnSpc>
                <a:spcPct val="120000"/>
              </a:lnSpc>
            </a:pPr>
            <a:r>
              <a:rPr lang="zh-CN" altLang="en-US">
                <a:latin typeface="微软雅黑"/>
                <a:ea typeface="微软雅黑"/>
                <a:cs typeface="微软雅黑"/>
              </a:rPr>
              <a:t>满意度得分：“</a:t>
            </a:r>
            <a:r>
              <a:rPr lang="en-US" altLang="zh-CN">
                <a:latin typeface="微软雅黑"/>
                <a:ea typeface="微软雅黑"/>
                <a:cs typeface="微软雅黑"/>
              </a:rPr>
              <a:t>1</a:t>
            </a:r>
            <a:r>
              <a:rPr lang="zh-CN" altLang="en-US">
                <a:latin typeface="微软雅黑"/>
                <a:ea typeface="微软雅黑"/>
                <a:cs typeface="微软雅黑"/>
              </a:rPr>
              <a:t>”表示非常不满意；“</a:t>
            </a:r>
            <a:r>
              <a:rPr lang="en-US" altLang="zh-CN">
                <a:latin typeface="微软雅黑"/>
                <a:ea typeface="微软雅黑"/>
                <a:cs typeface="微软雅黑"/>
              </a:rPr>
              <a:t>7</a:t>
            </a:r>
            <a:r>
              <a:rPr lang="zh-CN" altLang="en-US">
                <a:latin typeface="微软雅黑"/>
                <a:ea typeface="微软雅黑"/>
                <a:cs typeface="微软雅黑"/>
              </a:rPr>
              <a:t>”表示非常满意</a:t>
            </a:r>
          </a:p>
        </p:txBody>
      </p:sp>
      <p:sp>
        <p:nvSpPr>
          <p:cNvPr id="51221" name="TextBox 11"/>
          <p:cNvSpPr txBox="1">
            <a:spLocks noChangeArrowheads="1"/>
          </p:cNvSpPr>
          <p:nvPr/>
        </p:nvSpPr>
        <p:spPr bwMode="auto">
          <a:xfrm>
            <a:off x="293688" y="935038"/>
            <a:ext cx="8775700" cy="830262"/>
          </a:xfrm>
          <a:prstGeom prst="rect">
            <a:avLst/>
          </a:prstGeom>
          <a:noFill/>
          <a:ln w="9525">
            <a:solidFill>
              <a:schemeClr val="tx2"/>
            </a:solidFill>
            <a:miter lim="800000"/>
            <a:headEnd/>
            <a:tailEnd/>
          </a:ln>
        </p:spPr>
        <p:txBody>
          <a:bodyPr>
            <a:spAutoFit/>
          </a:bodyPr>
          <a:lstStyle/>
          <a:p>
            <a:pPr indent="179388">
              <a:lnSpc>
                <a:spcPct val="150000"/>
              </a:lnSpc>
            </a:pPr>
            <a:r>
              <a:rPr lang="zh-CN" altLang="en-US" sz="1600" b="1">
                <a:solidFill>
                  <a:srgbClr val="FF0000"/>
                </a:solidFill>
                <a:latin typeface="微软雅黑"/>
                <a:ea typeface="微软雅黑"/>
                <a:cs typeface="微软雅黑"/>
              </a:rPr>
              <a:t>计算出调研产品的各项一级指标的满意度分值，用图表形式呈现；根据指标权重和满意度分值得出一级指标改进数值，用图表形式呈现，同时用文字进行重点阐述。</a:t>
            </a:r>
          </a:p>
        </p:txBody>
      </p:sp>
      <p:sp>
        <p:nvSpPr>
          <p:cNvPr id="51222" name="TextBox 50"/>
          <p:cNvSpPr txBox="1">
            <a:spLocks noChangeArrowheads="1"/>
          </p:cNvSpPr>
          <p:nvPr/>
        </p:nvSpPr>
        <p:spPr bwMode="auto">
          <a:xfrm rot="-936417">
            <a:off x="712788" y="2001838"/>
            <a:ext cx="982662" cy="314325"/>
          </a:xfrm>
          <a:prstGeom prst="rect">
            <a:avLst/>
          </a:prstGeom>
          <a:noFill/>
          <a:ln w="9525">
            <a:solidFill>
              <a:srgbClr val="FFC000"/>
            </a:solidFill>
            <a:miter lim="800000"/>
            <a:headEnd/>
            <a:tailEnd/>
          </a:ln>
        </p:spPr>
        <p:txBody>
          <a:bodyPr>
            <a:spAutoFit/>
          </a:bodyPr>
          <a:lstStyle/>
          <a:p>
            <a:pPr algn="ctr">
              <a:lnSpc>
                <a:spcPct val="120000"/>
              </a:lnSpc>
            </a:pPr>
            <a:r>
              <a:rPr lang="zh-CN" altLang="en-US" b="1">
                <a:solidFill>
                  <a:srgbClr val="FF0000"/>
                </a:solidFill>
                <a:latin typeface="Times New Roman" pitchFamily="18" charset="0"/>
                <a:ea typeface="华文细黑"/>
                <a:cs typeface="华文细黑"/>
              </a:rPr>
              <a:t>示例</a:t>
            </a:r>
          </a:p>
        </p:txBody>
      </p:sp>
      <p:graphicFrame>
        <p:nvGraphicFramePr>
          <p:cNvPr id="51211" name="图表 13"/>
          <p:cNvGraphicFramePr>
            <a:graphicFrameLocks/>
          </p:cNvGraphicFramePr>
          <p:nvPr/>
        </p:nvGraphicFramePr>
        <p:xfrm>
          <a:off x="739775" y="3832225"/>
          <a:ext cx="4270375" cy="2330450"/>
        </p:xfrm>
        <a:graphic>
          <a:graphicData uri="http://schemas.openxmlformats.org/presentationml/2006/ole">
            <mc:AlternateContent xmlns:mc="http://schemas.openxmlformats.org/markup-compatibility/2006">
              <mc:Choice xmlns:v="urn:schemas-microsoft-com:vml" Requires="v">
                <p:oleObj spid="_x0000_s51213" r:id="rId8" imgW="4273666" imgH="2328874" progId="Excel.Chart.8">
                  <p:embed/>
                </p:oleObj>
              </mc:Choice>
              <mc:Fallback>
                <p:oleObj r:id="rId8" imgW="4273666" imgH="2328874" progId="Excel.Chart.8">
                  <p:embed/>
                  <p:pic>
                    <p:nvPicPr>
                      <p:cNvPr id="0" name="图表 1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9775" y="3832225"/>
                        <a:ext cx="4270375" cy="2330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12" name="图表 14"/>
          <p:cNvGraphicFramePr>
            <a:graphicFrameLocks/>
          </p:cNvGraphicFramePr>
          <p:nvPr/>
        </p:nvGraphicFramePr>
        <p:xfrm>
          <a:off x="5399088" y="3844925"/>
          <a:ext cx="3932237" cy="2305050"/>
        </p:xfrm>
        <a:graphic>
          <a:graphicData uri="http://schemas.openxmlformats.org/presentationml/2006/ole">
            <mc:AlternateContent xmlns:mc="http://schemas.openxmlformats.org/markup-compatibility/2006">
              <mc:Choice xmlns:v="urn:schemas-microsoft-com:vml" Requires="v">
                <p:oleObj spid="_x0000_s51214" r:id="rId10" imgW="3932261" imgH="2304488" progId="Excel.Chart.8">
                  <p:embed/>
                </p:oleObj>
              </mc:Choice>
              <mc:Fallback>
                <p:oleObj r:id="rId10" imgW="3932261" imgH="2304488" progId="Excel.Chart.8">
                  <p:embed/>
                  <p:pic>
                    <p:nvPicPr>
                      <p:cNvPr id="0" name="图表 14"/>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99088" y="3844925"/>
                        <a:ext cx="3932237" cy="2305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8"/>
          <p:cNvSpPr txBox="1">
            <a:spLocks noChangeArrowheads="1"/>
          </p:cNvSpPr>
          <p:nvPr/>
        </p:nvSpPr>
        <p:spPr bwMode="auto">
          <a:xfrm>
            <a:off x="0" y="309433"/>
            <a:ext cx="8931275" cy="492125"/>
          </a:xfrm>
          <a:prstGeom prst="rect">
            <a:avLst/>
          </a:prstGeom>
          <a:noFill/>
          <a:ln w="9525">
            <a:noFill/>
            <a:miter lim="800000"/>
            <a:headEnd/>
            <a:tailEnd/>
          </a:ln>
        </p:spPr>
        <p:txBody>
          <a:bodyPr lIns="91420" tIns="45711" rIns="91420" bIns="45711" anchor="ctr"/>
          <a:lstStyle/>
          <a:p>
            <a:pPr defTabSz="912813" eaLnBrk="0" hangingPunct="0">
              <a:defRPr/>
            </a:pPr>
            <a:r>
              <a:rPr kumimoji="0" lang="zh-CN" altLang="en-US" sz="2400" b="1" kern="0" dirty="0">
                <a:solidFill>
                  <a:schemeClr val="bg1"/>
                </a:solidFill>
                <a:latin typeface="微软雅黑" pitchFamily="34" charset="-122"/>
                <a:ea typeface="微软雅黑" pitchFamily="34" charset="-122"/>
                <a:cs typeface="+mj-cs"/>
              </a:rPr>
              <a:t>二级指标</a:t>
            </a:r>
            <a:endParaRPr kumimoji="0" lang="zh-CN" altLang="en-US" sz="2400" b="1" strike="sngStrike" kern="0" dirty="0">
              <a:solidFill>
                <a:schemeClr val="bg1"/>
              </a:solidFill>
              <a:latin typeface="微软雅黑" pitchFamily="34" charset="-122"/>
              <a:ea typeface="微软雅黑" pitchFamily="34" charset="-122"/>
              <a:cs typeface="+mj-cs"/>
            </a:endParaRPr>
          </a:p>
        </p:txBody>
      </p:sp>
      <p:grpSp>
        <p:nvGrpSpPr>
          <p:cNvPr id="52233" name="组合 18"/>
          <p:cNvGrpSpPr>
            <a:grpSpLocks/>
          </p:cNvGrpSpPr>
          <p:nvPr/>
        </p:nvGrpSpPr>
        <p:grpSpPr bwMode="auto">
          <a:xfrm>
            <a:off x="438150" y="2039938"/>
            <a:ext cx="9032875" cy="4149725"/>
            <a:chOff x="487580" y="2327767"/>
            <a:chExt cx="9033467" cy="4149673"/>
          </a:xfrm>
        </p:grpSpPr>
        <p:graphicFrame>
          <p:nvGraphicFramePr>
            <p:cNvPr id="15" name="图示 14"/>
            <p:cNvGraphicFramePr/>
            <p:nvPr/>
          </p:nvGraphicFramePr>
          <p:xfrm>
            <a:off x="1541655" y="2951073"/>
            <a:ext cx="2811310" cy="458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2236" name="TextBox 15"/>
            <p:cNvSpPr txBox="1">
              <a:spLocks noChangeArrowheads="1"/>
            </p:cNvSpPr>
            <p:nvPr/>
          </p:nvSpPr>
          <p:spPr bwMode="auto">
            <a:xfrm>
              <a:off x="787402" y="3027622"/>
              <a:ext cx="646331" cy="295145"/>
            </a:xfrm>
            <a:prstGeom prst="rect">
              <a:avLst/>
            </a:prstGeom>
            <a:noFill/>
            <a:ln w="9525">
              <a:noFill/>
              <a:miter lim="800000"/>
              <a:headEnd/>
              <a:tailEnd/>
            </a:ln>
          </p:spPr>
          <p:txBody>
            <a:bodyPr wrap="none">
              <a:spAutoFit/>
            </a:bodyPr>
            <a:lstStyle/>
            <a:p>
              <a:pPr algn="ctr">
                <a:lnSpc>
                  <a:spcPct val="120000"/>
                </a:lnSpc>
              </a:pPr>
              <a:r>
                <a:rPr lang="zh-CN" altLang="en-US" b="1">
                  <a:solidFill>
                    <a:srgbClr val="FF0000"/>
                  </a:solidFill>
                  <a:latin typeface="微软雅黑"/>
                  <a:ea typeface="微软雅黑"/>
                  <a:cs typeface="微软雅黑"/>
                </a:rPr>
                <a:t>权重：</a:t>
              </a:r>
            </a:p>
          </p:txBody>
        </p:sp>
        <p:sp>
          <p:nvSpPr>
            <p:cNvPr id="17" name="内容占位符 8"/>
            <p:cNvSpPr txBox="1">
              <a:spLocks/>
            </p:cNvSpPr>
            <p:nvPr/>
          </p:nvSpPr>
          <p:spPr>
            <a:xfrm>
              <a:off x="4809995" y="2755725"/>
              <a:ext cx="4711052" cy="914401"/>
            </a:xfrm>
            <a:prstGeom prst="rect">
              <a:avLst/>
            </a:prstGeom>
            <a:noFill/>
            <a:effectLst>
              <a:glow rad="139700">
                <a:schemeClr val="accent3">
                  <a:satMod val="175000"/>
                  <a:alpha val="40000"/>
                </a:schemeClr>
              </a:glow>
            </a:effectLst>
          </p:spPr>
          <p:txBody>
            <a:bodyPr/>
            <a:lstStyle/>
            <a:p>
              <a:pPr marL="285750" indent="-285750">
                <a:lnSpc>
                  <a:spcPct val="150000"/>
                </a:lnSpc>
                <a:buFont typeface="Arial" pitchFamily="34" charset="0"/>
                <a:buChar char="•"/>
                <a:defRPr/>
              </a:pPr>
              <a:r>
                <a:rPr lang="zh-CN" altLang="en-US" dirty="0">
                  <a:solidFill>
                    <a:schemeClr val="tx1"/>
                  </a:solidFill>
                  <a:latin typeface="微软雅黑" pitchFamily="34" charset="-122"/>
                  <a:ea typeface="微软雅黑" pitchFamily="34" charset="-122"/>
                </a:rPr>
                <a:t>“认知”权重较大，满意度得分比“感知”高，因此改进优先级较高。</a:t>
              </a:r>
              <a:endParaRPr lang="en-US" altLang="zh-CN" dirty="0">
                <a:solidFill>
                  <a:schemeClr val="tx1"/>
                </a:solidFill>
                <a:latin typeface="微软雅黑" pitchFamily="34" charset="-122"/>
                <a:ea typeface="微软雅黑" pitchFamily="34" charset="-122"/>
              </a:endParaRPr>
            </a:p>
          </p:txBody>
        </p:sp>
        <p:sp>
          <p:nvSpPr>
            <p:cNvPr id="52240" name="TextBox 10"/>
            <p:cNvSpPr txBox="1">
              <a:spLocks noChangeArrowheads="1"/>
            </p:cNvSpPr>
            <p:nvPr/>
          </p:nvSpPr>
          <p:spPr bwMode="auto">
            <a:xfrm>
              <a:off x="871004" y="6163508"/>
              <a:ext cx="4047904" cy="313932"/>
            </a:xfrm>
            <a:prstGeom prst="rect">
              <a:avLst/>
            </a:prstGeom>
            <a:noFill/>
            <a:ln w="9525">
              <a:noFill/>
              <a:miter lim="800000"/>
              <a:headEnd/>
              <a:tailEnd/>
            </a:ln>
          </p:spPr>
          <p:txBody>
            <a:bodyPr wrap="none">
              <a:spAutoFit/>
            </a:bodyPr>
            <a:lstStyle/>
            <a:p>
              <a:pPr algn="ctr">
                <a:lnSpc>
                  <a:spcPct val="120000"/>
                </a:lnSpc>
              </a:pPr>
              <a:r>
                <a:rPr lang="zh-CN" altLang="en-US">
                  <a:latin typeface="微软雅黑"/>
                  <a:ea typeface="微软雅黑"/>
                  <a:cs typeface="微软雅黑"/>
                </a:rPr>
                <a:t>满意度得分：“</a:t>
              </a:r>
              <a:r>
                <a:rPr lang="en-US" altLang="zh-CN">
                  <a:latin typeface="微软雅黑"/>
                  <a:ea typeface="微软雅黑"/>
                  <a:cs typeface="微软雅黑"/>
                </a:rPr>
                <a:t>1</a:t>
              </a:r>
              <a:r>
                <a:rPr lang="zh-CN" altLang="en-US">
                  <a:latin typeface="微软雅黑"/>
                  <a:ea typeface="微软雅黑"/>
                  <a:cs typeface="微软雅黑"/>
                </a:rPr>
                <a:t>”表示非常不满意；“</a:t>
              </a:r>
              <a:r>
                <a:rPr lang="en-US" altLang="zh-CN">
                  <a:latin typeface="微软雅黑"/>
                  <a:ea typeface="微软雅黑"/>
                  <a:cs typeface="微软雅黑"/>
                </a:rPr>
                <a:t>7</a:t>
              </a:r>
              <a:r>
                <a:rPr lang="zh-CN" altLang="en-US">
                  <a:latin typeface="微软雅黑"/>
                  <a:ea typeface="微软雅黑"/>
                  <a:cs typeface="微软雅黑"/>
                </a:rPr>
                <a:t>”表示非常满意</a:t>
              </a:r>
            </a:p>
          </p:txBody>
        </p:sp>
        <p:sp>
          <p:nvSpPr>
            <p:cNvPr id="52241" name="TextBox 50"/>
            <p:cNvSpPr txBox="1">
              <a:spLocks noChangeArrowheads="1"/>
            </p:cNvSpPr>
            <p:nvPr/>
          </p:nvSpPr>
          <p:spPr bwMode="auto">
            <a:xfrm rot="-936417">
              <a:off x="487580" y="2327767"/>
              <a:ext cx="982662" cy="313932"/>
            </a:xfrm>
            <a:prstGeom prst="rect">
              <a:avLst/>
            </a:prstGeom>
            <a:noFill/>
            <a:ln w="9525">
              <a:solidFill>
                <a:srgbClr val="FFC000"/>
              </a:solidFill>
              <a:miter lim="800000"/>
              <a:headEnd/>
              <a:tailEnd/>
            </a:ln>
          </p:spPr>
          <p:txBody>
            <a:bodyPr>
              <a:spAutoFit/>
            </a:bodyPr>
            <a:lstStyle/>
            <a:p>
              <a:pPr algn="ctr">
                <a:lnSpc>
                  <a:spcPct val="120000"/>
                </a:lnSpc>
              </a:pPr>
              <a:r>
                <a:rPr lang="zh-CN" altLang="en-US" b="1">
                  <a:solidFill>
                    <a:srgbClr val="FF0000"/>
                  </a:solidFill>
                  <a:latin typeface="Times New Roman" pitchFamily="18" charset="0"/>
                  <a:ea typeface="华文细黑"/>
                  <a:cs typeface="华文细黑"/>
                </a:rPr>
                <a:t>示例</a:t>
              </a:r>
            </a:p>
          </p:txBody>
        </p:sp>
      </p:grpSp>
      <p:sp>
        <p:nvSpPr>
          <p:cNvPr id="52234" name="TextBox 17"/>
          <p:cNvSpPr txBox="1">
            <a:spLocks noChangeArrowheads="1"/>
          </p:cNvSpPr>
          <p:nvPr/>
        </p:nvSpPr>
        <p:spPr bwMode="auto">
          <a:xfrm>
            <a:off x="581025" y="971550"/>
            <a:ext cx="8775700" cy="787400"/>
          </a:xfrm>
          <a:prstGeom prst="rect">
            <a:avLst/>
          </a:prstGeom>
          <a:noFill/>
          <a:ln w="9525">
            <a:solidFill>
              <a:schemeClr val="tx2"/>
            </a:solidFill>
            <a:miter lim="800000"/>
            <a:headEnd/>
            <a:tailEnd/>
          </a:ln>
        </p:spPr>
        <p:txBody>
          <a:bodyPr>
            <a:spAutoFit/>
          </a:bodyPr>
          <a:lstStyle/>
          <a:p>
            <a:pPr indent="179388">
              <a:lnSpc>
                <a:spcPct val="150000"/>
              </a:lnSpc>
            </a:pPr>
            <a:r>
              <a:rPr lang="zh-CN" altLang="en-US" sz="1600" b="1">
                <a:solidFill>
                  <a:srgbClr val="FF0000"/>
                </a:solidFill>
                <a:latin typeface="微软雅黑"/>
                <a:ea typeface="微软雅黑"/>
                <a:cs typeface="微软雅黑"/>
              </a:rPr>
              <a:t>计算出调研产品的各项二级指标的满意度分值，用图表形式呈现；根据指标权重和满意度分值得出二级指标改进数值，用图表形式呈现，同时用文字进行重点阐述。</a:t>
            </a:r>
            <a:endParaRPr lang="en-US" altLang="zh-CN" sz="1600" b="1">
              <a:solidFill>
                <a:srgbClr val="FF0000"/>
              </a:solidFill>
              <a:latin typeface="微软雅黑"/>
              <a:ea typeface="微软雅黑"/>
              <a:cs typeface="微软雅黑"/>
            </a:endParaRPr>
          </a:p>
        </p:txBody>
      </p:sp>
      <p:graphicFrame>
        <p:nvGraphicFramePr>
          <p:cNvPr id="52229" name="图表 19"/>
          <p:cNvGraphicFramePr>
            <a:graphicFrameLocks/>
          </p:cNvGraphicFramePr>
          <p:nvPr/>
        </p:nvGraphicFramePr>
        <p:xfrm>
          <a:off x="852488" y="3757613"/>
          <a:ext cx="3770312" cy="1916112"/>
        </p:xfrm>
        <a:graphic>
          <a:graphicData uri="http://schemas.openxmlformats.org/presentationml/2006/ole">
            <mc:AlternateContent xmlns:mc="http://schemas.openxmlformats.org/markup-compatibility/2006">
              <mc:Choice xmlns:v="urn:schemas-microsoft-com:vml" Requires="v">
                <p:oleObj spid="_x0000_s52231" r:id="rId8" imgW="3767655" imgH="1920406" progId="Excel.Chart.8">
                  <p:embed/>
                </p:oleObj>
              </mc:Choice>
              <mc:Fallback>
                <p:oleObj r:id="rId8" imgW="3767655" imgH="1920406" progId="Excel.Chart.8">
                  <p:embed/>
                  <p:pic>
                    <p:nvPicPr>
                      <p:cNvPr id="0" name="图表 19"/>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2488" y="3757613"/>
                        <a:ext cx="3770312" cy="1916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230" name="图表 20"/>
          <p:cNvGraphicFramePr>
            <a:graphicFrameLocks/>
          </p:cNvGraphicFramePr>
          <p:nvPr/>
        </p:nvGraphicFramePr>
        <p:xfrm>
          <a:off x="4948238" y="3808413"/>
          <a:ext cx="3995737" cy="1903412"/>
        </p:xfrm>
        <a:graphic>
          <a:graphicData uri="http://schemas.openxmlformats.org/presentationml/2006/ole">
            <mc:AlternateContent xmlns:mc="http://schemas.openxmlformats.org/markup-compatibility/2006">
              <mc:Choice xmlns:v="urn:schemas-microsoft-com:vml" Requires="v">
                <p:oleObj spid="_x0000_s52232" r:id="rId10" imgW="3993226" imgH="1902117" progId="Excel.Chart.8">
                  <p:embed/>
                </p:oleObj>
              </mc:Choice>
              <mc:Fallback>
                <p:oleObj r:id="rId10" imgW="3993226" imgH="1902117" progId="Excel.Chart.8">
                  <p:embed/>
                  <p:pic>
                    <p:nvPicPr>
                      <p:cNvPr id="0" name="图表 20"/>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48238" y="3808413"/>
                        <a:ext cx="3995737" cy="1903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8"/>
          <p:cNvSpPr txBox="1">
            <a:spLocks noChangeArrowheads="1"/>
          </p:cNvSpPr>
          <p:nvPr/>
        </p:nvSpPr>
        <p:spPr bwMode="auto">
          <a:xfrm>
            <a:off x="0" y="309433"/>
            <a:ext cx="8931275" cy="492125"/>
          </a:xfrm>
          <a:prstGeom prst="rect">
            <a:avLst/>
          </a:prstGeom>
          <a:noFill/>
          <a:ln w="9525">
            <a:noFill/>
            <a:miter lim="800000"/>
            <a:headEnd/>
            <a:tailEnd/>
          </a:ln>
        </p:spPr>
        <p:txBody>
          <a:bodyPr lIns="91420" tIns="45711" rIns="91420" bIns="45711" anchor="ctr"/>
          <a:lstStyle/>
          <a:p>
            <a:pPr defTabSz="912813" eaLnBrk="0" hangingPunct="0">
              <a:defRPr/>
            </a:pPr>
            <a:r>
              <a:rPr kumimoji="0" lang="zh-CN" altLang="en-US" sz="2400" b="1" kern="0" dirty="0">
                <a:solidFill>
                  <a:schemeClr val="bg1"/>
                </a:solidFill>
                <a:latin typeface="微软雅黑" pitchFamily="34" charset="-122"/>
                <a:ea typeface="微软雅黑" pitchFamily="34" charset="-122"/>
                <a:cs typeface="+mj-cs"/>
              </a:rPr>
              <a:t>二级指标</a:t>
            </a:r>
            <a:endParaRPr kumimoji="0" lang="zh-CN" altLang="en-US" sz="2400" b="1" strike="sngStrike" kern="0" dirty="0">
              <a:solidFill>
                <a:schemeClr val="bg1"/>
              </a:solidFill>
              <a:latin typeface="微软雅黑" pitchFamily="34" charset="-122"/>
              <a:ea typeface="微软雅黑" pitchFamily="34" charset="-122"/>
              <a:cs typeface="+mj-cs"/>
            </a:endParaRPr>
          </a:p>
        </p:txBody>
      </p:sp>
      <p:sp>
        <p:nvSpPr>
          <p:cNvPr id="524290" name="TextBox 2"/>
          <p:cNvSpPr txBox="1">
            <a:spLocks noChangeArrowheads="1"/>
          </p:cNvSpPr>
          <p:nvPr/>
        </p:nvSpPr>
        <p:spPr bwMode="auto">
          <a:xfrm>
            <a:off x="581025" y="971550"/>
            <a:ext cx="8775700" cy="831850"/>
          </a:xfrm>
          <a:prstGeom prst="rect">
            <a:avLst/>
          </a:prstGeom>
          <a:noFill/>
          <a:ln w="9525">
            <a:solidFill>
              <a:schemeClr val="tx2"/>
            </a:solidFill>
            <a:miter lim="800000"/>
            <a:headEnd/>
            <a:tailEnd/>
          </a:ln>
        </p:spPr>
        <p:txBody>
          <a:bodyPr>
            <a:spAutoFit/>
          </a:bodyPr>
          <a:lstStyle/>
          <a:p>
            <a:pPr indent="179388">
              <a:lnSpc>
                <a:spcPct val="150000"/>
              </a:lnSpc>
            </a:pPr>
            <a:r>
              <a:rPr lang="zh-CN" altLang="en-US" sz="1600" b="1">
                <a:solidFill>
                  <a:srgbClr val="FF0000"/>
                </a:solidFill>
                <a:latin typeface="微软雅黑"/>
                <a:ea typeface="微软雅黑"/>
                <a:cs typeface="微软雅黑"/>
              </a:rPr>
              <a:t>计算出其余各项二级指标的满意度分值，用图表形式呈现；根据指标权重和满意度分值得出二级指标改进数值，用图表形式呈现，同时用文字进行重点阐述。</a:t>
            </a:r>
            <a:endParaRPr lang="en-US" altLang="zh-CN" sz="1600" b="1">
              <a:solidFill>
                <a:srgbClr val="FF0000"/>
              </a:solidFill>
              <a:latin typeface="微软雅黑"/>
              <a:ea typeface="微软雅黑"/>
              <a:cs typeface="微软雅黑"/>
            </a:endParaRPr>
          </a:p>
        </p:txBody>
      </p:sp>
      <p:sp>
        <p:nvSpPr>
          <p:cNvPr id="524291" name="TextBox 3"/>
          <p:cNvSpPr txBox="1">
            <a:spLocks noChangeArrowheads="1"/>
          </p:cNvSpPr>
          <p:nvPr/>
        </p:nvSpPr>
        <p:spPr bwMode="auto">
          <a:xfrm>
            <a:off x="965200" y="2349500"/>
            <a:ext cx="720725" cy="1846263"/>
          </a:xfrm>
          <a:prstGeom prst="rect">
            <a:avLst/>
          </a:prstGeom>
          <a:noFill/>
          <a:ln w="9525">
            <a:noFill/>
            <a:miter lim="800000"/>
            <a:headEnd/>
            <a:tailEnd/>
          </a:ln>
        </p:spPr>
        <p:txBody>
          <a:bodyPr vert="eaVert" wrap="none">
            <a:spAutoFit/>
          </a:bodyPr>
          <a:lstStyle/>
          <a:p>
            <a:pPr algn="ctr">
              <a:lnSpc>
                <a:spcPct val="120000"/>
              </a:lnSpc>
            </a:pPr>
            <a:r>
              <a:rPr lang="en-US" altLang="zh-CN" sz="3200" b="1"/>
              <a:t>…… ……</a:t>
            </a:r>
            <a:endParaRPr lang="zh-CN" altLang="en-US" sz="3200"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8"/>
          <p:cNvSpPr txBox="1">
            <a:spLocks noChangeArrowheads="1"/>
          </p:cNvSpPr>
          <p:nvPr/>
        </p:nvSpPr>
        <p:spPr bwMode="auto">
          <a:xfrm>
            <a:off x="0" y="334485"/>
            <a:ext cx="8931275" cy="492125"/>
          </a:xfrm>
          <a:prstGeom prst="rect">
            <a:avLst/>
          </a:prstGeom>
          <a:noFill/>
          <a:ln w="9525">
            <a:noFill/>
            <a:miter lim="800000"/>
            <a:headEnd/>
            <a:tailEnd/>
          </a:ln>
        </p:spPr>
        <p:txBody>
          <a:bodyPr lIns="91420" tIns="45711" rIns="91420" bIns="45711" anchor="ctr"/>
          <a:lstStyle/>
          <a:p>
            <a:pPr defTabSz="912813" eaLnBrk="0" hangingPunct="0">
              <a:defRPr/>
            </a:pPr>
            <a:r>
              <a:rPr kumimoji="0" lang="zh-CN" altLang="en-US" sz="2400" b="1" kern="0" dirty="0">
                <a:solidFill>
                  <a:schemeClr val="bg1"/>
                </a:solidFill>
                <a:latin typeface="微软雅黑" pitchFamily="34" charset="-122"/>
                <a:ea typeface="微软雅黑" pitchFamily="34" charset="-122"/>
                <a:cs typeface="+mj-cs"/>
              </a:rPr>
              <a:t>三级指标</a:t>
            </a:r>
            <a:endParaRPr kumimoji="0" lang="zh-CN" altLang="en-US" sz="2400" b="1" strike="sngStrike" kern="0" dirty="0">
              <a:solidFill>
                <a:schemeClr val="bg1"/>
              </a:solidFill>
              <a:latin typeface="微软雅黑" pitchFamily="34" charset="-122"/>
              <a:ea typeface="微软雅黑" pitchFamily="34" charset="-122"/>
              <a:cs typeface="+mj-cs"/>
            </a:endParaRPr>
          </a:p>
        </p:txBody>
      </p:sp>
      <p:sp>
        <p:nvSpPr>
          <p:cNvPr id="54281" name="TextBox 11"/>
          <p:cNvSpPr txBox="1">
            <a:spLocks noChangeArrowheads="1"/>
          </p:cNvSpPr>
          <p:nvPr/>
        </p:nvSpPr>
        <p:spPr bwMode="auto">
          <a:xfrm>
            <a:off x="581025" y="971550"/>
            <a:ext cx="8775700" cy="787400"/>
          </a:xfrm>
          <a:prstGeom prst="rect">
            <a:avLst/>
          </a:prstGeom>
          <a:noFill/>
          <a:ln w="9525">
            <a:solidFill>
              <a:schemeClr val="tx2"/>
            </a:solidFill>
            <a:miter lim="800000"/>
            <a:headEnd/>
            <a:tailEnd/>
          </a:ln>
        </p:spPr>
        <p:txBody>
          <a:bodyPr>
            <a:spAutoFit/>
          </a:bodyPr>
          <a:lstStyle/>
          <a:p>
            <a:pPr indent="179388">
              <a:lnSpc>
                <a:spcPct val="150000"/>
              </a:lnSpc>
            </a:pPr>
            <a:r>
              <a:rPr lang="zh-CN" altLang="en-US" sz="1600" b="1">
                <a:solidFill>
                  <a:srgbClr val="FF0000"/>
                </a:solidFill>
                <a:latin typeface="微软雅黑"/>
                <a:ea typeface="微软雅黑"/>
                <a:cs typeface="微软雅黑"/>
              </a:rPr>
              <a:t>计算出调研产品的使用指标中的各项三级指标的满意度分值，用图表形式呈现；根据指标权重和满意度分值得出三级指标改进数值，用图表形式呈现，同时用文字进行重点阐述。</a:t>
            </a:r>
            <a:endParaRPr lang="en-US" altLang="zh-CN" sz="1600" b="1">
              <a:solidFill>
                <a:srgbClr val="FF0000"/>
              </a:solidFill>
              <a:latin typeface="微软雅黑"/>
              <a:ea typeface="微软雅黑"/>
              <a:cs typeface="微软雅黑"/>
            </a:endParaRPr>
          </a:p>
        </p:txBody>
      </p:sp>
      <p:grpSp>
        <p:nvGrpSpPr>
          <p:cNvPr id="54282" name="组合 13"/>
          <p:cNvGrpSpPr>
            <a:grpSpLocks/>
          </p:cNvGrpSpPr>
          <p:nvPr/>
        </p:nvGrpSpPr>
        <p:grpSpPr bwMode="auto">
          <a:xfrm>
            <a:off x="700088" y="2252663"/>
            <a:ext cx="8382000" cy="4249737"/>
            <a:chOff x="662946" y="2640918"/>
            <a:chExt cx="8381061" cy="4249881"/>
          </a:xfrm>
        </p:grpSpPr>
        <p:graphicFrame>
          <p:nvGraphicFramePr>
            <p:cNvPr id="15" name="图示 14"/>
            <p:cNvGraphicFramePr/>
            <p:nvPr/>
          </p:nvGraphicFramePr>
          <p:xfrm>
            <a:off x="2275848" y="2882932"/>
            <a:ext cx="4752297"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4284" name="TextBox 15"/>
            <p:cNvSpPr txBox="1">
              <a:spLocks noChangeArrowheads="1"/>
            </p:cNvSpPr>
            <p:nvPr/>
          </p:nvSpPr>
          <p:spPr bwMode="auto">
            <a:xfrm>
              <a:off x="1584225" y="3033890"/>
              <a:ext cx="646331" cy="295145"/>
            </a:xfrm>
            <a:prstGeom prst="rect">
              <a:avLst/>
            </a:prstGeom>
            <a:noFill/>
            <a:ln w="9525">
              <a:noFill/>
              <a:miter lim="800000"/>
              <a:headEnd/>
              <a:tailEnd/>
            </a:ln>
          </p:spPr>
          <p:txBody>
            <a:bodyPr wrap="none">
              <a:spAutoFit/>
            </a:bodyPr>
            <a:lstStyle/>
            <a:p>
              <a:pPr algn="ctr">
                <a:lnSpc>
                  <a:spcPct val="120000"/>
                </a:lnSpc>
              </a:pPr>
              <a:r>
                <a:rPr lang="zh-CN" altLang="en-US" b="1">
                  <a:solidFill>
                    <a:srgbClr val="FF0000"/>
                  </a:solidFill>
                  <a:latin typeface="微软雅黑"/>
                  <a:ea typeface="微软雅黑"/>
                  <a:cs typeface="微软雅黑"/>
                </a:rPr>
                <a:t>权重：</a:t>
              </a:r>
            </a:p>
          </p:txBody>
        </p:sp>
        <p:sp>
          <p:nvSpPr>
            <p:cNvPr id="17" name="内容占位符 8"/>
            <p:cNvSpPr txBox="1">
              <a:spLocks/>
            </p:cNvSpPr>
            <p:nvPr/>
          </p:nvSpPr>
          <p:spPr>
            <a:xfrm>
              <a:off x="1116032" y="3544866"/>
              <a:ext cx="7927975" cy="663879"/>
            </a:xfrm>
            <a:prstGeom prst="rect">
              <a:avLst/>
            </a:prstGeom>
            <a:noFill/>
            <a:effectLst>
              <a:glow rad="139700">
                <a:schemeClr val="accent3">
                  <a:satMod val="175000"/>
                  <a:alpha val="40000"/>
                </a:schemeClr>
              </a:glow>
            </a:effectLst>
          </p:spPr>
          <p:txBody>
            <a:bodyPr/>
            <a:lstStyle/>
            <a:p>
              <a:pPr marL="285750" indent="-285750">
                <a:lnSpc>
                  <a:spcPct val="150000"/>
                </a:lnSpc>
                <a:buFont typeface="Arial" pitchFamily="34" charset="0"/>
                <a:buChar char="•"/>
                <a:defRPr/>
              </a:pPr>
              <a:r>
                <a:rPr lang="zh-CN" altLang="en-US" dirty="0">
                  <a:solidFill>
                    <a:schemeClr val="tx1"/>
                  </a:solidFill>
                  <a:latin typeface="微软雅黑" pitchFamily="34" charset="-122"/>
                  <a:ea typeface="微软雅黑" pitchFamily="34" charset="-122"/>
                </a:rPr>
                <a:t>“界面布局”权重最大，用户对“界面简洁”的满意度最高，改进优先级最低；</a:t>
              </a:r>
              <a:endParaRPr lang="en-US" altLang="zh-CN" dirty="0">
                <a:solidFill>
                  <a:schemeClr val="tx1"/>
                </a:solidFill>
                <a:latin typeface="微软雅黑" pitchFamily="34" charset="-122"/>
                <a:ea typeface="微软雅黑" pitchFamily="34" charset="-122"/>
              </a:endParaRPr>
            </a:p>
            <a:p>
              <a:pPr marL="285750" indent="-285750">
                <a:lnSpc>
                  <a:spcPct val="150000"/>
                </a:lnSpc>
                <a:buFont typeface="Arial" pitchFamily="34" charset="0"/>
                <a:buChar char="•"/>
                <a:defRPr/>
              </a:pPr>
              <a:r>
                <a:rPr lang="zh-CN" altLang="en-US" dirty="0">
                  <a:solidFill>
                    <a:schemeClr val="tx1"/>
                  </a:solidFill>
                  <a:latin typeface="微软雅黑" pitchFamily="34" charset="-122"/>
                  <a:ea typeface="微软雅黑" pitchFamily="34" charset="-122"/>
                </a:rPr>
                <a:t>用户对“界面布局”的满意度最低，改进优先级较高。</a:t>
              </a:r>
              <a:endParaRPr lang="en-US" altLang="zh-CN" dirty="0">
                <a:solidFill>
                  <a:schemeClr val="tx1"/>
                </a:solidFill>
                <a:latin typeface="微软雅黑" pitchFamily="34" charset="-122"/>
                <a:ea typeface="微软雅黑" pitchFamily="34" charset="-122"/>
              </a:endParaRPr>
            </a:p>
          </p:txBody>
        </p:sp>
        <p:sp>
          <p:nvSpPr>
            <p:cNvPr id="54288" name="TextBox 8"/>
            <p:cNvSpPr txBox="1">
              <a:spLocks noChangeArrowheads="1"/>
            </p:cNvSpPr>
            <p:nvPr/>
          </p:nvSpPr>
          <p:spPr bwMode="auto">
            <a:xfrm>
              <a:off x="770795" y="6576867"/>
              <a:ext cx="4047904" cy="313932"/>
            </a:xfrm>
            <a:prstGeom prst="rect">
              <a:avLst/>
            </a:prstGeom>
            <a:noFill/>
            <a:ln w="9525">
              <a:noFill/>
              <a:miter lim="800000"/>
              <a:headEnd/>
              <a:tailEnd/>
            </a:ln>
          </p:spPr>
          <p:txBody>
            <a:bodyPr wrap="none">
              <a:spAutoFit/>
            </a:bodyPr>
            <a:lstStyle/>
            <a:p>
              <a:pPr algn="ctr">
                <a:lnSpc>
                  <a:spcPct val="120000"/>
                </a:lnSpc>
              </a:pPr>
              <a:r>
                <a:rPr lang="zh-CN" altLang="en-US">
                  <a:latin typeface="微软雅黑"/>
                  <a:ea typeface="微软雅黑"/>
                  <a:cs typeface="微软雅黑"/>
                </a:rPr>
                <a:t>满意度得分：“</a:t>
              </a:r>
              <a:r>
                <a:rPr lang="en-US" altLang="zh-CN">
                  <a:latin typeface="微软雅黑"/>
                  <a:ea typeface="微软雅黑"/>
                  <a:cs typeface="微软雅黑"/>
                </a:rPr>
                <a:t>1</a:t>
              </a:r>
              <a:r>
                <a:rPr lang="zh-CN" altLang="en-US">
                  <a:latin typeface="微软雅黑"/>
                  <a:ea typeface="微软雅黑"/>
                  <a:cs typeface="微软雅黑"/>
                </a:rPr>
                <a:t>”表示非常不满意；“</a:t>
              </a:r>
              <a:r>
                <a:rPr lang="en-US" altLang="zh-CN">
                  <a:latin typeface="微软雅黑"/>
                  <a:ea typeface="微软雅黑"/>
                  <a:cs typeface="微软雅黑"/>
                </a:rPr>
                <a:t>7</a:t>
              </a:r>
              <a:r>
                <a:rPr lang="zh-CN" altLang="en-US">
                  <a:latin typeface="微软雅黑"/>
                  <a:ea typeface="微软雅黑"/>
                  <a:cs typeface="微软雅黑"/>
                </a:rPr>
                <a:t>”表示非常满意</a:t>
              </a:r>
            </a:p>
          </p:txBody>
        </p:sp>
        <p:sp>
          <p:nvSpPr>
            <p:cNvPr id="54289" name="TextBox 50"/>
            <p:cNvSpPr txBox="1">
              <a:spLocks noChangeArrowheads="1"/>
            </p:cNvSpPr>
            <p:nvPr/>
          </p:nvSpPr>
          <p:spPr bwMode="auto">
            <a:xfrm rot="-936417">
              <a:off x="662946" y="2640918"/>
              <a:ext cx="982662" cy="313932"/>
            </a:xfrm>
            <a:prstGeom prst="rect">
              <a:avLst/>
            </a:prstGeom>
            <a:noFill/>
            <a:ln w="9525">
              <a:solidFill>
                <a:srgbClr val="FFC000"/>
              </a:solidFill>
              <a:miter lim="800000"/>
              <a:headEnd/>
              <a:tailEnd/>
            </a:ln>
          </p:spPr>
          <p:txBody>
            <a:bodyPr>
              <a:spAutoFit/>
            </a:bodyPr>
            <a:lstStyle/>
            <a:p>
              <a:pPr algn="ctr">
                <a:lnSpc>
                  <a:spcPct val="120000"/>
                </a:lnSpc>
              </a:pPr>
              <a:r>
                <a:rPr lang="zh-CN" altLang="en-US" b="1">
                  <a:solidFill>
                    <a:srgbClr val="FF0000"/>
                  </a:solidFill>
                  <a:latin typeface="Times New Roman" pitchFamily="18" charset="0"/>
                  <a:ea typeface="华文细黑"/>
                  <a:cs typeface="华文细黑"/>
                </a:rPr>
                <a:t>示例</a:t>
              </a:r>
            </a:p>
          </p:txBody>
        </p:sp>
      </p:grpSp>
      <p:graphicFrame>
        <p:nvGraphicFramePr>
          <p:cNvPr id="54277" name="图表 17"/>
          <p:cNvGraphicFramePr>
            <a:graphicFrameLocks/>
          </p:cNvGraphicFramePr>
          <p:nvPr/>
        </p:nvGraphicFramePr>
        <p:xfrm>
          <a:off x="863600" y="4146550"/>
          <a:ext cx="3770313" cy="1916113"/>
        </p:xfrm>
        <a:graphic>
          <a:graphicData uri="http://schemas.openxmlformats.org/presentationml/2006/ole">
            <mc:AlternateContent xmlns:mc="http://schemas.openxmlformats.org/markup-compatibility/2006">
              <mc:Choice xmlns:v="urn:schemas-microsoft-com:vml" Requires="v">
                <p:oleObj spid="_x0000_s54279" r:id="rId8" imgW="3767655" imgH="1920406" progId="Excel.Chart.8">
                  <p:embed/>
                </p:oleObj>
              </mc:Choice>
              <mc:Fallback>
                <p:oleObj r:id="rId8" imgW="3767655" imgH="1920406" progId="Excel.Chart.8">
                  <p:embed/>
                  <p:pic>
                    <p:nvPicPr>
                      <p:cNvPr id="0" name="图表 1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3600" y="4146550"/>
                        <a:ext cx="3770313" cy="1916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278" name="图表 18"/>
          <p:cNvGraphicFramePr>
            <a:graphicFrameLocks/>
          </p:cNvGraphicFramePr>
          <p:nvPr/>
        </p:nvGraphicFramePr>
        <p:xfrm>
          <a:off x="5048250" y="4159250"/>
          <a:ext cx="4259263" cy="1916113"/>
        </p:xfrm>
        <a:graphic>
          <a:graphicData uri="http://schemas.openxmlformats.org/presentationml/2006/ole">
            <mc:AlternateContent xmlns:mc="http://schemas.openxmlformats.org/markup-compatibility/2006">
              <mc:Choice xmlns:v="urn:schemas-microsoft-com:vml" Requires="v">
                <p:oleObj spid="_x0000_s54280" r:id="rId10" imgW="4261473" imgH="1920406" progId="Excel.Chart.8">
                  <p:embed/>
                </p:oleObj>
              </mc:Choice>
              <mc:Fallback>
                <p:oleObj r:id="rId10" imgW="4261473" imgH="1920406" progId="Excel.Chart.8">
                  <p:embed/>
                  <p:pic>
                    <p:nvPicPr>
                      <p:cNvPr id="0" name="图表 18"/>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48250" y="4159250"/>
                        <a:ext cx="4259263" cy="1916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8"/>
          <p:cNvSpPr txBox="1">
            <a:spLocks noChangeArrowheads="1"/>
          </p:cNvSpPr>
          <p:nvPr/>
        </p:nvSpPr>
        <p:spPr bwMode="auto">
          <a:xfrm>
            <a:off x="0" y="334485"/>
            <a:ext cx="8931275" cy="492125"/>
          </a:xfrm>
          <a:prstGeom prst="rect">
            <a:avLst/>
          </a:prstGeom>
          <a:noFill/>
          <a:ln w="9525">
            <a:noFill/>
            <a:miter lim="800000"/>
            <a:headEnd/>
            <a:tailEnd/>
          </a:ln>
        </p:spPr>
        <p:txBody>
          <a:bodyPr lIns="91420" tIns="45711" rIns="91420" bIns="45711" anchor="ctr"/>
          <a:lstStyle/>
          <a:p>
            <a:pPr defTabSz="912813" eaLnBrk="0" hangingPunct="0">
              <a:defRPr/>
            </a:pPr>
            <a:r>
              <a:rPr kumimoji="0" lang="zh-CN" altLang="en-US" sz="2400" b="1" kern="0" dirty="0">
                <a:solidFill>
                  <a:schemeClr val="bg1"/>
                </a:solidFill>
                <a:latin typeface="微软雅黑" pitchFamily="34" charset="-122"/>
                <a:ea typeface="微软雅黑" pitchFamily="34" charset="-122"/>
                <a:cs typeface="+mj-cs"/>
              </a:rPr>
              <a:t>三级指标</a:t>
            </a:r>
            <a:endParaRPr kumimoji="0" lang="zh-CN" altLang="en-US" sz="2400" b="1" strike="sngStrike" kern="0" dirty="0">
              <a:solidFill>
                <a:schemeClr val="bg1"/>
              </a:solidFill>
              <a:latin typeface="微软雅黑" pitchFamily="34" charset="-122"/>
              <a:ea typeface="微软雅黑" pitchFamily="34" charset="-122"/>
              <a:cs typeface="+mj-cs"/>
            </a:endParaRPr>
          </a:p>
        </p:txBody>
      </p:sp>
      <p:sp>
        <p:nvSpPr>
          <p:cNvPr id="526338" name="TextBox 2"/>
          <p:cNvSpPr txBox="1">
            <a:spLocks noChangeArrowheads="1"/>
          </p:cNvSpPr>
          <p:nvPr/>
        </p:nvSpPr>
        <p:spPr bwMode="auto">
          <a:xfrm>
            <a:off x="581025" y="971550"/>
            <a:ext cx="8775700" cy="831850"/>
          </a:xfrm>
          <a:prstGeom prst="rect">
            <a:avLst/>
          </a:prstGeom>
          <a:noFill/>
          <a:ln w="9525">
            <a:solidFill>
              <a:schemeClr val="tx2"/>
            </a:solidFill>
            <a:miter lim="800000"/>
            <a:headEnd/>
            <a:tailEnd/>
          </a:ln>
        </p:spPr>
        <p:txBody>
          <a:bodyPr>
            <a:spAutoFit/>
          </a:bodyPr>
          <a:lstStyle/>
          <a:p>
            <a:pPr indent="179388">
              <a:lnSpc>
                <a:spcPct val="150000"/>
              </a:lnSpc>
            </a:pPr>
            <a:r>
              <a:rPr lang="zh-CN" altLang="en-US" sz="1600" b="1">
                <a:solidFill>
                  <a:srgbClr val="FF0000"/>
                </a:solidFill>
                <a:latin typeface="微软雅黑"/>
                <a:ea typeface="微软雅黑"/>
                <a:cs typeface="微软雅黑"/>
              </a:rPr>
              <a:t>计算出其余各项三级指标的满意度分值，用图表形式呈现；根据指标权重和满意度分值得出三级指标改进数值，用图表形式呈现，同时用文字进行重点阐述。</a:t>
            </a:r>
            <a:endParaRPr lang="en-US" altLang="zh-CN" sz="1600" b="1">
              <a:solidFill>
                <a:srgbClr val="FF0000"/>
              </a:solidFill>
              <a:latin typeface="微软雅黑"/>
              <a:ea typeface="微软雅黑"/>
              <a:cs typeface="微软雅黑"/>
            </a:endParaRPr>
          </a:p>
        </p:txBody>
      </p:sp>
      <p:sp>
        <p:nvSpPr>
          <p:cNvPr id="526339" name="TextBox 3"/>
          <p:cNvSpPr txBox="1">
            <a:spLocks noChangeArrowheads="1"/>
          </p:cNvSpPr>
          <p:nvPr/>
        </p:nvSpPr>
        <p:spPr bwMode="auto">
          <a:xfrm>
            <a:off x="965200" y="2349500"/>
            <a:ext cx="720725" cy="1846263"/>
          </a:xfrm>
          <a:prstGeom prst="rect">
            <a:avLst/>
          </a:prstGeom>
          <a:noFill/>
          <a:ln w="9525">
            <a:noFill/>
            <a:miter lim="800000"/>
            <a:headEnd/>
            <a:tailEnd/>
          </a:ln>
        </p:spPr>
        <p:txBody>
          <a:bodyPr vert="eaVert" wrap="none">
            <a:spAutoFit/>
          </a:bodyPr>
          <a:lstStyle/>
          <a:p>
            <a:pPr algn="ctr">
              <a:lnSpc>
                <a:spcPct val="120000"/>
              </a:lnSpc>
            </a:pPr>
            <a:r>
              <a:rPr lang="en-US" altLang="zh-CN" sz="3200" b="1"/>
              <a:t>…… ……</a:t>
            </a:r>
            <a:endParaRPr lang="zh-CN" altLang="en-US" sz="3200"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2" name="图表 17"/>
          <p:cNvGraphicFramePr>
            <a:graphicFrameLocks/>
          </p:cNvGraphicFramePr>
          <p:nvPr/>
        </p:nvGraphicFramePr>
        <p:xfrm>
          <a:off x="-476250" y="2128838"/>
          <a:ext cx="4648200" cy="3508375"/>
        </p:xfrm>
        <a:graphic>
          <a:graphicData uri="http://schemas.openxmlformats.org/presentationml/2006/ole">
            <mc:AlternateContent xmlns:mc="http://schemas.openxmlformats.org/markup-compatibility/2006">
              <mc:Choice xmlns:v="urn:schemas-microsoft-com:vml" Requires="v">
                <p:oleObj spid="_x0000_s56330" r:id="rId3" imgW="4645555" imgH="3511600" progId="Excel.Chart.8">
                  <p:embed/>
                </p:oleObj>
              </mc:Choice>
              <mc:Fallback>
                <p:oleObj r:id="rId3" imgW="4645555" imgH="3511600" progId="Excel.Chart.8">
                  <p:embed/>
                  <p:pic>
                    <p:nvPicPr>
                      <p:cNvPr id="0" name="图表 1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0" y="2128838"/>
                        <a:ext cx="4648200" cy="3508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28"/>
          <p:cNvSpPr txBox="1">
            <a:spLocks noChangeArrowheads="1"/>
          </p:cNvSpPr>
          <p:nvPr/>
        </p:nvSpPr>
        <p:spPr bwMode="auto">
          <a:xfrm>
            <a:off x="0" y="258763"/>
            <a:ext cx="8931275" cy="492125"/>
          </a:xfrm>
          <a:prstGeom prst="rect">
            <a:avLst/>
          </a:prstGeom>
          <a:noFill/>
          <a:ln w="9525">
            <a:noFill/>
            <a:miter lim="800000"/>
            <a:headEnd/>
            <a:tailEnd/>
          </a:ln>
        </p:spPr>
        <p:txBody>
          <a:bodyPr lIns="91420" tIns="45711" rIns="91420" bIns="45711" anchor="ctr"/>
          <a:lstStyle/>
          <a:p>
            <a:pPr defTabSz="912813" eaLnBrk="0" hangingPunct="0">
              <a:defRPr/>
            </a:pPr>
            <a:r>
              <a:rPr kumimoji="0" lang="zh-CN" altLang="en-US" sz="2400" b="1" kern="0" dirty="0">
                <a:solidFill>
                  <a:schemeClr val="bg1"/>
                </a:solidFill>
                <a:latin typeface="微软雅黑" pitchFamily="34" charset="-122"/>
                <a:ea typeface="微软雅黑" pitchFamily="34" charset="-122"/>
                <a:cs typeface="+mj-cs"/>
              </a:rPr>
              <a:t>竞品分析</a:t>
            </a:r>
          </a:p>
        </p:txBody>
      </p:sp>
      <p:sp>
        <p:nvSpPr>
          <p:cNvPr id="11" name="内容占位符 8"/>
          <p:cNvSpPr txBox="1">
            <a:spLocks/>
          </p:cNvSpPr>
          <p:nvPr/>
        </p:nvSpPr>
        <p:spPr>
          <a:xfrm>
            <a:off x="4159857" y="2304788"/>
            <a:ext cx="4796251" cy="1077240"/>
          </a:xfrm>
          <a:prstGeom prst="rect">
            <a:avLst/>
          </a:prstGeom>
          <a:noFill/>
          <a:effectLst>
            <a:glow rad="139700">
              <a:schemeClr val="accent3">
                <a:satMod val="175000"/>
                <a:alpha val="40000"/>
              </a:schemeClr>
            </a:glow>
          </a:effectLst>
        </p:spPr>
        <p:txBody>
          <a:bodyPr/>
          <a:lstStyle/>
          <a:p>
            <a:pPr marL="285750" indent="-285750">
              <a:lnSpc>
                <a:spcPct val="150000"/>
              </a:lnSpc>
              <a:buFont typeface="Arial" pitchFamily="34" charset="0"/>
              <a:buChar char="•"/>
              <a:defRPr/>
            </a:pPr>
            <a:r>
              <a:rPr lang="zh-CN" altLang="en-US" sz="1400" dirty="0">
                <a:solidFill>
                  <a:schemeClr val="tx1"/>
                </a:solidFill>
                <a:latin typeface="微软雅黑" pitchFamily="34" charset="-122"/>
                <a:ea typeface="微软雅黑" pitchFamily="34" charset="-122"/>
              </a:rPr>
              <a:t>竞品的“接触”、“使用”均优于自有产品</a:t>
            </a:r>
            <a:endParaRPr lang="en-US" altLang="zh-CN" sz="1400" dirty="0">
              <a:solidFill>
                <a:schemeClr val="tx1"/>
              </a:solidFill>
              <a:latin typeface="微软雅黑" pitchFamily="34" charset="-122"/>
              <a:ea typeface="微软雅黑" pitchFamily="34" charset="-122"/>
            </a:endParaRPr>
          </a:p>
        </p:txBody>
      </p:sp>
      <p:sp>
        <p:nvSpPr>
          <p:cNvPr id="56335" name="TextBox 3"/>
          <p:cNvSpPr txBox="1">
            <a:spLocks noChangeArrowheads="1"/>
          </p:cNvSpPr>
          <p:nvPr/>
        </p:nvSpPr>
        <p:spPr bwMode="auto">
          <a:xfrm>
            <a:off x="884238" y="6038850"/>
            <a:ext cx="4046537" cy="312738"/>
          </a:xfrm>
          <a:prstGeom prst="rect">
            <a:avLst/>
          </a:prstGeom>
          <a:noFill/>
          <a:ln w="9525">
            <a:noFill/>
            <a:miter lim="800000"/>
            <a:headEnd/>
            <a:tailEnd/>
          </a:ln>
        </p:spPr>
        <p:txBody>
          <a:bodyPr wrap="none">
            <a:spAutoFit/>
          </a:bodyPr>
          <a:lstStyle/>
          <a:p>
            <a:pPr algn="ctr">
              <a:lnSpc>
                <a:spcPct val="120000"/>
              </a:lnSpc>
            </a:pPr>
            <a:r>
              <a:rPr lang="zh-CN" altLang="en-US">
                <a:latin typeface="微软雅黑"/>
                <a:ea typeface="微软雅黑"/>
                <a:cs typeface="微软雅黑"/>
              </a:rPr>
              <a:t>满意度得分：“</a:t>
            </a:r>
            <a:r>
              <a:rPr lang="en-US" altLang="zh-CN">
                <a:latin typeface="微软雅黑"/>
                <a:ea typeface="微软雅黑"/>
                <a:cs typeface="微软雅黑"/>
              </a:rPr>
              <a:t>1</a:t>
            </a:r>
            <a:r>
              <a:rPr lang="zh-CN" altLang="en-US">
                <a:latin typeface="微软雅黑"/>
                <a:ea typeface="微软雅黑"/>
                <a:cs typeface="微软雅黑"/>
              </a:rPr>
              <a:t>”表示非常不满意；“</a:t>
            </a:r>
            <a:r>
              <a:rPr lang="en-US" altLang="zh-CN">
                <a:latin typeface="微软雅黑"/>
                <a:ea typeface="微软雅黑"/>
                <a:cs typeface="微软雅黑"/>
              </a:rPr>
              <a:t>7</a:t>
            </a:r>
            <a:r>
              <a:rPr lang="zh-CN" altLang="en-US">
                <a:latin typeface="微软雅黑"/>
                <a:ea typeface="微软雅黑"/>
                <a:cs typeface="微软雅黑"/>
              </a:rPr>
              <a:t>”表示非常满意</a:t>
            </a:r>
          </a:p>
        </p:txBody>
      </p:sp>
      <p:sp>
        <p:nvSpPr>
          <p:cNvPr id="56336" name="TextBox 50"/>
          <p:cNvSpPr txBox="1">
            <a:spLocks noChangeArrowheads="1"/>
          </p:cNvSpPr>
          <p:nvPr/>
        </p:nvSpPr>
        <p:spPr bwMode="auto">
          <a:xfrm rot="-936417">
            <a:off x="274638" y="1952625"/>
            <a:ext cx="982662" cy="312738"/>
          </a:xfrm>
          <a:prstGeom prst="rect">
            <a:avLst/>
          </a:prstGeom>
          <a:noFill/>
          <a:ln w="9525">
            <a:solidFill>
              <a:srgbClr val="FFC000"/>
            </a:solidFill>
            <a:miter lim="800000"/>
            <a:headEnd/>
            <a:tailEnd/>
          </a:ln>
        </p:spPr>
        <p:txBody>
          <a:bodyPr>
            <a:spAutoFit/>
          </a:bodyPr>
          <a:lstStyle/>
          <a:p>
            <a:pPr algn="ctr">
              <a:lnSpc>
                <a:spcPct val="120000"/>
              </a:lnSpc>
            </a:pPr>
            <a:r>
              <a:rPr lang="zh-CN" altLang="en-US" b="1">
                <a:solidFill>
                  <a:srgbClr val="FF0000"/>
                </a:solidFill>
                <a:latin typeface="Times New Roman" pitchFamily="18" charset="0"/>
                <a:ea typeface="华文细黑"/>
                <a:cs typeface="华文细黑"/>
              </a:rPr>
              <a:t>示例</a:t>
            </a:r>
          </a:p>
        </p:txBody>
      </p:sp>
      <p:graphicFrame>
        <p:nvGraphicFramePr>
          <p:cNvPr id="56329" name="图表 13"/>
          <p:cNvGraphicFramePr>
            <a:graphicFrameLocks/>
          </p:cNvGraphicFramePr>
          <p:nvPr/>
        </p:nvGraphicFramePr>
        <p:xfrm>
          <a:off x="3792538" y="2955925"/>
          <a:ext cx="5614987" cy="2843213"/>
        </p:xfrm>
        <a:graphic>
          <a:graphicData uri="http://schemas.openxmlformats.org/presentationml/2006/ole">
            <mc:AlternateContent xmlns:mc="http://schemas.openxmlformats.org/markup-compatibility/2006">
              <mc:Choice xmlns:v="urn:schemas-microsoft-com:vml" Requires="v">
                <p:oleObj spid="_x0000_s56331" r:id="rId5" imgW="5614903" imgH="2840982" progId="Excel.Chart.8">
                  <p:embed/>
                </p:oleObj>
              </mc:Choice>
              <mc:Fallback>
                <p:oleObj r:id="rId5" imgW="5614903" imgH="2840982" progId="Excel.Chart.8">
                  <p:embed/>
                  <p:pic>
                    <p:nvPicPr>
                      <p:cNvPr id="0" name="图表 1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2538" y="2955925"/>
                        <a:ext cx="5614987" cy="2843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337" name="TextBox 15"/>
          <p:cNvSpPr txBox="1">
            <a:spLocks noChangeArrowheads="1"/>
          </p:cNvSpPr>
          <p:nvPr/>
        </p:nvSpPr>
        <p:spPr bwMode="auto">
          <a:xfrm>
            <a:off x="581025" y="971550"/>
            <a:ext cx="8775700" cy="787400"/>
          </a:xfrm>
          <a:prstGeom prst="rect">
            <a:avLst/>
          </a:prstGeom>
          <a:noFill/>
          <a:ln w="9525">
            <a:solidFill>
              <a:schemeClr val="tx2"/>
            </a:solidFill>
            <a:miter lim="800000"/>
            <a:headEnd/>
            <a:tailEnd/>
          </a:ln>
        </p:spPr>
        <p:txBody>
          <a:bodyPr>
            <a:spAutoFit/>
          </a:bodyPr>
          <a:lstStyle/>
          <a:p>
            <a:pPr indent="179388">
              <a:lnSpc>
                <a:spcPct val="150000"/>
              </a:lnSpc>
            </a:pPr>
            <a:r>
              <a:rPr lang="zh-CN" altLang="en-US" sz="1600" b="1">
                <a:solidFill>
                  <a:srgbClr val="FF0000"/>
                </a:solidFill>
                <a:latin typeface="微软雅黑"/>
                <a:ea typeface="微软雅黑"/>
                <a:cs typeface="微软雅黑"/>
              </a:rPr>
              <a:t>计算出调研竞品的各级指标的满意度分值，用图表形式呈现，并与自有产品的相应满意度进行对比；</a:t>
            </a:r>
            <a:endParaRPr lang="en-US" altLang="zh-CN" sz="1600" b="1">
              <a:solidFill>
                <a:srgbClr val="FF0000"/>
              </a:solidFill>
              <a:latin typeface="微软雅黑"/>
              <a:ea typeface="微软雅黑"/>
              <a:cs typeface="微软雅黑"/>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8"/>
          <p:cNvSpPr txBox="1">
            <a:spLocks noChangeArrowheads="1"/>
          </p:cNvSpPr>
          <p:nvPr/>
        </p:nvSpPr>
        <p:spPr bwMode="auto">
          <a:xfrm>
            <a:off x="0" y="258763"/>
            <a:ext cx="8931275" cy="492125"/>
          </a:xfrm>
          <a:prstGeom prst="rect">
            <a:avLst/>
          </a:prstGeom>
          <a:noFill/>
          <a:ln w="9525">
            <a:noFill/>
            <a:miter lim="800000"/>
            <a:headEnd/>
            <a:tailEnd/>
          </a:ln>
        </p:spPr>
        <p:txBody>
          <a:bodyPr lIns="91420" tIns="45711" rIns="91420" bIns="45711" anchor="ctr"/>
          <a:lstStyle/>
          <a:p>
            <a:pPr defTabSz="912813" eaLnBrk="0" hangingPunct="0">
              <a:defRPr/>
            </a:pPr>
            <a:r>
              <a:rPr kumimoji="0" lang="zh-CN" altLang="en-US" sz="2400" b="1" kern="0" dirty="0">
                <a:solidFill>
                  <a:schemeClr val="bg1"/>
                </a:solidFill>
                <a:latin typeface="微软雅黑" pitchFamily="34" charset="-122"/>
                <a:ea typeface="微软雅黑" pitchFamily="34" charset="-122"/>
                <a:cs typeface="+mj-cs"/>
              </a:rPr>
              <a:t>竞品分析</a:t>
            </a:r>
          </a:p>
        </p:txBody>
      </p:sp>
      <p:sp>
        <p:nvSpPr>
          <p:cNvPr id="528386" name="TextBox 2"/>
          <p:cNvSpPr txBox="1">
            <a:spLocks noChangeArrowheads="1"/>
          </p:cNvSpPr>
          <p:nvPr/>
        </p:nvSpPr>
        <p:spPr bwMode="auto">
          <a:xfrm>
            <a:off x="581025" y="971550"/>
            <a:ext cx="8775700" cy="419100"/>
          </a:xfrm>
          <a:prstGeom prst="rect">
            <a:avLst/>
          </a:prstGeom>
          <a:noFill/>
          <a:ln w="9525">
            <a:solidFill>
              <a:schemeClr val="tx2"/>
            </a:solidFill>
            <a:miter lim="800000"/>
            <a:headEnd/>
            <a:tailEnd/>
          </a:ln>
        </p:spPr>
        <p:txBody>
          <a:bodyPr>
            <a:spAutoFit/>
          </a:bodyPr>
          <a:lstStyle/>
          <a:p>
            <a:pPr indent="179388">
              <a:lnSpc>
                <a:spcPct val="150000"/>
              </a:lnSpc>
            </a:pPr>
            <a:r>
              <a:rPr lang="zh-CN" altLang="en-US" sz="1600" b="1">
                <a:solidFill>
                  <a:srgbClr val="FF0000"/>
                </a:solidFill>
                <a:latin typeface="微软雅黑"/>
                <a:ea typeface="微软雅黑"/>
                <a:cs typeface="微软雅黑"/>
              </a:rPr>
              <a:t>对竞品对比结果进行详细说明</a:t>
            </a:r>
            <a:endParaRPr lang="en-US" altLang="zh-CN" sz="1600" b="1">
              <a:solidFill>
                <a:srgbClr val="FF0000"/>
              </a:solidFill>
              <a:latin typeface="微软雅黑"/>
              <a:ea typeface="微软雅黑"/>
              <a:cs typeface="微软雅黑"/>
            </a:endParaRPr>
          </a:p>
        </p:txBody>
      </p:sp>
      <p:sp>
        <p:nvSpPr>
          <p:cNvPr id="528387" name="TextBox 3"/>
          <p:cNvSpPr txBox="1">
            <a:spLocks noChangeArrowheads="1"/>
          </p:cNvSpPr>
          <p:nvPr/>
        </p:nvSpPr>
        <p:spPr bwMode="auto">
          <a:xfrm>
            <a:off x="965200" y="2349500"/>
            <a:ext cx="720725" cy="1846263"/>
          </a:xfrm>
          <a:prstGeom prst="rect">
            <a:avLst/>
          </a:prstGeom>
          <a:noFill/>
          <a:ln w="9525">
            <a:noFill/>
            <a:miter lim="800000"/>
            <a:headEnd/>
            <a:tailEnd/>
          </a:ln>
        </p:spPr>
        <p:txBody>
          <a:bodyPr vert="eaVert" wrap="none">
            <a:spAutoFit/>
          </a:bodyPr>
          <a:lstStyle/>
          <a:p>
            <a:pPr algn="ctr">
              <a:lnSpc>
                <a:spcPct val="120000"/>
              </a:lnSpc>
            </a:pPr>
            <a:r>
              <a:rPr lang="en-US" altLang="zh-CN" sz="3200" b="1"/>
              <a:t>…… ……</a:t>
            </a:r>
            <a:endParaRPr lang="zh-CN" altLang="en-US" sz="32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Rectangle 2"/>
          <p:cNvSpPr>
            <a:spLocks noGrp="1" noChangeArrowheads="1"/>
          </p:cNvSpPr>
          <p:nvPr>
            <p:ph type="ctrTitle" idx="4294967295"/>
          </p:nvPr>
        </p:nvSpPr>
        <p:spPr>
          <a:xfrm>
            <a:off x="839788" y="4616450"/>
            <a:ext cx="8388350" cy="1704975"/>
          </a:xfrm>
          <a:prstGeom prst="rect">
            <a:avLst/>
          </a:prstGeom>
        </p:spPr>
        <p:txBody>
          <a:bodyPr/>
          <a:lstStyle/>
          <a:p>
            <a:pPr algn="ctr" eaLnBrk="1" hangingPunct="1">
              <a:lnSpc>
                <a:spcPct val="125000"/>
              </a:lnSpc>
              <a:defRPr/>
            </a:pPr>
            <a:r>
              <a:rPr lang="zh-CN" altLang="en-US" sz="4400" dirty="0" smtClean="0">
                <a:effectLst>
                  <a:outerShdw blurRad="38100" dist="38100" dir="2700000" algn="tl">
                    <a:srgbClr val="C0C0C0"/>
                  </a:outerShdw>
                </a:effectLst>
                <a:latin typeface="微软雅黑" pitchFamily="34" charset="-122"/>
                <a:ea typeface="微软雅黑" pitchFamily="34" charset="-122"/>
              </a:rPr>
              <a:t>产品用户体验质量评测研究报告报告模板</a:t>
            </a:r>
            <a:endParaRPr lang="zh-CN" altLang="en-US" sz="4400" dirty="0">
              <a:effectLst>
                <a:outerShdw blurRad="38100" dist="38100" dir="2700000" algn="tl">
                  <a:srgbClr val="C0C0C0"/>
                </a:outerShdw>
              </a:effectLst>
              <a:latin typeface="微软雅黑" pitchFamily="34" charset="-122"/>
              <a:ea typeface="微软雅黑" pitchFamily="34" charset="-122"/>
            </a:endParaRPr>
          </a:p>
        </p:txBody>
      </p:sp>
      <p:sp>
        <p:nvSpPr>
          <p:cNvPr id="508930" name="Rectangle 16"/>
          <p:cNvSpPr>
            <a:spLocks noChangeArrowheads="1"/>
          </p:cNvSpPr>
          <p:nvPr/>
        </p:nvSpPr>
        <p:spPr bwMode="auto">
          <a:xfrm>
            <a:off x="4114800" y="6357938"/>
            <a:ext cx="1798638" cy="452437"/>
          </a:xfrm>
          <a:prstGeom prst="rect">
            <a:avLst/>
          </a:prstGeom>
          <a:noFill/>
          <a:ln w="9525">
            <a:noFill/>
            <a:miter lim="800000"/>
            <a:headEnd/>
            <a:tailEnd/>
          </a:ln>
        </p:spPr>
        <p:txBody>
          <a:bodyPr lIns="92075" tIns="46038" rIns="92075" bIns="46038">
            <a:spAutoFit/>
          </a:bodyPr>
          <a:lstStyle/>
          <a:p>
            <a:pPr marL="342900" indent="-342900" algn="ctr">
              <a:lnSpc>
                <a:spcPct val="130000"/>
              </a:lnSpc>
              <a:spcBef>
                <a:spcPct val="20000"/>
              </a:spcBef>
              <a:buClr>
                <a:srgbClr val="000066"/>
              </a:buClr>
              <a:buFont typeface="Wingdings" pitchFamily="2" charset="2"/>
              <a:buNone/>
            </a:pPr>
            <a:r>
              <a:rPr kumimoji="0" lang="en-US" altLang="zh-CN" sz="1800" u="sng">
                <a:solidFill>
                  <a:schemeClr val="tx1"/>
                </a:solidFill>
                <a:latin typeface="Tahoma" pitchFamily="34" charset="0"/>
                <a:ea typeface="微软雅黑"/>
                <a:cs typeface="Tahoma" pitchFamily="34" charset="0"/>
              </a:rPr>
              <a:t>2012</a:t>
            </a:r>
            <a:r>
              <a:rPr kumimoji="0" lang="zh-CN" altLang="en-US" sz="1800" u="sng">
                <a:solidFill>
                  <a:schemeClr val="tx1"/>
                </a:solidFill>
                <a:latin typeface="Tahoma" pitchFamily="34" charset="0"/>
                <a:ea typeface="微软雅黑"/>
                <a:cs typeface="Tahoma" pitchFamily="34" charset="0"/>
              </a:rPr>
              <a:t>年</a:t>
            </a:r>
            <a:r>
              <a:rPr kumimoji="0" lang="en-US" altLang="zh-CN" sz="1800" u="sng">
                <a:solidFill>
                  <a:schemeClr val="tx1"/>
                </a:solidFill>
                <a:latin typeface="Tahoma" pitchFamily="34" charset="0"/>
                <a:ea typeface="微软雅黑"/>
                <a:cs typeface="Tahoma" pitchFamily="34" charset="0"/>
              </a:rPr>
              <a:t>5</a:t>
            </a:r>
            <a:r>
              <a:rPr kumimoji="0" lang="zh-CN" altLang="en-US" sz="1800" u="sng">
                <a:solidFill>
                  <a:schemeClr val="tx1"/>
                </a:solidFill>
                <a:latin typeface="微软雅黑"/>
                <a:ea typeface="微软雅黑"/>
                <a:cs typeface="Tahoma" pitchFamily="34" charset="0"/>
              </a:rPr>
              <a:t>月制定</a:t>
            </a:r>
            <a:endParaRPr kumimoji="0" lang="en-US" altLang="zh-CN" sz="1800" u="sng">
              <a:solidFill>
                <a:schemeClr val="tx1"/>
              </a:solidFill>
              <a:latin typeface="Tahoma" pitchFamily="34" charset="0"/>
              <a:ea typeface="微软雅黑"/>
              <a:cs typeface="Tahoma"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28"/>
          <p:cNvSpPr txBox="1">
            <a:spLocks noChangeArrowheads="1"/>
          </p:cNvSpPr>
          <p:nvPr/>
        </p:nvSpPr>
        <p:spPr bwMode="auto">
          <a:xfrm>
            <a:off x="0" y="71438"/>
            <a:ext cx="8931275" cy="492125"/>
          </a:xfrm>
          <a:prstGeom prst="rect">
            <a:avLst/>
          </a:prstGeom>
          <a:noFill/>
          <a:ln w="9525">
            <a:noFill/>
            <a:miter lim="800000"/>
            <a:headEnd/>
            <a:tailEnd/>
          </a:ln>
        </p:spPr>
        <p:txBody>
          <a:bodyPr lIns="91420" tIns="45711" rIns="91420" bIns="45711" anchor="ctr"/>
          <a:lstStyle/>
          <a:p>
            <a:pPr defTabSz="912813" eaLnBrk="0" hangingPunct="0">
              <a:defRPr/>
            </a:pPr>
            <a:r>
              <a:rPr kumimoji="0" lang="zh-CN" altLang="en-US" sz="2400" b="1" kern="0" dirty="0">
                <a:solidFill>
                  <a:schemeClr val="bg1"/>
                </a:solidFill>
                <a:latin typeface="微软雅黑" pitchFamily="34" charset="-122"/>
                <a:ea typeface="微软雅黑" pitchFamily="34" charset="-122"/>
                <a:cs typeface="+mj-cs"/>
              </a:rPr>
              <a:t>目录</a:t>
            </a:r>
          </a:p>
        </p:txBody>
      </p:sp>
      <p:sp>
        <p:nvSpPr>
          <p:cNvPr id="529410" name="Line 4"/>
          <p:cNvSpPr>
            <a:spLocks noChangeShapeType="1"/>
          </p:cNvSpPr>
          <p:nvPr/>
        </p:nvSpPr>
        <p:spPr bwMode="auto">
          <a:xfrm>
            <a:off x="2435225" y="2178050"/>
            <a:ext cx="4800600" cy="0"/>
          </a:xfrm>
          <a:prstGeom prst="line">
            <a:avLst/>
          </a:prstGeom>
          <a:noFill/>
          <a:ln w="25400">
            <a:solidFill>
              <a:srgbClr val="C0C0C0"/>
            </a:solidFill>
            <a:prstDash val="sysDot"/>
            <a:round/>
            <a:headEnd/>
            <a:tailEnd type="oval" w="med" len="med"/>
          </a:ln>
        </p:spPr>
        <p:txBody>
          <a:bodyPr wrap="none" anchor="ctr"/>
          <a:lstStyle/>
          <a:p>
            <a:endParaRPr lang="zh-CN" altLang="en-US"/>
          </a:p>
        </p:txBody>
      </p:sp>
      <p:sp>
        <p:nvSpPr>
          <p:cNvPr id="529411" name="Line 5"/>
          <p:cNvSpPr>
            <a:spLocks noChangeShapeType="1"/>
          </p:cNvSpPr>
          <p:nvPr/>
        </p:nvSpPr>
        <p:spPr bwMode="auto">
          <a:xfrm>
            <a:off x="2435225" y="2970213"/>
            <a:ext cx="4818063" cy="0"/>
          </a:xfrm>
          <a:prstGeom prst="line">
            <a:avLst/>
          </a:prstGeom>
          <a:noFill/>
          <a:ln w="25400">
            <a:solidFill>
              <a:srgbClr val="C0C0C0"/>
            </a:solidFill>
            <a:prstDash val="sysDot"/>
            <a:round/>
            <a:headEnd/>
            <a:tailEnd type="oval" w="med" len="med"/>
          </a:ln>
        </p:spPr>
        <p:txBody>
          <a:bodyPr wrap="none" anchor="ctr"/>
          <a:lstStyle/>
          <a:p>
            <a:endParaRPr lang="zh-CN" altLang="en-US"/>
          </a:p>
        </p:txBody>
      </p:sp>
      <p:sp>
        <p:nvSpPr>
          <p:cNvPr id="529412" name="Line 6"/>
          <p:cNvSpPr>
            <a:spLocks noChangeShapeType="1"/>
          </p:cNvSpPr>
          <p:nvPr/>
        </p:nvSpPr>
        <p:spPr bwMode="auto">
          <a:xfrm>
            <a:off x="2435225" y="3768725"/>
            <a:ext cx="4800600" cy="0"/>
          </a:xfrm>
          <a:prstGeom prst="line">
            <a:avLst/>
          </a:prstGeom>
          <a:noFill/>
          <a:ln w="25400">
            <a:solidFill>
              <a:srgbClr val="C0C0C0"/>
            </a:solidFill>
            <a:prstDash val="sysDot"/>
            <a:round/>
            <a:headEnd/>
            <a:tailEnd type="oval" w="med" len="med"/>
          </a:ln>
        </p:spPr>
        <p:txBody>
          <a:bodyPr wrap="none" anchor="ctr"/>
          <a:lstStyle/>
          <a:p>
            <a:endParaRPr lang="zh-CN" altLang="en-US"/>
          </a:p>
        </p:txBody>
      </p:sp>
      <p:sp>
        <p:nvSpPr>
          <p:cNvPr id="529413" name="Line 7"/>
          <p:cNvSpPr>
            <a:spLocks noChangeShapeType="1"/>
          </p:cNvSpPr>
          <p:nvPr/>
        </p:nvSpPr>
        <p:spPr bwMode="auto">
          <a:xfrm>
            <a:off x="2435225" y="4633913"/>
            <a:ext cx="4800600" cy="0"/>
          </a:xfrm>
          <a:prstGeom prst="line">
            <a:avLst/>
          </a:prstGeom>
          <a:noFill/>
          <a:ln w="25400">
            <a:solidFill>
              <a:srgbClr val="C0C0C0"/>
            </a:solidFill>
            <a:prstDash val="sysDot"/>
            <a:round/>
            <a:headEnd/>
            <a:tailEnd type="oval" w="med" len="med"/>
          </a:ln>
        </p:spPr>
        <p:txBody>
          <a:bodyPr wrap="none" anchor="ctr"/>
          <a:lstStyle/>
          <a:p>
            <a:endParaRPr lang="zh-CN" altLang="en-US"/>
          </a:p>
        </p:txBody>
      </p:sp>
      <p:grpSp>
        <p:nvGrpSpPr>
          <p:cNvPr id="529414" name="Group 10"/>
          <p:cNvGrpSpPr>
            <a:grpSpLocks/>
          </p:cNvGrpSpPr>
          <p:nvPr/>
        </p:nvGrpSpPr>
        <p:grpSpPr bwMode="auto">
          <a:xfrm>
            <a:off x="2190750" y="1568450"/>
            <a:ext cx="762000" cy="665163"/>
            <a:chOff x="1110" y="2656"/>
            <a:chExt cx="1549" cy="1351"/>
          </a:xfrm>
        </p:grpSpPr>
        <p:sp>
          <p:nvSpPr>
            <p:cNvPr id="529443" name="AutoShape 11"/>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pPr algn="ctr"/>
              <a:endParaRPr lang="zh-CN" altLang="en-US" sz="1400">
                <a:solidFill>
                  <a:schemeClr val="hlink"/>
                </a:solidFill>
                <a:latin typeface="Tahoma" pitchFamily="34" charset="0"/>
                <a:ea typeface="楷体_GB2312" pitchFamily="49" charset="-122"/>
                <a:cs typeface="Tahoma" pitchFamily="34" charset="0"/>
              </a:endParaRPr>
            </a:p>
          </p:txBody>
        </p:sp>
        <p:sp>
          <p:nvSpPr>
            <p:cNvPr id="529444" name="AutoShape 12"/>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pPr algn="ctr"/>
              <a:endParaRPr lang="zh-CN" altLang="en-US" sz="1400">
                <a:solidFill>
                  <a:schemeClr val="hlink"/>
                </a:solidFill>
                <a:latin typeface="Tahoma" pitchFamily="34" charset="0"/>
                <a:ea typeface="楷体_GB2312" pitchFamily="49" charset="-122"/>
                <a:cs typeface="Tahoma" pitchFamily="34" charset="0"/>
              </a:endParaRPr>
            </a:p>
          </p:txBody>
        </p:sp>
        <p:sp>
          <p:nvSpPr>
            <p:cNvPr id="529445" name="AutoShape 13"/>
            <p:cNvSpPr>
              <a:spLocks noChangeArrowheads="1"/>
            </p:cNvSpPr>
            <p:nvPr/>
          </p:nvSpPr>
          <p:spPr bwMode="gray">
            <a:xfrm>
              <a:off x="1200" y="2736"/>
              <a:ext cx="1350" cy="1168"/>
            </a:xfrm>
            <a:prstGeom prst="hexagon">
              <a:avLst>
                <a:gd name="adj" fmla="val 28896"/>
                <a:gd name="vf" fmla="val 115470"/>
              </a:avLst>
            </a:prstGeom>
            <a:gradFill rotWithShape="1">
              <a:gsLst>
                <a:gs pos="0">
                  <a:srgbClr val="335555"/>
                </a:gs>
                <a:gs pos="100000">
                  <a:srgbClr val="6FB7B7"/>
                </a:gs>
              </a:gsLst>
              <a:lin ang="2700000" scaled="1"/>
            </a:gradFill>
            <a:ln w="9525">
              <a:solidFill>
                <a:schemeClr val="tx1"/>
              </a:solidFill>
              <a:miter lim="800000"/>
              <a:headEnd/>
              <a:tailEnd/>
            </a:ln>
          </p:spPr>
          <p:txBody>
            <a:bodyPr wrap="none" anchor="ctr"/>
            <a:lstStyle/>
            <a:p>
              <a:pPr algn="ctr"/>
              <a:endParaRPr lang="zh-CN" altLang="en-US" sz="1400">
                <a:solidFill>
                  <a:schemeClr val="hlink"/>
                </a:solidFill>
                <a:latin typeface="Tahoma" pitchFamily="34" charset="0"/>
                <a:ea typeface="楷体_GB2312" pitchFamily="49" charset="-122"/>
                <a:cs typeface="Tahoma" pitchFamily="34" charset="0"/>
              </a:endParaRPr>
            </a:p>
          </p:txBody>
        </p:sp>
      </p:grpSp>
      <p:grpSp>
        <p:nvGrpSpPr>
          <p:cNvPr id="529415" name="Group 14"/>
          <p:cNvGrpSpPr>
            <a:grpSpLocks/>
          </p:cNvGrpSpPr>
          <p:nvPr/>
        </p:nvGrpSpPr>
        <p:grpSpPr bwMode="auto">
          <a:xfrm>
            <a:off x="2209800" y="2360613"/>
            <a:ext cx="762000" cy="665162"/>
            <a:chOff x="3174" y="2656"/>
            <a:chExt cx="1549" cy="1351"/>
          </a:xfrm>
        </p:grpSpPr>
        <p:sp>
          <p:nvSpPr>
            <p:cNvPr id="529440" name="AutoShape 15"/>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pPr algn="ctr"/>
              <a:endParaRPr lang="zh-CN" altLang="en-US" sz="1400">
                <a:solidFill>
                  <a:schemeClr val="hlink"/>
                </a:solidFill>
                <a:latin typeface="Tahoma" pitchFamily="34" charset="0"/>
                <a:ea typeface="楷体_GB2312" pitchFamily="49" charset="-122"/>
                <a:cs typeface="Tahoma" pitchFamily="34" charset="0"/>
              </a:endParaRPr>
            </a:p>
          </p:txBody>
        </p:sp>
        <p:sp>
          <p:nvSpPr>
            <p:cNvPr id="529441" name="AutoShape 16"/>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pPr algn="ctr"/>
              <a:endParaRPr lang="zh-CN" altLang="en-US" sz="1400">
                <a:solidFill>
                  <a:schemeClr val="hlink"/>
                </a:solidFill>
                <a:latin typeface="Tahoma" pitchFamily="34" charset="0"/>
                <a:ea typeface="楷体_GB2312" pitchFamily="49" charset="-122"/>
                <a:cs typeface="Tahoma" pitchFamily="34" charset="0"/>
              </a:endParaRPr>
            </a:p>
          </p:txBody>
        </p:sp>
        <p:sp>
          <p:nvSpPr>
            <p:cNvPr id="529442" name="AutoShape 17"/>
            <p:cNvSpPr>
              <a:spLocks noChangeArrowheads="1"/>
            </p:cNvSpPr>
            <p:nvPr/>
          </p:nvSpPr>
          <p:spPr bwMode="gray">
            <a:xfrm>
              <a:off x="3264" y="2736"/>
              <a:ext cx="1350" cy="1168"/>
            </a:xfrm>
            <a:prstGeom prst="hexagon">
              <a:avLst>
                <a:gd name="adj" fmla="val 28896"/>
                <a:gd name="vf" fmla="val 115470"/>
              </a:avLst>
            </a:prstGeom>
            <a:gradFill rotWithShape="1">
              <a:gsLst>
                <a:gs pos="0">
                  <a:srgbClr val="174362"/>
                </a:gs>
                <a:gs pos="100000">
                  <a:srgbClr val="3191D3"/>
                </a:gs>
              </a:gsLst>
              <a:lin ang="2700000" scaled="1"/>
            </a:gradFill>
            <a:ln w="9525">
              <a:solidFill>
                <a:schemeClr val="tx1"/>
              </a:solidFill>
              <a:miter lim="800000"/>
              <a:headEnd/>
              <a:tailEnd/>
            </a:ln>
          </p:spPr>
          <p:txBody>
            <a:bodyPr wrap="none" anchor="ctr"/>
            <a:lstStyle/>
            <a:p>
              <a:pPr algn="ctr"/>
              <a:endParaRPr lang="zh-CN" altLang="en-US" sz="1400">
                <a:solidFill>
                  <a:schemeClr val="hlink"/>
                </a:solidFill>
                <a:latin typeface="Tahoma" pitchFamily="34" charset="0"/>
                <a:ea typeface="楷体_GB2312" pitchFamily="49" charset="-122"/>
                <a:cs typeface="Tahoma" pitchFamily="34" charset="0"/>
              </a:endParaRPr>
            </a:p>
          </p:txBody>
        </p:sp>
      </p:grpSp>
      <p:sp>
        <p:nvSpPr>
          <p:cNvPr id="80" name="Text Box 18"/>
          <p:cNvSpPr txBox="1">
            <a:spLocks noChangeArrowheads="1"/>
          </p:cNvSpPr>
          <p:nvPr/>
        </p:nvSpPr>
        <p:spPr bwMode="auto">
          <a:xfrm>
            <a:off x="3757613" y="1697038"/>
            <a:ext cx="2579687" cy="400050"/>
          </a:xfrm>
          <a:prstGeom prst="rect">
            <a:avLst/>
          </a:prstGeom>
          <a:noFill/>
          <a:ln w="9525" algn="ctr">
            <a:noFill/>
            <a:miter lim="800000"/>
            <a:headEnd/>
            <a:tailEnd/>
          </a:ln>
        </p:spPr>
        <p:txBody>
          <a:bodyPr>
            <a:spAutoFit/>
          </a:bodyPr>
          <a:lstStyle/>
          <a:p>
            <a:pPr>
              <a:defRPr/>
            </a:pPr>
            <a:r>
              <a:rPr lang="zh-CN" altLang="en-US" sz="2000" dirty="0">
                <a:solidFill>
                  <a:schemeClr val="tx1">
                    <a:lumMod val="50000"/>
                    <a:lumOff val="50000"/>
                  </a:schemeClr>
                </a:solidFill>
                <a:latin typeface="微软雅黑" pitchFamily="34" charset="-122"/>
                <a:ea typeface="微软雅黑" pitchFamily="34" charset="-122"/>
                <a:cs typeface="华文细黑"/>
              </a:rPr>
              <a:t>项目简介</a:t>
            </a:r>
          </a:p>
        </p:txBody>
      </p:sp>
      <p:sp>
        <p:nvSpPr>
          <p:cNvPr id="529417" name="Text Box 19"/>
          <p:cNvSpPr txBox="1">
            <a:spLocks noChangeArrowheads="1"/>
          </p:cNvSpPr>
          <p:nvPr/>
        </p:nvSpPr>
        <p:spPr bwMode="gray">
          <a:xfrm>
            <a:off x="2387600" y="1666875"/>
            <a:ext cx="381000" cy="461963"/>
          </a:xfrm>
          <a:prstGeom prst="rect">
            <a:avLst/>
          </a:prstGeom>
          <a:noFill/>
          <a:ln w="9525" algn="ctr">
            <a:noFill/>
            <a:miter lim="800000"/>
            <a:headEnd/>
            <a:tailEnd/>
          </a:ln>
        </p:spPr>
        <p:txBody>
          <a:bodyPr wrap="none">
            <a:spAutoFit/>
          </a:bodyPr>
          <a:lstStyle/>
          <a:p>
            <a:pPr algn="ctr"/>
            <a:r>
              <a:rPr lang="en-US" altLang="zh-CN" sz="2400" b="1">
                <a:solidFill>
                  <a:schemeClr val="bg1"/>
                </a:solidFill>
                <a:latin typeface="Tahoma" pitchFamily="34" charset="0"/>
                <a:cs typeface="Tahoma" pitchFamily="34" charset="0"/>
              </a:rPr>
              <a:t>1</a:t>
            </a:r>
          </a:p>
        </p:txBody>
      </p:sp>
      <p:sp>
        <p:nvSpPr>
          <p:cNvPr id="529418" name="Text Box 21"/>
          <p:cNvSpPr txBox="1">
            <a:spLocks noChangeArrowheads="1"/>
          </p:cNvSpPr>
          <p:nvPr/>
        </p:nvSpPr>
        <p:spPr bwMode="gray">
          <a:xfrm>
            <a:off x="2406650" y="2459038"/>
            <a:ext cx="381000" cy="461962"/>
          </a:xfrm>
          <a:prstGeom prst="rect">
            <a:avLst/>
          </a:prstGeom>
          <a:noFill/>
          <a:ln w="9525" algn="ctr">
            <a:noFill/>
            <a:miter lim="800000"/>
            <a:headEnd/>
            <a:tailEnd/>
          </a:ln>
        </p:spPr>
        <p:txBody>
          <a:bodyPr wrap="none">
            <a:spAutoFit/>
          </a:bodyPr>
          <a:lstStyle/>
          <a:p>
            <a:pPr algn="ctr"/>
            <a:r>
              <a:rPr lang="en-US" altLang="zh-CN" sz="2400" b="1">
                <a:solidFill>
                  <a:schemeClr val="bg1"/>
                </a:solidFill>
                <a:latin typeface="Tahoma" pitchFamily="34" charset="0"/>
                <a:cs typeface="Tahoma" pitchFamily="34" charset="0"/>
              </a:rPr>
              <a:t>2</a:t>
            </a:r>
          </a:p>
        </p:txBody>
      </p:sp>
      <p:sp>
        <p:nvSpPr>
          <p:cNvPr id="529419" name="Text Box 23"/>
          <p:cNvSpPr txBox="1">
            <a:spLocks noChangeArrowheads="1"/>
          </p:cNvSpPr>
          <p:nvPr/>
        </p:nvSpPr>
        <p:spPr bwMode="gray">
          <a:xfrm>
            <a:off x="2406650" y="3257550"/>
            <a:ext cx="381000" cy="461963"/>
          </a:xfrm>
          <a:prstGeom prst="rect">
            <a:avLst/>
          </a:prstGeom>
          <a:noFill/>
          <a:ln w="9525" algn="ctr">
            <a:noFill/>
            <a:miter lim="800000"/>
            <a:headEnd/>
            <a:tailEnd/>
          </a:ln>
        </p:spPr>
        <p:txBody>
          <a:bodyPr wrap="none">
            <a:spAutoFit/>
          </a:bodyPr>
          <a:lstStyle/>
          <a:p>
            <a:pPr algn="ctr"/>
            <a:r>
              <a:rPr lang="en-US" altLang="zh-CN" sz="2400" b="1">
                <a:solidFill>
                  <a:schemeClr val="bg1"/>
                </a:solidFill>
                <a:latin typeface="Tahoma" pitchFamily="34" charset="0"/>
                <a:cs typeface="Tahoma" pitchFamily="34" charset="0"/>
              </a:rPr>
              <a:t>3</a:t>
            </a:r>
          </a:p>
        </p:txBody>
      </p:sp>
      <p:sp>
        <p:nvSpPr>
          <p:cNvPr id="529420" name="Text Box 24"/>
          <p:cNvSpPr txBox="1">
            <a:spLocks noChangeArrowheads="1"/>
          </p:cNvSpPr>
          <p:nvPr/>
        </p:nvSpPr>
        <p:spPr bwMode="auto">
          <a:xfrm>
            <a:off x="3770313" y="3289300"/>
            <a:ext cx="3478212" cy="400050"/>
          </a:xfrm>
          <a:prstGeom prst="rect">
            <a:avLst/>
          </a:prstGeom>
          <a:noFill/>
          <a:ln w="9525" algn="ctr">
            <a:noFill/>
            <a:miter lim="800000"/>
            <a:headEnd/>
            <a:tailEnd/>
          </a:ln>
        </p:spPr>
        <p:txBody>
          <a:bodyPr>
            <a:spAutoFit/>
          </a:bodyPr>
          <a:lstStyle/>
          <a:p>
            <a:r>
              <a:rPr lang="zh-CN" altLang="en-US" sz="2000">
                <a:solidFill>
                  <a:schemeClr val="tx1"/>
                </a:solidFill>
                <a:latin typeface="微软雅黑"/>
                <a:ea typeface="微软雅黑"/>
                <a:cs typeface="华文细黑"/>
              </a:rPr>
              <a:t>项目总结和建议</a:t>
            </a:r>
          </a:p>
        </p:txBody>
      </p:sp>
      <p:sp>
        <p:nvSpPr>
          <p:cNvPr id="529421" name="Text Box 25"/>
          <p:cNvSpPr txBox="1">
            <a:spLocks noChangeArrowheads="1"/>
          </p:cNvSpPr>
          <p:nvPr/>
        </p:nvSpPr>
        <p:spPr bwMode="gray">
          <a:xfrm>
            <a:off x="2406650" y="4122738"/>
            <a:ext cx="381000" cy="461962"/>
          </a:xfrm>
          <a:prstGeom prst="rect">
            <a:avLst/>
          </a:prstGeom>
          <a:noFill/>
          <a:ln w="9525" algn="ctr">
            <a:noFill/>
            <a:miter lim="800000"/>
            <a:headEnd/>
            <a:tailEnd/>
          </a:ln>
        </p:spPr>
        <p:txBody>
          <a:bodyPr wrap="none">
            <a:spAutoFit/>
          </a:bodyPr>
          <a:lstStyle/>
          <a:p>
            <a:pPr algn="ctr"/>
            <a:r>
              <a:rPr lang="en-US" altLang="zh-CN" sz="2400" b="1">
                <a:solidFill>
                  <a:schemeClr val="bg1"/>
                </a:solidFill>
                <a:latin typeface="Tahoma" pitchFamily="34" charset="0"/>
                <a:cs typeface="Tahoma" pitchFamily="34" charset="0"/>
              </a:rPr>
              <a:t>4</a:t>
            </a:r>
          </a:p>
        </p:txBody>
      </p:sp>
      <p:grpSp>
        <p:nvGrpSpPr>
          <p:cNvPr id="86" name="Group 28"/>
          <p:cNvGrpSpPr>
            <a:grpSpLocks/>
          </p:cNvGrpSpPr>
          <p:nvPr/>
        </p:nvGrpSpPr>
        <p:grpSpPr bwMode="auto">
          <a:xfrm>
            <a:off x="2195513" y="3152775"/>
            <a:ext cx="762000" cy="665163"/>
            <a:chOff x="1110" y="2656"/>
            <a:chExt cx="1549" cy="1351"/>
          </a:xfrm>
          <a:solidFill>
            <a:schemeClr val="tx2">
              <a:lumMod val="60000"/>
              <a:lumOff val="40000"/>
            </a:schemeClr>
          </a:solidFill>
        </p:grpSpPr>
        <p:sp>
          <p:nvSpPr>
            <p:cNvPr id="87" name="AutoShape 29"/>
            <p:cNvSpPr>
              <a:spLocks noChangeArrowheads="1"/>
            </p:cNvSpPr>
            <p:nvPr/>
          </p:nvSpPr>
          <p:spPr bwMode="gray">
            <a:xfrm>
              <a:off x="1123" y="2679"/>
              <a:ext cx="1536" cy="1328"/>
            </a:xfrm>
            <a:prstGeom prst="hexagon">
              <a:avLst>
                <a:gd name="adj" fmla="val 28916"/>
                <a:gd name="vf" fmla="val 115470"/>
              </a:avLst>
            </a:prstGeom>
            <a:grpFill/>
            <a:ln w="9525">
              <a:noFill/>
              <a:miter lim="800000"/>
              <a:headEnd/>
              <a:tailEnd/>
            </a:ln>
            <a:effectLst/>
          </p:spPr>
          <p:txBody>
            <a:bodyPr wrap="none" anchor="ctr"/>
            <a:lstStyle/>
            <a:p>
              <a:pPr algn="ctr">
                <a:defRPr/>
              </a:pPr>
              <a:endParaRPr lang="zh-CN" altLang="en-US" sz="1400">
                <a:solidFill>
                  <a:schemeClr val="hlink"/>
                </a:solidFill>
                <a:latin typeface="Tahoma" pitchFamily="34" charset="0"/>
                <a:ea typeface="+mn-ea"/>
                <a:cs typeface="Tahoma" pitchFamily="34" charset="0"/>
              </a:endParaRPr>
            </a:p>
          </p:txBody>
        </p:sp>
        <p:sp>
          <p:nvSpPr>
            <p:cNvPr id="89" name="AutoShape 30"/>
            <p:cNvSpPr>
              <a:spLocks noChangeArrowheads="1"/>
            </p:cNvSpPr>
            <p:nvPr/>
          </p:nvSpPr>
          <p:spPr bwMode="gray">
            <a:xfrm>
              <a:off x="1110" y="2656"/>
              <a:ext cx="1536" cy="1328"/>
            </a:xfrm>
            <a:prstGeom prst="hexagon">
              <a:avLst>
                <a:gd name="adj" fmla="val 28916"/>
                <a:gd name="vf" fmla="val 115470"/>
              </a:avLst>
            </a:prstGeom>
            <a:grpFill/>
            <a:ln w="9525">
              <a:solidFill>
                <a:srgbClr val="C0C0C0"/>
              </a:solidFill>
              <a:miter lim="800000"/>
              <a:headEnd/>
              <a:tailEnd/>
            </a:ln>
            <a:effectLst/>
          </p:spPr>
          <p:txBody>
            <a:bodyPr wrap="none" anchor="ctr"/>
            <a:lstStyle/>
            <a:p>
              <a:pPr algn="ctr">
                <a:defRPr/>
              </a:pPr>
              <a:endParaRPr lang="zh-CN" altLang="en-US" sz="1400">
                <a:solidFill>
                  <a:schemeClr val="hlink"/>
                </a:solidFill>
                <a:latin typeface="Tahoma" pitchFamily="34" charset="0"/>
                <a:ea typeface="+mn-ea"/>
                <a:cs typeface="Tahoma" pitchFamily="34" charset="0"/>
              </a:endParaRPr>
            </a:p>
          </p:txBody>
        </p:sp>
        <p:sp>
          <p:nvSpPr>
            <p:cNvPr id="90" name="AutoShape 31"/>
            <p:cNvSpPr>
              <a:spLocks noChangeArrowheads="1"/>
            </p:cNvSpPr>
            <p:nvPr/>
          </p:nvSpPr>
          <p:spPr bwMode="gray">
            <a:xfrm>
              <a:off x="1200" y="2736"/>
              <a:ext cx="1350" cy="1168"/>
            </a:xfrm>
            <a:prstGeom prst="hexagon">
              <a:avLst>
                <a:gd name="adj" fmla="val 28896"/>
                <a:gd name="vf" fmla="val 115470"/>
              </a:avLst>
            </a:prstGeom>
            <a:grpFill/>
            <a:ln w="9525">
              <a:solidFill>
                <a:schemeClr val="tx1"/>
              </a:solidFill>
              <a:miter lim="800000"/>
              <a:headEnd/>
              <a:tailEnd/>
            </a:ln>
            <a:effectLst/>
          </p:spPr>
          <p:txBody>
            <a:bodyPr wrap="none" anchor="ctr"/>
            <a:lstStyle/>
            <a:p>
              <a:pPr algn="ctr">
                <a:defRPr/>
              </a:pPr>
              <a:endParaRPr lang="zh-CN" altLang="zh-CN" sz="2400">
                <a:latin typeface="Tahoma" pitchFamily="34" charset="0"/>
                <a:ea typeface="宋体" pitchFamily="2" charset="-122"/>
                <a:cs typeface="Tahoma" pitchFamily="34" charset="0"/>
              </a:endParaRPr>
            </a:p>
          </p:txBody>
        </p:sp>
      </p:grpSp>
      <p:grpSp>
        <p:nvGrpSpPr>
          <p:cNvPr id="91" name="Group 32"/>
          <p:cNvGrpSpPr>
            <a:grpSpLocks/>
          </p:cNvGrpSpPr>
          <p:nvPr/>
        </p:nvGrpSpPr>
        <p:grpSpPr bwMode="auto">
          <a:xfrm>
            <a:off x="2195513" y="4017963"/>
            <a:ext cx="762000" cy="665162"/>
            <a:chOff x="3174" y="2656"/>
            <a:chExt cx="1549" cy="1351"/>
          </a:xfrm>
          <a:solidFill>
            <a:schemeClr val="accent2">
              <a:lumMod val="90000"/>
            </a:schemeClr>
          </a:solidFill>
        </p:grpSpPr>
        <p:sp>
          <p:nvSpPr>
            <p:cNvPr id="92" name="AutoShape 33"/>
            <p:cNvSpPr>
              <a:spLocks noChangeArrowheads="1"/>
            </p:cNvSpPr>
            <p:nvPr/>
          </p:nvSpPr>
          <p:spPr bwMode="gray">
            <a:xfrm>
              <a:off x="3187" y="2679"/>
              <a:ext cx="1536" cy="1328"/>
            </a:xfrm>
            <a:prstGeom prst="hexagon">
              <a:avLst>
                <a:gd name="adj" fmla="val 28916"/>
                <a:gd name="vf" fmla="val 115470"/>
              </a:avLst>
            </a:prstGeom>
            <a:grpFill/>
            <a:ln w="9525">
              <a:noFill/>
              <a:miter lim="800000"/>
              <a:headEnd/>
              <a:tailEnd/>
            </a:ln>
            <a:effectLst/>
          </p:spPr>
          <p:txBody>
            <a:bodyPr wrap="none" anchor="ctr"/>
            <a:lstStyle/>
            <a:p>
              <a:pPr algn="ctr">
                <a:defRPr/>
              </a:pPr>
              <a:endParaRPr lang="zh-CN" altLang="en-US" sz="1400">
                <a:solidFill>
                  <a:schemeClr val="hlink"/>
                </a:solidFill>
                <a:latin typeface="Tahoma" pitchFamily="34" charset="0"/>
                <a:ea typeface="+mn-ea"/>
                <a:cs typeface="Tahoma" pitchFamily="34" charset="0"/>
              </a:endParaRPr>
            </a:p>
          </p:txBody>
        </p:sp>
        <p:sp>
          <p:nvSpPr>
            <p:cNvPr id="93" name="AutoShape 34"/>
            <p:cNvSpPr>
              <a:spLocks noChangeArrowheads="1"/>
            </p:cNvSpPr>
            <p:nvPr/>
          </p:nvSpPr>
          <p:spPr bwMode="gray">
            <a:xfrm>
              <a:off x="3174" y="2656"/>
              <a:ext cx="1536" cy="1328"/>
            </a:xfrm>
            <a:prstGeom prst="hexagon">
              <a:avLst>
                <a:gd name="adj" fmla="val 28916"/>
                <a:gd name="vf" fmla="val 115470"/>
              </a:avLst>
            </a:prstGeom>
            <a:grpFill/>
            <a:ln w="9525">
              <a:solidFill>
                <a:srgbClr val="C0C0C0"/>
              </a:solidFill>
              <a:miter lim="800000"/>
              <a:headEnd/>
              <a:tailEnd/>
            </a:ln>
            <a:effectLst/>
          </p:spPr>
          <p:txBody>
            <a:bodyPr wrap="none" anchor="ctr"/>
            <a:lstStyle/>
            <a:p>
              <a:pPr algn="ctr">
                <a:defRPr/>
              </a:pPr>
              <a:endParaRPr lang="zh-CN" altLang="en-US" sz="1400">
                <a:solidFill>
                  <a:schemeClr val="hlink"/>
                </a:solidFill>
                <a:latin typeface="Tahoma" pitchFamily="34" charset="0"/>
                <a:ea typeface="+mn-ea"/>
                <a:cs typeface="Tahoma" pitchFamily="34" charset="0"/>
              </a:endParaRPr>
            </a:p>
          </p:txBody>
        </p:sp>
        <p:sp>
          <p:nvSpPr>
            <p:cNvPr id="94" name="AutoShape 35"/>
            <p:cNvSpPr>
              <a:spLocks noChangeArrowheads="1"/>
            </p:cNvSpPr>
            <p:nvPr/>
          </p:nvSpPr>
          <p:spPr bwMode="gray">
            <a:xfrm>
              <a:off x="3264" y="2736"/>
              <a:ext cx="1350" cy="1168"/>
            </a:xfrm>
            <a:prstGeom prst="hexagon">
              <a:avLst>
                <a:gd name="adj" fmla="val 28896"/>
                <a:gd name="vf" fmla="val 115470"/>
              </a:avLst>
            </a:prstGeom>
            <a:grpFill/>
            <a:ln w="9525">
              <a:solidFill>
                <a:schemeClr val="tx1"/>
              </a:solidFill>
              <a:miter lim="800000"/>
              <a:headEnd/>
              <a:tailEnd/>
            </a:ln>
            <a:effectLst/>
          </p:spPr>
          <p:txBody>
            <a:bodyPr wrap="none" anchor="ctr"/>
            <a:lstStyle/>
            <a:p>
              <a:pPr algn="ctr">
                <a:defRPr/>
              </a:pPr>
              <a:endParaRPr lang="zh-CN" altLang="en-US" sz="1400">
                <a:solidFill>
                  <a:schemeClr val="hlink"/>
                </a:solidFill>
                <a:latin typeface="Tahoma" pitchFamily="34" charset="0"/>
                <a:ea typeface="+mn-ea"/>
                <a:cs typeface="Tahoma" pitchFamily="34" charset="0"/>
              </a:endParaRPr>
            </a:p>
          </p:txBody>
        </p:sp>
      </p:grpSp>
      <p:sp>
        <p:nvSpPr>
          <p:cNvPr id="529424" name="Text Box 36"/>
          <p:cNvSpPr txBox="1">
            <a:spLocks noChangeArrowheads="1"/>
          </p:cNvSpPr>
          <p:nvPr/>
        </p:nvSpPr>
        <p:spPr bwMode="gray">
          <a:xfrm>
            <a:off x="2392363" y="3251200"/>
            <a:ext cx="381000" cy="461963"/>
          </a:xfrm>
          <a:prstGeom prst="rect">
            <a:avLst/>
          </a:prstGeom>
          <a:noFill/>
          <a:ln w="9525" algn="ctr">
            <a:noFill/>
            <a:miter lim="800000"/>
            <a:headEnd/>
            <a:tailEnd/>
          </a:ln>
        </p:spPr>
        <p:txBody>
          <a:bodyPr wrap="none">
            <a:spAutoFit/>
          </a:bodyPr>
          <a:lstStyle/>
          <a:p>
            <a:pPr algn="ctr"/>
            <a:r>
              <a:rPr lang="en-US" altLang="zh-CN" sz="2400" b="1">
                <a:solidFill>
                  <a:schemeClr val="bg1"/>
                </a:solidFill>
                <a:latin typeface="Tahoma" pitchFamily="34" charset="0"/>
                <a:cs typeface="Tahoma" pitchFamily="34" charset="0"/>
              </a:rPr>
              <a:t>3</a:t>
            </a:r>
          </a:p>
        </p:txBody>
      </p:sp>
      <p:sp>
        <p:nvSpPr>
          <p:cNvPr id="529425" name="Text Box 37"/>
          <p:cNvSpPr txBox="1">
            <a:spLocks noChangeArrowheads="1"/>
          </p:cNvSpPr>
          <p:nvPr/>
        </p:nvSpPr>
        <p:spPr bwMode="gray">
          <a:xfrm>
            <a:off x="2392363" y="4116388"/>
            <a:ext cx="381000" cy="461962"/>
          </a:xfrm>
          <a:prstGeom prst="rect">
            <a:avLst/>
          </a:prstGeom>
          <a:noFill/>
          <a:ln w="9525" algn="ctr">
            <a:noFill/>
            <a:miter lim="800000"/>
            <a:headEnd/>
            <a:tailEnd/>
          </a:ln>
        </p:spPr>
        <p:txBody>
          <a:bodyPr wrap="none">
            <a:spAutoFit/>
          </a:bodyPr>
          <a:lstStyle/>
          <a:p>
            <a:pPr algn="ctr"/>
            <a:r>
              <a:rPr lang="en-US" altLang="zh-CN" sz="2400" b="1">
                <a:solidFill>
                  <a:schemeClr val="bg1"/>
                </a:solidFill>
                <a:latin typeface="Tahoma" pitchFamily="34" charset="0"/>
                <a:cs typeface="Tahoma" pitchFamily="34" charset="0"/>
              </a:rPr>
              <a:t>4</a:t>
            </a:r>
          </a:p>
        </p:txBody>
      </p:sp>
      <p:grpSp>
        <p:nvGrpSpPr>
          <p:cNvPr id="529426" name="Group 104"/>
          <p:cNvGrpSpPr>
            <a:grpSpLocks/>
          </p:cNvGrpSpPr>
          <p:nvPr/>
        </p:nvGrpSpPr>
        <p:grpSpPr bwMode="auto">
          <a:xfrm>
            <a:off x="768350" y="3359150"/>
            <a:ext cx="731838" cy="322263"/>
            <a:chOff x="1522" y="2452"/>
            <a:chExt cx="426" cy="203"/>
          </a:xfrm>
        </p:grpSpPr>
        <p:sp>
          <p:nvSpPr>
            <p:cNvPr id="529434" name="AutoShape 105"/>
            <p:cNvSpPr>
              <a:spLocks noChangeArrowheads="1"/>
            </p:cNvSpPr>
            <p:nvPr/>
          </p:nvSpPr>
          <p:spPr bwMode="auto">
            <a:xfrm>
              <a:off x="1522" y="2499"/>
              <a:ext cx="25" cy="140"/>
            </a:xfrm>
            <a:prstGeom prst="roundRect">
              <a:avLst>
                <a:gd name="adj" fmla="val 0"/>
              </a:avLst>
            </a:prstGeom>
            <a:solidFill>
              <a:srgbClr val="000000"/>
            </a:solidFill>
            <a:ln w="9525">
              <a:solidFill>
                <a:schemeClr val="tx1"/>
              </a:solidFill>
              <a:round/>
              <a:headEnd/>
              <a:tailEnd/>
            </a:ln>
          </p:spPr>
          <p:txBody>
            <a:bodyPr wrap="none" anchor="ctr"/>
            <a:lstStyle/>
            <a:p>
              <a:pPr algn="r"/>
              <a:endParaRPr lang="zh-CN" altLang="zh-CN" sz="1800">
                <a:solidFill>
                  <a:schemeClr val="hlink"/>
                </a:solidFill>
                <a:latin typeface="Times New Roman" pitchFamily="18" charset="0"/>
                <a:ea typeface="楷体_GB2312" pitchFamily="49" charset="-122"/>
              </a:endParaRPr>
            </a:p>
          </p:txBody>
        </p:sp>
        <p:sp>
          <p:nvSpPr>
            <p:cNvPr id="529435" name="Freeform 106"/>
            <p:cNvSpPr>
              <a:spLocks/>
            </p:cNvSpPr>
            <p:nvPr/>
          </p:nvSpPr>
          <p:spPr bwMode="auto">
            <a:xfrm>
              <a:off x="1573" y="2452"/>
              <a:ext cx="375" cy="196"/>
            </a:xfrm>
            <a:custGeom>
              <a:avLst/>
              <a:gdLst>
                <a:gd name="T0" fmla="*/ 0 w 353"/>
                <a:gd name="T1" fmla="*/ 24 h 201"/>
                <a:gd name="T2" fmla="*/ 0 w 353"/>
                <a:gd name="T3" fmla="*/ 96 h 201"/>
                <a:gd name="T4" fmla="*/ 238 w 353"/>
                <a:gd name="T5" fmla="*/ 110 h 201"/>
                <a:gd name="T6" fmla="*/ 916 w 353"/>
                <a:gd name="T7" fmla="*/ 110 h 201"/>
                <a:gd name="T8" fmla="*/ 916 w 353"/>
                <a:gd name="T9" fmla="*/ 42 h 201"/>
                <a:gd name="T10" fmla="*/ 891 w 353"/>
                <a:gd name="T11" fmla="*/ 32 h 201"/>
                <a:gd name="T12" fmla="*/ 1468 w 353"/>
                <a:gd name="T13" fmla="*/ 32 h 201"/>
                <a:gd name="T14" fmla="*/ 1503 w 353"/>
                <a:gd name="T15" fmla="*/ 24 h 201"/>
                <a:gd name="T16" fmla="*/ 1503 w 353"/>
                <a:gd name="T17" fmla="*/ 20 h 201"/>
                <a:gd name="T18" fmla="*/ 1468 w 353"/>
                <a:gd name="T19" fmla="*/ 16 h 201"/>
                <a:gd name="T20" fmla="*/ 441 w 353"/>
                <a:gd name="T21" fmla="*/ 0 h 201"/>
                <a:gd name="T22" fmla="*/ 63 w 353"/>
                <a:gd name="T23" fmla="*/ 20 h 201"/>
                <a:gd name="T24" fmla="*/ 0 w 353"/>
                <a:gd name="T25" fmla="*/ 24 h 2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3"/>
                <a:gd name="T40" fmla="*/ 0 h 201"/>
                <a:gd name="T41" fmla="*/ 353 w 353"/>
                <a:gd name="T42" fmla="*/ 201 h 2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3" h="201">
                  <a:moveTo>
                    <a:pt x="0" y="48"/>
                  </a:moveTo>
                  <a:lnTo>
                    <a:pt x="0" y="176"/>
                  </a:lnTo>
                  <a:lnTo>
                    <a:pt x="56" y="200"/>
                  </a:lnTo>
                  <a:lnTo>
                    <a:pt x="216" y="200"/>
                  </a:lnTo>
                  <a:lnTo>
                    <a:pt x="216" y="72"/>
                  </a:lnTo>
                  <a:lnTo>
                    <a:pt x="208" y="56"/>
                  </a:lnTo>
                  <a:lnTo>
                    <a:pt x="344" y="56"/>
                  </a:lnTo>
                  <a:lnTo>
                    <a:pt x="352" y="48"/>
                  </a:lnTo>
                  <a:lnTo>
                    <a:pt x="352" y="24"/>
                  </a:lnTo>
                  <a:lnTo>
                    <a:pt x="344" y="16"/>
                  </a:lnTo>
                  <a:lnTo>
                    <a:pt x="104" y="0"/>
                  </a:lnTo>
                  <a:lnTo>
                    <a:pt x="16" y="40"/>
                  </a:lnTo>
                  <a:lnTo>
                    <a:pt x="0" y="48"/>
                  </a:lnTo>
                  <a:close/>
                </a:path>
              </a:pathLst>
            </a:custGeom>
            <a:solidFill>
              <a:srgbClr val="FFFFFF"/>
            </a:solidFill>
            <a:ln w="9525">
              <a:solidFill>
                <a:schemeClr val="tx1"/>
              </a:solidFill>
              <a:round/>
              <a:headEnd/>
              <a:tailEnd/>
            </a:ln>
          </p:spPr>
          <p:txBody>
            <a:bodyPr wrap="none" anchor="ctr"/>
            <a:lstStyle/>
            <a:p>
              <a:pPr algn="ctr">
                <a:lnSpc>
                  <a:spcPct val="120000"/>
                </a:lnSpc>
              </a:pPr>
              <a:endParaRPr lang="zh-CN" altLang="en-US"/>
            </a:p>
          </p:txBody>
        </p:sp>
        <p:sp>
          <p:nvSpPr>
            <p:cNvPr id="529436" name="Freeform 107"/>
            <p:cNvSpPr>
              <a:spLocks/>
            </p:cNvSpPr>
            <p:nvPr/>
          </p:nvSpPr>
          <p:spPr bwMode="auto">
            <a:xfrm>
              <a:off x="1726" y="2584"/>
              <a:ext cx="111" cy="33"/>
            </a:xfrm>
            <a:custGeom>
              <a:avLst/>
              <a:gdLst>
                <a:gd name="T0" fmla="*/ 89 w 105"/>
                <a:gd name="T1" fmla="*/ 0 h 33"/>
                <a:gd name="T2" fmla="*/ 366 w 105"/>
                <a:gd name="T3" fmla="*/ 0 h 33"/>
                <a:gd name="T4" fmla="*/ 393 w 105"/>
                <a:gd name="T5" fmla="*/ 8 h 33"/>
                <a:gd name="T6" fmla="*/ 393 w 105"/>
                <a:gd name="T7" fmla="*/ 24 h 33"/>
                <a:gd name="T8" fmla="*/ 366 w 105"/>
                <a:gd name="T9" fmla="*/ 32 h 33"/>
                <a:gd name="T10" fmla="*/ 304 w 105"/>
                <a:gd name="T11" fmla="*/ 32 h 33"/>
                <a:gd name="T12" fmla="*/ 0 w 105"/>
                <a:gd name="T13" fmla="*/ 32 h 33"/>
                <a:gd name="T14" fmla="*/ 0 w 105"/>
                <a:gd name="T15" fmla="*/ 24 h 33"/>
                <a:gd name="T16" fmla="*/ 0 w 105"/>
                <a:gd name="T17" fmla="*/ 8 h 33"/>
                <a:gd name="T18" fmla="*/ 0 w 105"/>
                <a:gd name="T19" fmla="*/ 0 h 33"/>
                <a:gd name="T20" fmla="*/ 89 w 105"/>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5"/>
                <a:gd name="T34" fmla="*/ 0 h 33"/>
                <a:gd name="T35" fmla="*/ 105 w 105"/>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5" h="33">
                  <a:moveTo>
                    <a:pt x="24" y="0"/>
                  </a:moveTo>
                  <a:lnTo>
                    <a:pt x="96" y="0"/>
                  </a:lnTo>
                  <a:lnTo>
                    <a:pt x="104" y="8"/>
                  </a:lnTo>
                  <a:lnTo>
                    <a:pt x="104" y="24"/>
                  </a:lnTo>
                  <a:lnTo>
                    <a:pt x="96" y="32"/>
                  </a:lnTo>
                  <a:lnTo>
                    <a:pt x="80" y="32"/>
                  </a:lnTo>
                  <a:lnTo>
                    <a:pt x="0" y="32"/>
                  </a:lnTo>
                  <a:lnTo>
                    <a:pt x="0" y="24"/>
                  </a:lnTo>
                  <a:lnTo>
                    <a:pt x="0" y="8"/>
                  </a:lnTo>
                  <a:lnTo>
                    <a:pt x="0" y="0"/>
                  </a:lnTo>
                  <a:lnTo>
                    <a:pt x="24" y="0"/>
                  </a:lnTo>
                  <a:close/>
                </a:path>
              </a:pathLst>
            </a:custGeom>
            <a:solidFill>
              <a:srgbClr val="FFFFFF"/>
            </a:solidFill>
            <a:ln w="9525">
              <a:solidFill>
                <a:schemeClr val="tx1"/>
              </a:solidFill>
              <a:round/>
              <a:headEnd/>
              <a:tailEnd/>
            </a:ln>
          </p:spPr>
          <p:txBody>
            <a:bodyPr wrap="none" anchor="ctr"/>
            <a:lstStyle/>
            <a:p>
              <a:pPr algn="ctr">
                <a:lnSpc>
                  <a:spcPct val="120000"/>
                </a:lnSpc>
              </a:pPr>
              <a:endParaRPr lang="zh-CN" altLang="en-US"/>
            </a:p>
          </p:txBody>
        </p:sp>
        <p:sp>
          <p:nvSpPr>
            <p:cNvPr id="529437" name="Freeform 108"/>
            <p:cNvSpPr>
              <a:spLocks/>
            </p:cNvSpPr>
            <p:nvPr/>
          </p:nvSpPr>
          <p:spPr bwMode="auto">
            <a:xfrm>
              <a:off x="1726" y="2616"/>
              <a:ext cx="94" cy="39"/>
            </a:xfrm>
            <a:custGeom>
              <a:avLst/>
              <a:gdLst>
                <a:gd name="T0" fmla="*/ 297 w 89"/>
                <a:gd name="T1" fmla="*/ 0 h 41"/>
                <a:gd name="T2" fmla="*/ 8 w 89"/>
                <a:gd name="T3" fmla="*/ 0 h 41"/>
                <a:gd name="T4" fmla="*/ 0 w 89"/>
                <a:gd name="T5" fmla="*/ 10 h 41"/>
                <a:gd name="T6" fmla="*/ 0 w 89"/>
                <a:gd name="T7" fmla="*/ 10 h 41"/>
                <a:gd name="T8" fmla="*/ 57 w 89"/>
                <a:gd name="T9" fmla="*/ 11 h 41"/>
                <a:gd name="T10" fmla="*/ 297 w 89"/>
                <a:gd name="T11" fmla="*/ 11 h 41"/>
                <a:gd name="T12" fmla="*/ 331 w 89"/>
                <a:gd name="T13" fmla="*/ 10 h 41"/>
                <a:gd name="T14" fmla="*/ 331 w 89"/>
                <a:gd name="T15" fmla="*/ 10 h 41"/>
                <a:gd name="T16" fmla="*/ 297 w 89"/>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
                <a:gd name="T28" fmla="*/ 0 h 41"/>
                <a:gd name="T29" fmla="*/ 89 w 89"/>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 h="41">
                  <a:moveTo>
                    <a:pt x="80" y="0"/>
                  </a:moveTo>
                  <a:lnTo>
                    <a:pt x="8" y="0"/>
                  </a:lnTo>
                  <a:lnTo>
                    <a:pt x="0" y="16"/>
                  </a:lnTo>
                  <a:lnTo>
                    <a:pt x="0" y="32"/>
                  </a:lnTo>
                  <a:lnTo>
                    <a:pt x="16" y="40"/>
                  </a:lnTo>
                  <a:lnTo>
                    <a:pt x="80" y="40"/>
                  </a:lnTo>
                  <a:lnTo>
                    <a:pt x="88" y="32"/>
                  </a:lnTo>
                  <a:lnTo>
                    <a:pt x="88" y="16"/>
                  </a:lnTo>
                  <a:lnTo>
                    <a:pt x="80" y="0"/>
                  </a:lnTo>
                  <a:close/>
                </a:path>
              </a:pathLst>
            </a:custGeom>
            <a:solidFill>
              <a:srgbClr val="FFFFFF"/>
            </a:solidFill>
            <a:ln w="9525">
              <a:solidFill>
                <a:schemeClr val="tx1"/>
              </a:solidFill>
              <a:round/>
              <a:headEnd/>
              <a:tailEnd/>
            </a:ln>
          </p:spPr>
          <p:txBody>
            <a:bodyPr wrap="none" anchor="ctr"/>
            <a:lstStyle/>
            <a:p>
              <a:pPr algn="ctr">
                <a:lnSpc>
                  <a:spcPct val="120000"/>
                </a:lnSpc>
              </a:pPr>
              <a:endParaRPr lang="zh-CN" altLang="en-US"/>
            </a:p>
          </p:txBody>
        </p:sp>
        <p:sp>
          <p:nvSpPr>
            <p:cNvPr id="529438" name="Freeform 109"/>
            <p:cNvSpPr>
              <a:spLocks/>
            </p:cNvSpPr>
            <p:nvPr/>
          </p:nvSpPr>
          <p:spPr bwMode="auto">
            <a:xfrm>
              <a:off x="1726" y="2538"/>
              <a:ext cx="120" cy="47"/>
            </a:xfrm>
            <a:custGeom>
              <a:avLst/>
              <a:gdLst>
                <a:gd name="T0" fmla="*/ 0 w 113"/>
                <a:gd name="T1" fmla="*/ 0 h 49"/>
                <a:gd name="T2" fmla="*/ 411 w 113"/>
                <a:gd name="T3" fmla="*/ 0 h 49"/>
                <a:gd name="T4" fmla="*/ 472 w 113"/>
                <a:gd name="T5" fmla="*/ 8 h 49"/>
                <a:gd name="T6" fmla="*/ 472 w 113"/>
                <a:gd name="T7" fmla="*/ 12 h 49"/>
                <a:gd name="T8" fmla="*/ 411 w 113"/>
                <a:gd name="T9" fmla="*/ 18 h 49"/>
                <a:gd name="T10" fmla="*/ 0 w 113"/>
                <a:gd name="T11" fmla="*/ 18 h 49"/>
                <a:gd name="T12" fmla="*/ 0 w 113"/>
                <a:gd name="T13" fmla="*/ 12 h 49"/>
                <a:gd name="T14" fmla="*/ 0 w 113"/>
                <a:gd name="T15" fmla="*/ 8 h 49"/>
                <a:gd name="T16" fmla="*/ 0 w 113"/>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
                <a:gd name="T28" fmla="*/ 0 h 49"/>
                <a:gd name="T29" fmla="*/ 113 w 113"/>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 h="49">
                  <a:moveTo>
                    <a:pt x="0" y="0"/>
                  </a:moveTo>
                  <a:lnTo>
                    <a:pt x="96" y="0"/>
                  </a:lnTo>
                  <a:lnTo>
                    <a:pt x="112" y="8"/>
                  </a:lnTo>
                  <a:lnTo>
                    <a:pt x="112" y="32"/>
                  </a:lnTo>
                  <a:lnTo>
                    <a:pt x="96" y="48"/>
                  </a:lnTo>
                  <a:lnTo>
                    <a:pt x="0" y="48"/>
                  </a:lnTo>
                  <a:lnTo>
                    <a:pt x="0" y="32"/>
                  </a:lnTo>
                  <a:lnTo>
                    <a:pt x="0" y="8"/>
                  </a:lnTo>
                  <a:lnTo>
                    <a:pt x="0" y="0"/>
                  </a:lnTo>
                  <a:close/>
                </a:path>
              </a:pathLst>
            </a:custGeom>
            <a:solidFill>
              <a:srgbClr val="FFFFFF"/>
            </a:solidFill>
            <a:ln w="9525">
              <a:solidFill>
                <a:schemeClr val="tx1"/>
              </a:solidFill>
              <a:round/>
              <a:headEnd/>
              <a:tailEnd/>
            </a:ln>
          </p:spPr>
          <p:txBody>
            <a:bodyPr wrap="none" anchor="ctr"/>
            <a:lstStyle/>
            <a:p>
              <a:pPr algn="ctr">
                <a:lnSpc>
                  <a:spcPct val="120000"/>
                </a:lnSpc>
              </a:pPr>
              <a:endParaRPr lang="zh-CN" altLang="en-US"/>
            </a:p>
          </p:txBody>
        </p:sp>
        <p:sp>
          <p:nvSpPr>
            <p:cNvPr id="529439" name="Freeform 110"/>
            <p:cNvSpPr>
              <a:spLocks/>
            </p:cNvSpPr>
            <p:nvPr/>
          </p:nvSpPr>
          <p:spPr bwMode="auto">
            <a:xfrm>
              <a:off x="1573" y="2452"/>
              <a:ext cx="256" cy="118"/>
            </a:xfrm>
            <a:custGeom>
              <a:avLst/>
              <a:gdLst>
                <a:gd name="T0" fmla="*/ 411 w 241"/>
                <a:gd name="T1" fmla="*/ 0 h 121"/>
                <a:gd name="T2" fmla="*/ 682 w 241"/>
                <a:gd name="T3" fmla="*/ 0 h 121"/>
                <a:gd name="T4" fmla="*/ 1022 w 241"/>
                <a:gd name="T5" fmla="*/ 32 h 121"/>
                <a:gd name="T6" fmla="*/ 960 w 241"/>
                <a:gd name="T7" fmla="*/ 50 h 121"/>
                <a:gd name="T8" fmla="*/ 852 w 241"/>
                <a:gd name="T9" fmla="*/ 50 h 121"/>
                <a:gd name="T10" fmla="*/ 754 w 241"/>
                <a:gd name="T11" fmla="*/ 50 h 121"/>
                <a:gd name="T12" fmla="*/ 682 w 241"/>
                <a:gd name="T13" fmla="*/ 42 h 121"/>
                <a:gd name="T14" fmla="*/ 643 w 241"/>
                <a:gd name="T15" fmla="*/ 38 h 121"/>
                <a:gd name="T16" fmla="*/ 506 w 241"/>
                <a:gd name="T17" fmla="*/ 38 h 121"/>
                <a:gd name="T18" fmla="*/ 441 w 241"/>
                <a:gd name="T19" fmla="*/ 54 h 121"/>
                <a:gd name="T20" fmla="*/ 270 w 241"/>
                <a:gd name="T21" fmla="*/ 65 h 121"/>
                <a:gd name="T22" fmla="*/ 0 w 241"/>
                <a:gd name="T23" fmla="*/ 65 h 121"/>
                <a:gd name="T24" fmla="*/ 0 w 241"/>
                <a:gd name="T25" fmla="*/ 24 h 121"/>
                <a:gd name="T26" fmla="*/ 411 w 241"/>
                <a:gd name="T27" fmla="*/ 0 h 1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1"/>
                <a:gd name="T43" fmla="*/ 0 h 121"/>
                <a:gd name="T44" fmla="*/ 241 w 241"/>
                <a:gd name="T45" fmla="*/ 121 h 1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1" h="121">
                  <a:moveTo>
                    <a:pt x="96" y="0"/>
                  </a:moveTo>
                  <a:lnTo>
                    <a:pt x="160" y="0"/>
                  </a:lnTo>
                  <a:lnTo>
                    <a:pt x="240" y="56"/>
                  </a:lnTo>
                  <a:lnTo>
                    <a:pt x="224" y="88"/>
                  </a:lnTo>
                  <a:lnTo>
                    <a:pt x="200" y="88"/>
                  </a:lnTo>
                  <a:lnTo>
                    <a:pt x="176" y="88"/>
                  </a:lnTo>
                  <a:lnTo>
                    <a:pt x="160" y="72"/>
                  </a:lnTo>
                  <a:lnTo>
                    <a:pt x="152" y="64"/>
                  </a:lnTo>
                  <a:lnTo>
                    <a:pt x="120" y="64"/>
                  </a:lnTo>
                  <a:lnTo>
                    <a:pt x="104" y="96"/>
                  </a:lnTo>
                  <a:lnTo>
                    <a:pt x="64" y="120"/>
                  </a:lnTo>
                  <a:lnTo>
                    <a:pt x="0" y="120"/>
                  </a:lnTo>
                  <a:lnTo>
                    <a:pt x="0" y="48"/>
                  </a:lnTo>
                  <a:lnTo>
                    <a:pt x="96" y="0"/>
                  </a:lnTo>
                  <a:close/>
                </a:path>
              </a:pathLst>
            </a:custGeom>
            <a:solidFill>
              <a:srgbClr val="FFFFFF"/>
            </a:solidFill>
            <a:ln w="9525">
              <a:solidFill>
                <a:schemeClr val="tx1"/>
              </a:solidFill>
              <a:round/>
              <a:headEnd/>
              <a:tailEnd/>
            </a:ln>
          </p:spPr>
          <p:txBody>
            <a:bodyPr wrap="none" anchor="ctr"/>
            <a:lstStyle/>
            <a:p>
              <a:pPr algn="ctr">
                <a:lnSpc>
                  <a:spcPct val="120000"/>
                </a:lnSpc>
              </a:pPr>
              <a:endParaRPr lang="zh-CN" altLang="en-US"/>
            </a:p>
          </p:txBody>
        </p:sp>
      </p:grpSp>
      <p:sp>
        <p:nvSpPr>
          <p:cNvPr id="529427" name="Line 7"/>
          <p:cNvSpPr>
            <a:spLocks noChangeShapeType="1"/>
          </p:cNvSpPr>
          <p:nvPr/>
        </p:nvSpPr>
        <p:spPr bwMode="auto">
          <a:xfrm>
            <a:off x="2444750" y="5484813"/>
            <a:ext cx="4800600" cy="0"/>
          </a:xfrm>
          <a:prstGeom prst="line">
            <a:avLst/>
          </a:prstGeom>
          <a:noFill/>
          <a:ln w="25400">
            <a:solidFill>
              <a:srgbClr val="C0C0C0"/>
            </a:solidFill>
            <a:prstDash val="sysDot"/>
            <a:round/>
            <a:headEnd/>
            <a:tailEnd type="oval" w="med" len="med"/>
          </a:ln>
        </p:spPr>
        <p:txBody>
          <a:bodyPr wrap="none" anchor="ctr"/>
          <a:lstStyle/>
          <a:p>
            <a:endParaRPr lang="zh-CN" altLang="en-US"/>
          </a:p>
        </p:txBody>
      </p:sp>
      <p:sp>
        <p:nvSpPr>
          <p:cNvPr id="113" name="Text Box 24"/>
          <p:cNvSpPr txBox="1">
            <a:spLocks noChangeArrowheads="1"/>
          </p:cNvSpPr>
          <p:nvPr/>
        </p:nvSpPr>
        <p:spPr bwMode="auto">
          <a:xfrm>
            <a:off x="3779838" y="4127500"/>
            <a:ext cx="2579687" cy="400050"/>
          </a:xfrm>
          <a:prstGeom prst="rect">
            <a:avLst/>
          </a:prstGeom>
          <a:noFill/>
          <a:ln w="9525" algn="ctr">
            <a:noFill/>
            <a:miter lim="800000"/>
            <a:headEnd/>
            <a:tailEnd/>
          </a:ln>
        </p:spPr>
        <p:txBody>
          <a:bodyPr>
            <a:spAutoFit/>
          </a:bodyPr>
          <a:lstStyle/>
          <a:p>
            <a:pPr>
              <a:defRPr/>
            </a:pPr>
            <a:r>
              <a:rPr lang="zh-CN" altLang="en-US" sz="2000" dirty="0">
                <a:solidFill>
                  <a:schemeClr val="tx1">
                    <a:lumMod val="50000"/>
                    <a:lumOff val="50000"/>
                  </a:schemeClr>
                </a:solidFill>
                <a:latin typeface="微软雅黑" pitchFamily="34" charset="-122"/>
                <a:ea typeface="微软雅黑" pitchFamily="34" charset="-122"/>
                <a:cs typeface="华文细黑"/>
              </a:rPr>
              <a:t>用户背景信息</a:t>
            </a:r>
          </a:p>
        </p:txBody>
      </p:sp>
      <p:grpSp>
        <p:nvGrpSpPr>
          <p:cNvPr id="118" name="Group 32"/>
          <p:cNvGrpSpPr>
            <a:grpSpLocks/>
          </p:cNvGrpSpPr>
          <p:nvPr/>
        </p:nvGrpSpPr>
        <p:grpSpPr bwMode="auto">
          <a:xfrm>
            <a:off x="2205393" y="4868863"/>
            <a:ext cx="762000" cy="665162"/>
            <a:chOff x="3174" y="2656"/>
            <a:chExt cx="1549" cy="1351"/>
          </a:xfrm>
          <a:solidFill>
            <a:schemeClr val="accent1"/>
          </a:solidFill>
        </p:grpSpPr>
        <p:sp>
          <p:nvSpPr>
            <p:cNvPr id="119" name="AutoShape 33"/>
            <p:cNvSpPr>
              <a:spLocks noChangeArrowheads="1"/>
            </p:cNvSpPr>
            <p:nvPr/>
          </p:nvSpPr>
          <p:spPr bwMode="gray">
            <a:xfrm>
              <a:off x="3187" y="2679"/>
              <a:ext cx="1536" cy="1328"/>
            </a:xfrm>
            <a:prstGeom prst="hexagon">
              <a:avLst>
                <a:gd name="adj" fmla="val 28916"/>
                <a:gd name="vf" fmla="val 115470"/>
              </a:avLst>
            </a:prstGeom>
            <a:grpFill/>
            <a:ln w="9525">
              <a:noFill/>
              <a:miter lim="800000"/>
              <a:headEnd/>
              <a:tailEnd/>
            </a:ln>
            <a:effectLst/>
          </p:spPr>
          <p:txBody>
            <a:bodyPr wrap="none" anchor="ctr"/>
            <a:lstStyle/>
            <a:p>
              <a:pPr algn="ctr">
                <a:defRPr/>
              </a:pPr>
              <a:endParaRPr lang="zh-CN" altLang="en-US" sz="1400">
                <a:solidFill>
                  <a:schemeClr val="hlink"/>
                </a:solidFill>
                <a:latin typeface="Tahoma" pitchFamily="34" charset="0"/>
                <a:ea typeface="+mn-ea"/>
                <a:cs typeface="Tahoma" pitchFamily="34" charset="0"/>
              </a:endParaRPr>
            </a:p>
          </p:txBody>
        </p:sp>
        <p:sp>
          <p:nvSpPr>
            <p:cNvPr id="120" name="AutoShape 34"/>
            <p:cNvSpPr>
              <a:spLocks noChangeArrowheads="1"/>
            </p:cNvSpPr>
            <p:nvPr/>
          </p:nvSpPr>
          <p:spPr bwMode="gray">
            <a:xfrm>
              <a:off x="3174" y="2656"/>
              <a:ext cx="1536" cy="1328"/>
            </a:xfrm>
            <a:prstGeom prst="hexagon">
              <a:avLst>
                <a:gd name="adj" fmla="val 28916"/>
                <a:gd name="vf" fmla="val 115470"/>
              </a:avLst>
            </a:prstGeom>
            <a:grpFill/>
            <a:ln w="9525">
              <a:solidFill>
                <a:srgbClr val="C0C0C0"/>
              </a:solidFill>
              <a:miter lim="800000"/>
              <a:headEnd/>
              <a:tailEnd/>
            </a:ln>
            <a:effectLst/>
          </p:spPr>
          <p:txBody>
            <a:bodyPr wrap="none" anchor="ctr"/>
            <a:lstStyle/>
            <a:p>
              <a:pPr algn="ctr">
                <a:defRPr/>
              </a:pPr>
              <a:endParaRPr lang="zh-CN" altLang="en-US" sz="1400">
                <a:solidFill>
                  <a:schemeClr val="hlink"/>
                </a:solidFill>
                <a:latin typeface="Tahoma" pitchFamily="34" charset="0"/>
                <a:ea typeface="+mn-ea"/>
                <a:cs typeface="Tahoma" pitchFamily="34" charset="0"/>
              </a:endParaRPr>
            </a:p>
          </p:txBody>
        </p:sp>
        <p:sp>
          <p:nvSpPr>
            <p:cNvPr id="121" name="AutoShape 35"/>
            <p:cNvSpPr>
              <a:spLocks noChangeArrowheads="1"/>
            </p:cNvSpPr>
            <p:nvPr/>
          </p:nvSpPr>
          <p:spPr bwMode="gray">
            <a:xfrm>
              <a:off x="3264" y="2736"/>
              <a:ext cx="1350" cy="1168"/>
            </a:xfrm>
            <a:prstGeom prst="hexagon">
              <a:avLst>
                <a:gd name="adj" fmla="val 28896"/>
                <a:gd name="vf" fmla="val 115470"/>
              </a:avLst>
            </a:prstGeom>
            <a:grpFill/>
            <a:ln w="9525">
              <a:solidFill>
                <a:schemeClr val="tx1"/>
              </a:solidFill>
              <a:miter lim="800000"/>
              <a:headEnd/>
              <a:tailEnd/>
            </a:ln>
            <a:effectLst/>
          </p:spPr>
          <p:txBody>
            <a:bodyPr wrap="none" anchor="ctr"/>
            <a:lstStyle/>
            <a:p>
              <a:pPr algn="ctr">
                <a:defRPr/>
              </a:pPr>
              <a:endParaRPr lang="zh-CN" altLang="en-US" sz="1400">
                <a:solidFill>
                  <a:schemeClr val="hlink"/>
                </a:solidFill>
                <a:latin typeface="Tahoma" pitchFamily="34" charset="0"/>
                <a:ea typeface="+mn-ea"/>
                <a:cs typeface="Tahoma" pitchFamily="34" charset="0"/>
              </a:endParaRPr>
            </a:p>
          </p:txBody>
        </p:sp>
      </p:grpSp>
      <p:sp>
        <p:nvSpPr>
          <p:cNvPr id="529430" name="Text Box 37"/>
          <p:cNvSpPr txBox="1">
            <a:spLocks noChangeArrowheads="1"/>
          </p:cNvSpPr>
          <p:nvPr/>
        </p:nvSpPr>
        <p:spPr bwMode="gray">
          <a:xfrm>
            <a:off x="2401888" y="4967288"/>
            <a:ext cx="381000" cy="461962"/>
          </a:xfrm>
          <a:prstGeom prst="rect">
            <a:avLst/>
          </a:prstGeom>
          <a:noFill/>
          <a:ln w="9525" algn="ctr">
            <a:noFill/>
            <a:miter lim="800000"/>
            <a:headEnd/>
            <a:tailEnd/>
          </a:ln>
        </p:spPr>
        <p:txBody>
          <a:bodyPr wrap="none">
            <a:spAutoFit/>
          </a:bodyPr>
          <a:lstStyle/>
          <a:p>
            <a:pPr algn="ctr"/>
            <a:r>
              <a:rPr lang="en-US" altLang="zh-CN" sz="2400" b="1">
                <a:solidFill>
                  <a:schemeClr val="bg1"/>
                </a:solidFill>
                <a:latin typeface="Tahoma" pitchFamily="34" charset="0"/>
                <a:cs typeface="Tahoma" pitchFamily="34" charset="0"/>
              </a:rPr>
              <a:t>5</a:t>
            </a:r>
          </a:p>
        </p:txBody>
      </p:sp>
      <p:sp>
        <p:nvSpPr>
          <p:cNvPr id="123" name="Text Box 24"/>
          <p:cNvSpPr txBox="1">
            <a:spLocks noChangeArrowheads="1"/>
          </p:cNvSpPr>
          <p:nvPr/>
        </p:nvSpPr>
        <p:spPr bwMode="auto">
          <a:xfrm>
            <a:off x="3810000" y="4994275"/>
            <a:ext cx="3478213" cy="400050"/>
          </a:xfrm>
          <a:prstGeom prst="rect">
            <a:avLst/>
          </a:prstGeom>
          <a:noFill/>
          <a:ln w="9525" algn="ctr">
            <a:noFill/>
            <a:miter lim="800000"/>
            <a:headEnd/>
            <a:tailEnd/>
          </a:ln>
        </p:spPr>
        <p:txBody>
          <a:bodyPr>
            <a:spAutoFit/>
          </a:bodyPr>
          <a:lstStyle/>
          <a:p>
            <a:pPr>
              <a:defRPr/>
            </a:pPr>
            <a:r>
              <a:rPr lang="zh-CN" altLang="en-US" sz="2000" dirty="0">
                <a:solidFill>
                  <a:schemeClr val="tx1">
                    <a:lumMod val="50000"/>
                    <a:lumOff val="50000"/>
                  </a:schemeClr>
                </a:solidFill>
                <a:latin typeface="微软雅黑" pitchFamily="34" charset="-122"/>
                <a:ea typeface="微软雅黑" pitchFamily="34" charset="-122"/>
                <a:cs typeface="华文细黑"/>
              </a:rPr>
              <a:t>附件</a:t>
            </a:r>
          </a:p>
        </p:txBody>
      </p:sp>
      <p:sp>
        <p:nvSpPr>
          <p:cNvPr id="124" name="Text Box 22"/>
          <p:cNvSpPr txBox="1">
            <a:spLocks noChangeArrowheads="1"/>
          </p:cNvSpPr>
          <p:nvPr/>
        </p:nvSpPr>
        <p:spPr bwMode="auto">
          <a:xfrm>
            <a:off x="3732213" y="2474913"/>
            <a:ext cx="2579687" cy="400050"/>
          </a:xfrm>
          <a:prstGeom prst="rect">
            <a:avLst/>
          </a:prstGeom>
          <a:noFill/>
          <a:ln w="9525" algn="ctr">
            <a:noFill/>
            <a:miter lim="800000"/>
            <a:headEnd/>
            <a:tailEnd/>
          </a:ln>
        </p:spPr>
        <p:txBody>
          <a:bodyPr>
            <a:spAutoFit/>
          </a:bodyPr>
          <a:lstStyle/>
          <a:p>
            <a:pPr>
              <a:defRPr/>
            </a:pPr>
            <a:r>
              <a:rPr lang="zh-CN" altLang="en-US" sz="2000" dirty="0">
                <a:solidFill>
                  <a:schemeClr val="tx1">
                    <a:lumMod val="50000"/>
                    <a:lumOff val="50000"/>
                  </a:schemeClr>
                </a:solidFill>
                <a:latin typeface="微软雅黑" pitchFamily="34" charset="-122"/>
                <a:ea typeface="微软雅黑" pitchFamily="34" charset="-122"/>
                <a:cs typeface="华文细黑"/>
              </a:rPr>
              <a:t>满意度和优先级评估</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676405" y="2204581"/>
          <a:ext cx="8217074" cy="3994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28"/>
          <p:cNvSpPr txBox="1">
            <a:spLocks noChangeArrowheads="1"/>
          </p:cNvSpPr>
          <p:nvPr/>
        </p:nvSpPr>
        <p:spPr bwMode="auto">
          <a:xfrm>
            <a:off x="0" y="71438"/>
            <a:ext cx="8931275" cy="492125"/>
          </a:xfrm>
          <a:prstGeom prst="rect">
            <a:avLst/>
          </a:prstGeom>
          <a:noFill/>
          <a:ln w="9525">
            <a:noFill/>
            <a:miter lim="800000"/>
            <a:headEnd/>
            <a:tailEnd/>
          </a:ln>
        </p:spPr>
        <p:txBody>
          <a:bodyPr lIns="91420" tIns="45711" rIns="91420" bIns="45711" anchor="ctr"/>
          <a:lstStyle/>
          <a:p>
            <a:pPr defTabSz="912813" eaLnBrk="0" hangingPunct="0">
              <a:defRPr/>
            </a:pPr>
            <a:r>
              <a:rPr kumimoji="0" lang="zh-CN" altLang="en-US" sz="2400" b="1" kern="0" dirty="0">
                <a:solidFill>
                  <a:schemeClr val="bg1"/>
                </a:solidFill>
                <a:latin typeface="微软雅黑" pitchFamily="34" charset="-122"/>
                <a:ea typeface="微软雅黑" pitchFamily="34" charset="-122"/>
                <a:cs typeface="+mj-cs"/>
              </a:rPr>
              <a:t>总结</a:t>
            </a:r>
          </a:p>
        </p:txBody>
      </p:sp>
      <p:sp>
        <p:nvSpPr>
          <p:cNvPr id="530436" name="TextBox 3"/>
          <p:cNvSpPr txBox="1">
            <a:spLocks noChangeArrowheads="1"/>
          </p:cNvSpPr>
          <p:nvPr/>
        </p:nvSpPr>
        <p:spPr bwMode="auto">
          <a:xfrm>
            <a:off x="506413" y="1109663"/>
            <a:ext cx="8775700" cy="831850"/>
          </a:xfrm>
          <a:prstGeom prst="rect">
            <a:avLst/>
          </a:prstGeom>
          <a:noFill/>
          <a:ln w="9525">
            <a:solidFill>
              <a:schemeClr val="tx2"/>
            </a:solidFill>
            <a:miter lim="800000"/>
            <a:headEnd/>
            <a:tailEnd/>
          </a:ln>
        </p:spPr>
        <p:txBody>
          <a:bodyPr>
            <a:spAutoFit/>
          </a:bodyPr>
          <a:lstStyle/>
          <a:p>
            <a:pPr indent="179388">
              <a:lnSpc>
                <a:spcPct val="150000"/>
              </a:lnSpc>
            </a:pPr>
            <a:r>
              <a:rPr lang="zh-CN" altLang="en-US" sz="1600" b="1">
                <a:solidFill>
                  <a:srgbClr val="FF0000"/>
                </a:solidFill>
                <a:latin typeface="微软雅黑"/>
                <a:ea typeface="微软雅黑"/>
                <a:cs typeface="微软雅黑"/>
              </a:rPr>
              <a:t>对调研产品情况进行重点总结，提取上文详细满意度和产品优化级的分析重点。</a:t>
            </a:r>
            <a:endParaRPr lang="en-US" altLang="zh-CN" sz="1600" b="1">
              <a:solidFill>
                <a:srgbClr val="FF0000"/>
              </a:solidFill>
              <a:latin typeface="微软雅黑"/>
              <a:ea typeface="微软雅黑"/>
              <a:cs typeface="微软雅黑"/>
            </a:endParaRPr>
          </a:p>
          <a:p>
            <a:pPr indent="179388">
              <a:lnSpc>
                <a:spcPct val="150000"/>
              </a:lnSpc>
            </a:pPr>
            <a:r>
              <a:rPr lang="zh-CN" altLang="en-US" sz="1600" b="1">
                <a:solidFill>
                  <a:srgbClr val="FF0000"/>
                </a:solidFill>
                <a:latin typeface="微软雅黑"/>
                <a:ea typeface="微软雅黑"/>
                <a:cs typeface="微软雅黑"/>
              </a:rPr>
              <a:t>以文字描述为主，可以搭配表格数值进行呈现（可视情况分几页将各部分表述清楚）。</a:t>
            </a:r>
            <a:endParaRPr lang="en-US" altLang="zh-CN" sz="1600" b="1">
              <a:solidFill>
                <a:srgbClr val="FF0000"/>
              </a:solidFill>
              <a:latin typeface="微软雅黑"/>
              <a:ea typeface="微软雅黑"/>
              <a:cs typeface="微软雅黑"/>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8"/>
          <p:cNvSpPr txBox="1">
            <a:spLocks noChangeArrowheads="1"/>
          </p:cNvSpPr>
          <p:nvPr/>
        </p:nvSpPr>
        <p:spPr bwMode="auto">
          <a:xfrm>
            <a:off x="0" y="296863"/>
            <a:ext cx="8931275" cy="492125"/>
          </a:xfrm>
          <a:prstGeom prst="rect">
            <a:avLst/>
          </a:prstGeom>
          <a:noFill/>
          <a:ln w="9525">
            <a:noFill/>
            <a:miter lim="800000"/>
            <a:headEnd/>
            <a:tailEnd/>
          </a:ln>
        </p:spPr>
        <p:txBody>
          <a:bodyPr lIns="91420" tIns="45711" rIns="91420" bIns="45711" anchor="ctr"/>
          <a:lstStyle/>
          <a:p>
            <a:pPr defTabSz="912813" eaLnBrk="0" hangingPunct="0">
              <a:defRPr/>
            </a:pPr>
            <a:r>
              <a:rPr kumimoji="0" lang="zh-CN" altLang="en-US" sz="2400" b="1" kern="0" dirty="0">
                <a:solidFill>
                  <a:schemeClr val="bg1"/>
                </a:solidFill>
                <a:latin typeface="微软雅黑" pitchFamily="34" charset="-122"/>
                <a:ea typeface="微软雅黑" pitchFamily="34" charset="-122"/>
                <a:cs typeface="+mj-cs"/>
              </a:rPr>
              <a:t>问题与优化建议</a:t>
            </a:r>
          </a:p>
        </p:txBody>
      </p:sp>
      <p:sp>
        <p:nvSpPr>
          <p:cNvPr id="3" name="内容占位符 8"/>
          <p:cNvSpPr txBox="1">
            <a:spLocks/>
          </p:cNvSpPr>
          <p:nvPr/>
        </p:nvSpPr>
        <p:spPr>
          <a:xfrm>
            <a:off x="353982" y="3194137"/>
            <a:ext cx="8677285" cy="2718148"/>
          </a:xfrm>
          <a:prstGeom prst="rect">
            <a:avLst/>
          </a:prstGeom>
          <a:noFill/>
          <a:effectLst>
            <a:glow rad="139700">
              <a:schemeClr val="accent3">
                <a:satMod val="175000"/>
                <a:alpha val="40000"/>
              </a:schemeClr>
            </a:glow>
          </a:effectLst>
        </p:spPr>
        <p:txBody>
          <a:bodyPr/>
          <a:lstStyle/>
          <a:p>
            <a:pPr marL="1257300" lvl="2" indent="-342900">
              <a:lnSpc>
                <a:spcPct val="150000"/>
              </a:lnSpc>
              <a:defRPr/>
            </a:pPr>
            <a:r>
              <a:rPr lang="zh-CN" altLang="en-US" sz="1600" b="1" dirty="0">
                <a:solidFill>
                  <a:srgbClr val="FF0000"/>
                </a:solidFill>
                <a:latin typeface="微软雅黑" pitchFamily="34" charset="-122"/>
                <a:ea typeface="微软雅黑" pitchFamily="34" charset="-122"/>
              </a:rPr>
              <a:t>产品重点问题</a:t>
            </a:r>
            <a:endParaRPr lang="en-US" altLang="zh-CN" sz="1600" b="1" dirty="0">
              <a:solidFill>
                <a:srgbClr val="FF0000"/>
              </a:solidFill>
              <a:latin typeface="微软雅黑" pitchFamily="34" charset="-122"/>
              <a:ea typeface="微软雅黑" pitchFamily="34" charset="-122"/>
            </a:endParaRPr>
          </a:p>
          <a:p>
            <a:pPr marL="1257300" lvl="2" indent="-342900">
              <a:lnSpc>
                <a:spcPct val="150000"/>
              </a:lnSpc>
              <a:buFont typeface="Arial" pitchFamily="34" charset="0"/>
              <a:buChar char="•"/>
              <a:defRPr/>
            </a:pPr>
            <a:r>
              <a:rPr lang="zh-CN" altLang="en-US" sz="1600" dirty="0">
                <a:solidFill>
                  <a:schemeClr val="tx1"/>
                </a:solidFill>
                <a:latin typeface="微软雅黑" pitchFamily="34" charset="-122"/>
                <a:ea typeface="微软雅黑" pitchFamily="34" charset="-122"/>
              </a:rPr>
              <a:t>本次研究发现</a:t>
            </a:r>
            <a:r>
              <a:rPr lang="en-US" altLang="zh-CN" sz="1600" dirty="0">
                <a:solidFill>
                  <a:schemeClr val="tx1"/>
                </a:solidFill>
                <a:latin typeface="微软雅黑" pitchFamily="34" charset="-122"/>
                <a:ea typeface="微软雅黑" pitchFamily="34" charset="-122"/>
              </a:rPr>
              <a:t>……</a:t>
            </a:r>
          </a:p>
          <a:p>
            <a:pPr marL="1257300" lvl="2" indent="-342900">
              <a:lnSpc>
                <a:spcPct val="150000"/>
              </a:lnSpc>
              <a:defRPr/>
            </a:pPr>
            <a:endParaRPr lang="en-US" altLang="zh-CN" sz="1600" dirty="0">
              <a:solidFill>
                <a:schemeClr val="tx1"/>
              </a:solidFill>
              <a:latin typeface="微软雅黑" pitchFamily="34" charset="-122"/>
              <a:ea typeface="微软雅黑" pitchFamily="34" charset="-122"/>
            </a:endParaRPr>
          </a:p>
          <a:p>
            <a:pPr marL="1257300" lvl="2" indent="-342900">
              <a:lnSpc>
                <a:spcPct val="150000"/>
              </a:lnSpc>
              <a:defRPr/>
            </a:pPr>
            <a:endParaRPr lang="en-US" altLang="zh-CN" sz="1600" dirty="0">
              <a:solidFill>
                <a:schemeClr val="tx1"/>
              </a:solidFill>
              <a:latin typeface="微软雅黑" pitchFamily="34" charset="-122"/>
              <a:ea typeface="微软雅黑" pitchFamily="34" charset="-122"/>
            </a:endParaRPr>
          </a:p>
          <a:p>
            <a:pPr marL="1257300" lvl="2" indent="-342900">
              <a:lnSpc>
                <a:spcPct val="150000"/>
              </a:lnSpc>
              <a:defRPr/>
            </a:pPr>
            <a:r>
              <a:rPr lang="zh-CN" altLang="en-US" sz="1600" b="1" dirty="0">
                <a:solidFill>
                  <a:srgbClr val="FF0000"/>
                </a:solidFill>
                <a:latin typeface="微软雅黑" pitchFamily="34" charset="-122"/>
                <a:ea typeface="微软雅黑" pitchFamily="34" charset="-122"/>
              </a:rPr>
              <a:t>优化建议</a:t>
            </a:r>
            <a:endParaRPr lang="en-US" altLang="zh-CN" sz="1600" b="1" dirty="0">
              <a:solidFill>
                <a:srgbClr val="FF0000"/>
              </a:solidFill>
              <a:latin typeface="微软雅黑" pitchFamily="34" charset="-122"/>
              <a:ea typeface="微软雅黑" pitchFamily="34" charset="-122"/>
            </a:endParaRPr>
          </a:p>
          <a:p>
            <a:pPr marL="1257300" lvl="2" indent="-342900">
              <a:lnSpc>
                <a:spcPct val="150000"/>
              </a:lnSpc>
              <a:buFont typeface="Arial" pitchFamily="34" charset="0"/>
              <a:buChar char="•"/>
              <a:defRPr/>
            </a:pPr>
            <a:r>
              <a:rPr lang="zh-CN" altLang="en-US" sz="1600" dirty="0">
                <a:solidFill>
                  <a:srgbClr val="FF0000"/>
                </a:solidFill>
                <a:latin typeface="微软雅黑" pitchFamily="34" charset="-122"/>
                <a:ea typeface="微软雅黑" pitchFamily="34" charset="-122"/>
              </a:rPr>
              <a:t>基于本次调研结果，给出优化建议或改进标准等。</a:t>
            </a:r>
            <a:endParaRPr lang="en-US" altLang="zh-CN" sz="1600" dirty="0">
              <a:solidFill>
                <a:srgbClr val="FF0000"/>
              </a:solidFill>
              <a:latin typeface="微软雅黑" pitchFamily="34" charset="-122"/>
              <a:ea typeface="微软雅黑" pitchFamily="34" charset="-122"/>
            </a:endParaRPr>
          </a:p>
        </p:txBody>
      </p:sp>
      <p:sp>
        <p:nvSpPr>
          <p:cNvPr id="531461" name="TextBox 3"/>
          <p:cNvSpPr txBox="1">
            <a:spLocks noChangeArrowheads="1"/>
          </p:cNvSpPr>
          <p:nvPr/>
        </p:nvSpPr>
        <p:spPr bwMode="auto">
          <a:xfrm>
            <a:off x="506413" y="1109663"/>
            <a:ext cx="8775700" cy="1157287"/>
          </a:xfrm>
          <a:prstGeom prst="rect">
            <a:avLst/>
          </a:prstGeom>
          <a:noFill/>
          <a:ln w="9525">
            <a:solidFill>
              <a:schemeClr val="tx2"/>
            </a:solidFill>
            <a:miter lim="800000"/>
            <a:headEnd/>
            <a:tailEnd/>
          </a:ln>
        </p:spPr>
        <p:txBody>
          <a:bodyPr>
            <a:spAutoFit/>
          </a:bodyPr>
          <a:lstStyle/>
          <a:p>
            <a:pPr indent="179388">
              <a:lnSpc>
                <a:spcPct val="150000"/>
              </a:lnSpc>
            </a:pPr>
            <a:r>
              <a:rPr lang="zh-CN" altLang="en-US" sz="1600" b="1">
                <a:solidFill>
                  <a:srgbClr val="FF0000"/>
                </a:solidFill>
                <a:latin typeface="微软雅黑"/>
                <a:ea typeface="微软雅黑"/>
                <a:cs typeface="微软雅黑"/>
              </a:rPr>
              <a:t>根据产品满意度和产品各项指标分值和权重，找出需要重点改进优化指标项，提出相应的问题和建议。</a:t>
            </a:r>
            <a:endParaRPr lang="en-US" altLang="zh-CN" sz="1600" b="1">
              <a:solidFill>
                <a:srgbClr val="FF0000"/>
              </a:solidFill>
              <a:latin typeface="微软雅黑"/>
              <a:ea typeface="微软雅黑"/>
              <a:cs typeface="微软雅黑"/>
            </a:endParaRPr>
          </a:p>
          <a:p>
            <a:pPr indent="179388">
              <a:lnSpc>
                <a:spcPct val="150000"/>
              </a:lnSpc>
            </a:pPr>
            <a:r>
              <a:rPr lang="zh-CN" altLang="en-US" sz="1600" b="1">
                <a:solidFill>
                  <a:srgbClr val="FF0000"/>
                </a:solidFill>
                <a:latin typeface="微软雅黑"/>
                <a:ea typeface="微软雅黑"/>
                <a:cs typeface="微软雅黑"/>
              </a:rPr>
              <a:t>以文字描述为主，可以搭配表格数值进行呈现。</a:t>
            </a:r>
            <a:endParaRPr lang="en-US" altLang="zh-CN" sz="1600" b="1">
              <a:solidFill>
                <a:srgbClr val="FF0000"/>
              </a:solidFill>
              <a:latin typeface="微软雅黑"/>
              <a:ea typeface="微软雅黑"/>
              <a:cs typeface="微软雅黑"/>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28"/>
          <p:cNvSpPr txBox="1">
            <a:spLocks noChangeArrowheads="1"/>
          </p:cNvSpPr>
          <p:nvPr/>
        </p:nvSpPr>
        <p:spPr bwMode="auto">
          <a:xfrm>
            <a:off x="0" y="71438"/>
            <a:ext cx="8931275" cy="492125"/>
          </a:xfrm>
          <a:prstGeom prst="rect">
            <a:avLst/>
          </a:prstGeom>
          <a:noFill/>
          <a:ln w="9525">
            <a:noFill/>
            <a:miter lim="800000"/>
            <a:headEnd/>
            <a:tailEnd/>
          </a:ln>
        </p:spPr>
        <p:txBody>
          <a:bodyPr lIns="91420" tIns="45711" rIns="91420" bIns="45711" anchor="ctr"/>
          <a:lstStyle/>
          <a:p>
            <a:pPr defTabSz="912813" eaLnBrk="0" hangingPunct="0">
              <a:defRPr/>
            </a:pPr>
            <a:r>
              <a:rPr kumimoji="0" lang="zh-CN" altLang="en-US" sz="2400" b="1" kern="0" dirty="0">
                <a:solidFill>
                  <a:schemeClr val="bg1"/>
                </a:solidFill>
                <a:latin typeface="微软雅黑" pitchFamily="34" charset="-122"/>
                <a:ea typeface="微软雅黑" pitchFamily="34" charset="-122"/>
                <a:cs typeface="+mj-cs"/>
              </a:rPr>
              <a:t>目录</a:t>
            </a:r>
          </a:p>
        </p:txBody>
      </p:sp>
      <p:sp>
        <p:nvSpPr>
          <p:cNvPr id="532482" name="Line 4"/>
          <p:cNvSpPr>
            <a:spLocks noChangeShapeType="1"/>
          </p:cNvSpPr>
          <p:nvPr/>
        </p:nvSpPr>
        <p:spPr bwMode="auto">
          <a:xfrm>
            <a:off x="2435225" y="2178050"/>
            <a:ext cx="4800600" cy="0"/>
          </a:xfrm>
          <a:prstGeom prst="line">
            <a:avLst/>
          </a:prstGeom>
          <a:noFill/>
          <a:ln w="25400">
            <a:solidFill>
              <a:srgbClr val="C0C0C0"/>
            </a:solidFill>
            <a:prstDash val="sysDot"/>
            <a:round/>
            <a:headEnd/>
            <a:tailEnd type="oval" w="med" len="med"/>
          </a:ln>
        </p:spPr>
        <p:txBody>
          <a:bodyPr wrap="none" anchor="ctr"/>
          <a:lstStyle/>
          <a:p>
            <a:endParaRPr lang="zh-CN" altLang="en-US"/>
          </a:p>
        </p:txBody>
      </p:sp>
      <p:sp>
        <p:nvSpPr>
          <p:cNvPr id="532483" name="Line 5"/>
          <p:cNvSpPr>
            <a:spLocks noChangeShapeType="1"/>
          </p:cNvSpPr>
          <p:nvPr/>
        </p:nvSpPr>
        <p:spPr bwMode="auto">
          <a:xfrm>
            <a:off x="2435225" y="2970213"/>
            <a:ext cx="4818063" cy="0"/>
          </a:xfrm>
          <a:prstGeom prst="line">
            <a:avLst/>
          </a:prstGeom>
          <a:noFill/>
          <a:ln w="25400">
            <a:solidFill>
              <a:srgbClr val="C0C0C0"/>
            </a:solidFill>
            <a:prstDash val="sysDot"/>
            <a:round/>
            <a:headEnd/>
            <a:tailEnd type="oval" w="med" len="med"/>
          </a:ln>
        </p:spPr>
        <p:txBody>
          <a:bodyPr wrap="none" anchor="ctr"/>
          <a:lstStyle/>
          <a:p>
            <a:endParaRPr lang="zh-CN" altLang="en-US"/>
          </a:p>
        </p:txBody>
      </p:sp>
      <p:sp>
        <p:nvSpPr>
          <p:cNvPr id="532484" name="Line 6"/>
          <p:cNvSpPr>
            <a:spLocks noChangeShapeType="1"/>
          </p:cNvSpPr>
          <p:nvPr/>
        </p:nvSpPr>
        <p:spPr bwMode="auto">
          <a:xfrm>
            <a:off x="2435225" y="3768725"/>
            <a:ext cx="4800600" cy="0"/>
          </a:xfrm>
          <a:prstGeom prst="line">
            <a:avLst/>
          </a:prstGeom>
          <a:noFill/>
          <a:ln w="25400">
            <a:solidFill>
              <a:srgbClr val="C0C0C0"/>
            </a:solidFill>
            <a:prstDash val="sysDot"/>
            <a:round/>
            <a:headEnd/>
            <a:tailEnd type="oval" w="med" len="med"/>
          </a:ln>
        </p:spPr>
        <p:txBody>
          <a:bodyPr wrap="none" anchor="ctr"/>
          <a:lstStyle/>
          <a:p>
            <a:endParaRPr lang="zh-CN" altLang="en-US"/>
          </a:p>
        </p:txBody>
      </p:sp>
      <p:sp>
        <p:nvSpPr>
          <p:cNvPr id="532485" name="Line 7"/>
          <p:cNvSpPr>
            <a:spLocks noChangeShapeType="1"/>
          </p:cNvSpPr>
          <p:nvPr/>
        </p:nvSpPr>
        <p:spPr bwMode="auto">
          <a:xfrm>
            <a:off x="2435225" y="4633913"/>
            <a:ext cx="4800600" cy="0"/>
          </a:xfrm>
          <a:prstGeom prst="line">
            <a:avLst/>
          </a:prstGeom>
          <a:noFill/>
          <a:ln w="25400">
            <a:solidFill>
              <a:srgbClr val="C0C0C0"/>
            </a:solidFill>
            <a:prstDash val="sysDot"/>
            <a:round/>
            <a:headEnd/>
            <a:tailEnd type="oval" w="med" len="med"/>
          </a:ln>
        </p:spPr>
        <p:txBody>
          <a:bodyPr wrap="none" anchor="ctr"/>
          <a:lstStyle/>
          <a:p>
            <a:endParaRPr lang="zh-CN" altLang="en-US"/>
          </a:p>
        </p:txBody>
      </p:sp>
      <p:grpSp>
        <p:nvGrpSpPr>
          <p:cNvPr id="532486" name="Group 10"/>
          <p:cNvGrpSpPr>
            <a:grpSpLocks/>
          </p:cNvGrpSpPr>
          <p:nvPr/>
        </p:nvGrpSpPr>
        <p:grpSpPr bwMode="auto">
          <a:xfrm>
            <a:off x="2190750" y="1568450"/>
            <a:ext cx="762000" cy="665163"/>
            <a:chOff x="1110" y="2656"/>
            <a:chExt cx="1549" cy="1351"/>
          </a:xfrm>
        </p:grpSpPr>
        <p:sp>
          <p:nvSpPr>
            <p:cNvPr id="532515" name="AutoShape 11"/>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pPr algn="ctr"/>
              <a:endParaRPr lang="zh-CN" altLang="en-US" sz="1400">
                <a:solidFill>
                  <a:schemeClr val="hlink"/>
                </a:solidFill>
                <a:latin typeface="Tahoma" pitchFamily="34" charset="0"/>
                <a:ea typeface="楷体_GB2312" pitchFamily="49" charset="-122"/>
                <a:cs typeface="Tahoma" pitchFamily="34" charset="0"/>
              </a:endParaRPr>
            </a:p>
          </p:txBody>
        </p:sp>
        <p:sp>
          <p:nvSpPr>
            <p:cNvPr id="532516" name="AutoShape 12"/>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pPr algn="ctr"/>
              <a:endParaRPr lang="zh-CN" altLang="en-US" sz="1400">
                <a:solidFill>
                  <a:schemeClr val="hlink"/>
                </a:solidFill>
                <a:latin typeface="Tahoma" pitchFamily="34" charset="0"/>
                <a:ea typeface="楷体_GB2312" pitchFamily="49" charset="-122"/>
                <a:cs typeface="Tahoma" pitchFamily="34" charset="0"/>
              </a:endParaRPr>
            </a:p>
          </p:txBody>
        </p:sp>
        <p:sp>
          <p:nvSpPr>
            <p:cNvPr id="532517" name="AutoShape 13"/>
            <p:cNvSpPr>
              <a:spLocks noChangeArrowheads="1"/>
            </p:cNvSpPr>
            <p:nvPr/>
          </p:nvSpPr>
          <p:spPr bwMode="gray">
            <a:xfrm>
              <a:off x="1200" y="2736"/>
              <a:ext cx="1350" cy="1168"/>
            </a:xfrm>
            <a:prstGeom prst="hexagon">
              <a:avLst>
                <a:gd name="adj" fmla="val 28896"/>
                <a:gd name="vf" fmla="val 115470"/>
              </a:avLst>
            </a:prstGeom>
            <a:gradFill rotWithShape="1">
              <a:gsLst>
                <a:gs pos="0">
                  <a:srgbClr val="335555"/>
                </a:gs>
                <a:gs pos="100000">
                  <a:srgbClr val="6FB7B7"/>
                </a:gs>
              </a:gsLst>
              <a:lin ang="2700000" scaled="1"/>
            </a:gradFill>
            <a:ln w="9525">
              <a:solidFill>
                <a:schemeClr val="tx1"/>
              </a:solidFill>
              <a:miter lim="800000"/>
              <a:headEnd/>
              <a:tailEnd/>
            </a:ln>
          </p:spPr>
          <p:txBody>
            <a:bodyPr wrap="none" anchor="ctr"/>
            <a:lstStyle/>
            <a:p>
              <a:pPr algn="ctr"/>
              <a:endParaRPr lang="zh-CN" altLang="en-US" sz="1400">
                <a:solidFill>
                  <a:schemeClr val="hlink"/>
                </a:solidFill>
                <a:latin typeface="Tahoma" pitchFamily="34" charset="0"/>
                <a:ea typeface="楷体_GB2312" pitchFamily="49" charset="-122"/>
                <a:cs typeface="Tahoma" pitchFamily="34" charset="0"/>
              </a:endParaRPr>
            </a:p>
          </p:txBody>
        </p:sp>
      </p:grpSp>
      <p:grpSp>
        <p:nvGrpSpPr>
          <p:cNvPr id="532487" name="Group 14"/>
          <p:cNvGrpSpPr>
            <a:grpSpLocks/>
          </p:cNvGrpSpPr>
          <p:nvPr/>
        </p:nvGrpSpPr>
        <p:grpSpPr bwMode="auto">
          <a:xfrm>
            <a:off x="2209800" y="2360613"/>
            <a:ext cx="762000" cy="665162"/>
            <a:chOff x="3174" y="2656"/>
            <a:chExt cx="1549" cy="1351"/>
          </a:xfrm>
        </p:grpSpPr>
        <p:sp>
          <p:nvSpPr>
            <p:cNvPr id="532512" name="AutoShape 15"/>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pPr algn="ctr"/>
              <a:endParaRPr lang="zh-CN" altLang="en-US" sz="1400">
                <a:solidFill>
                  <a:schemeClr val="hlink"/>
                </a:solidFill>
                <a:latin typeface="Tahoma" pitchFamily="34" charset="0"/>
                <a:ea typeface="楷体_GB2312" pitchFamily="49" charset="-122"/>
                <a:cs typeface="Tahoma" pitchFamily="34" charset="0"/>
              </a:endParaRPr>
            </a:p>
          </p:txBody>
        </p:sp>
        <p:sp>
          <p:nvSpPr>
            <p:cNvPr id="532513" name="AutoShape 16"/>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pPr algn="ctr"/>
              <a:endParaRPr lang="zh-CN" altLang="en-US" sz="1400">
                <a:solidFill>
                  <a:schemeClr val="hlink"/>
                </a:solidFill>
                <a:latin typeface="Tahoma" pitchFamily="34" charset="0"/>
                <a:ea typeface="楷体_GB2312" pitchFamily="49" charset="-122"/>
                <a:cs typeface="Tahoma" pitchFamily="34" charset="0"/>
              </a:endParaRPr>
            </a:p>
          </p:txBody>
        </p:sp>
        <p:sp>
          <p:nvSpPr>
            <p:cNvPr id="532514" name="AutoShape 17"/>
            <p:cNvSpPr>
              <a:spLocks noChangeArrowheads="1"/>
            </p:cNvSpPr>
            <p:nvPr/>
          </p:nvSpPr>
          <p:spPr bwMode="gray">
            <a:xfrm>
              <a:off x="3264" y="2736"/>
              <a:ext cx="1350" cy="1168"/>
            </a:xfrm>
            <a:prstGeom prst="hexagon">
              <a:avLst>
                <a:gd name="adj" fmla="val 28896"/>
                <a:gd name="vf" fmla="val 115470"/>
              </a:avLst>
            </a:prstGeom>
            <a:gradFill rotWithShape="1">
              <a:gsLst>
                <a:gs pos="0">
                  <a:srgbClr val="174362"/>
                </a:gs>
                <a:gs pos="100000">
                  <a:srgbClr val="3191D3"/>
                </a:gs>
              </a:gsLst>
              <a:lin ang="2700000" scaled="1"/>
            </a:gradFill>
            <a:ln w="9525">
              <a:solidFill>
                <a:schemeClr val="tx1"/>
              </a:solidFill>
              <a:miter lim="800000"/>
              <a:headEnd/>
              <a:tailEnd/>
            </a:ln>
          </p:spPr>
          <p:txBody>
            <a:bodyPr wrap="none" anchor="ctr"/>
            <a:lstStyle/>
            <a:p>
              <a:pPr algn="ctr"/>
              <a:endParaRPr lang="zh-CN" altLang="en-US" sz="1400">
                <a:solidFill>
                  <a:schemeClr val="hlink"/>
                </a:solidFill>
                <a:latin typeface="Tahoma" pitchFamily="34" charset="0"/>
                <a:ea typeface="楷体_GB2312" pitchFamily="49" charset="-122"/>
                <a:cs typeface="Tahoma" pitchFamily="34" charset="0"/>
              </a:endParaRPr>
            </a:p>
          </p:txBody>
        </p:sp>
      </p:grpSp>
      <p:sp>
        <p:nvSpPr>
          <p:cNvPr id="80" name="Text Box 18"/>
          <p:cNvSpPr txBox="1">
            <a:spLocks noChangeArrowheads="1"/>
          </p:cNvSpPr>
          <p:nvPr/>
        </p:nvSpPr>
        <p:spPr bwMode="auto">
          <a:xfrm>
            <a:off x="3757613" y="1697038"/>
            <a:ext cx="2579687" cy="400050"/>
          </a:xfrm>
          <a:prstGeom prst="rect">
            <a:avLst/>
          </a:prstGeom>
          <a:noFill/>
          <a:ln w="9525" algn="ctr">
            <a:noFill/>
            <a:miter lim="800000"/>
            <a:headEnd/>
            <a:tailEnd/>
          </a:ln>
        </p:spPr>
        <p:txBody>
          <a:bodyPr>
            <a:spAutoFit/>
          </a:bodyPr>
          <a:lstStyle/>
          <a:p>
            <a:pPr>
              <a:defRPr/>
            </a:pPr>
            <a:r>
              <a:rPr lang="zh-CN" altLang="en-US" sz="2000" dirty="0">
                <a:solidFill>
                  <a:schemeClr val="tx1">
                    <a:lumMod val="50000"/>
                    <a:lumOff val="50000"/>
                  </a:schemeClr>
                </a:solidFill>
                <a:latin typeface="微软雅黑" pitchFamily="34" charset="-122"/>
                <a:ea typeface="微软雅黑" pitchFamily="34" charset="-122"/>
                <a:cs typeface="华文细黑"/>
              </a:rPr>
              <a:t>项目简介</a:t>
            </a:r>
          </a:p>
        </p:txBody>
      </p:sp>
      <p:sp>
        <p:nvSpPr>
          <p:cNvPr id="532489" name="Text Box 19"/>
          <p:cNvSpPr txBox="1">
            <a:spLocks noChangeArrowheads="1"/>
          </p:cNvSpPr>
          <p:nvPr/>
        </p:nvSpPr>
        <p:spPr bwMode="gray">
          <a:xfrm>
            <a:off x="2387600" y="1666875"/>
            <a:ext cx="381000" cy="461963"/>
          </a:xfrm>
          <a:prstGeom prst="rect">
            <a:avLst/>
          </a:prstGeom>
          <a:noFill/>
          <a:ln w="9525" algn="ctr">
            <a:noFill/>
            <a:miter lim="800000"/>
            <a:headEnd/>
            <a:tailEnd/>
          </a:ln>
        </p:spPr>
        <p:txBody>
          <a:bodyPr wrap="none">
            <a:spAutoFit/>
          </a:bodyPr>
          <a:lstStyle/>
          <a:p>
            <a:pPr algn="ctr"/>
            <a:r>
              <a:rPr lang="en-US" altLang="zh-CN" sz="2400" b="1">
                <a:solidFill>
                  <a:schemeClr val="bg1"/>
                </a:solidFill>
                <a:latin typeface="Tahoma" pitchFamily="34" charset="0"/>
                <a:cs typeface="Tahoma" pitchFamily="34" charset="0"/>
              </a:rPr>
              <a:t>1</a:t>
            </a:r>
          </a:p>
        </p:txBody>
      </p:sp>
      <p:sp>
        <p:nvSpPr>
          <p:cNvPr id="532490" name="Text Box 21"/>
          <p:cNvSpPr txBox="1">
            <a:spLocks noChangeArrowheads="1"/>
          </p:cNvSpPr>
          <p:nvPr/>
        </p:nvSpPr>
        <p:spPr bwMode="gray">
          <a:xfrm>
            <a:off x="2406650" y="2459038"/>
            <a:ext cx="381000" cy="461962"/>
          </a:xfrm>
          <a:prstGeom prst="rect">
            <a:avLst/>
          </a:prstGeom>
          <a:noFill/>
          <a:ln w="9525" algn="ctr">
            <a:noFill/>
            <a:miter lim="800000"/>
            <a:headEnd/>
            <a:tailEnd/>
          </a:ln>
        </p:spPr>
        <p:txBody>
          <a:bodyPr wrap="none">
            <a:spAutoFit/>
          </a:bodyPr>
          <a:lstStyle/>
          <a:p>
            <a:pPr algn="ctr"/>
            <a:r>
              <a:rPr lang="en-US" altLang="zh-CN" sz="2400" b="1">
                <a:solidFill>
                  <a:schemeClr val="bg1"/>
                </a:solidFill>
                <a:latin typeface="Tahoma" pitchFamily="34" charset="0"/>
                <a:cs typeface="Tahoma" pitchFamily="34" charset="0"/>
              </a:rPr>
              <a:t>2</a:t>
            </a:r>
          </a:p>
        </p:txBody>
      </p:sp>
      <p:sp>
        <p:nvSpPr>
          <p:cNvPr id="532491" name="Text Box 23"/>
          <p:cNvSpPr txBox="1">
            <a:spLocks noChangeArrowheads="1"/>
          </p:cNvSpPr>
          <p:nvPr/>
        </p:nvSpPr>
        <p:spPr bwMode="gray">
          <a:xfrm>
            <a:off x="2406650" y="3257550"/>
            <a:ext cx="381000" cy="461963"/>
          </a:xfrm>
          <a:prstGeom prst="rect">
            <a:avLst/>
          </a:prstGeom>
          <a:noFill/>
          <a:ln w="9525" algn="ctr">
            <a:noFill/>
            <a:miter lim="800000"/>
            <a:headEnd/>
            <a:tailEnd/>
          </a:ln>
        </p:spPr>
        <p:txBody>
          <a:bodyPr wrap="none">
            <a:spAutoFit/>
          </a:bodyPr>
          <a:lstStyle/>
          <a:p>
            <a:pPr algn="ctr"/>
            <a:r>
              <a:rPr lang="en-US" altLang="zh-CN" sz="2400" b="1">
                <a:solidFill>
                  <a:schemeClr val="bg1"/>
                </a:solidFill>
                <a:latin typeface="Tahoma" pitchFamily="34" charset="0"/>
                <a:cs typeface="Tahoma" pitchFamily="34" charset="0"/>
              </a:rPr>
              <a:t>3</a:t>
            </a:r>
          </a:p>
        </p:txBody>
      </p:sp>
      <p:sp>
        <p:nvSpPr>
          <p:cNvPr id="84" name="Text Box 24"/>
          <p:cNvSpPr txBox="1">
            <a:spLocks noChangeArrowheads="1"/>
          </p:cNvSpPr>
          <p:nvPr/>
        </p:nvSpPr>
        <p:spPr bwMode="auto">
          <a:xfrm>
            <a:off x="3770313" y="3289300"/>
            <a:ext cx="3478212" cy="400050"/>
          </a:xfrm>
          <a:prstGeom prst="rect">
            <a:avLst/>
          </a:prstGeom>
          <a:noFill/>
          <a:ln w="9525" algn="ctr">
            <a:noFill/>
            <a:miter lim="800000"/>
            <a:headEnd/>
            <a:tailEnd/>
          </a:ln>
        </p:spPr>
        <p:txBody>
          <a:bodyPr>
            <a:spAutoFit/>
          </a:bodyPr>
          <a:lstStyle/>
          <a:p>
            <a:pPr>
              <a:defRPr/>
            </a:pPr>
            <a:r>
              <a:rPr lang="zh-CN" altLang="en-US" sz="2000" dirty="0">
                <a:solidFill>
                  <a:schemeClr val="tx1">
                    <a:lumMod val="50000"/>
                    <a:lumOff val="50000"/>
                  </a:schemeClr>
                </a:solidFill>
                <a:latin typeface="微软雅黑" pitchFamily="34" charset="-122"/>
                <a:ea typeface="微软雅黑" pitchFamily="34" charset="-122"/>
                <a:cs typeface="华文细黑"/>
              </a:rPr>
              <a:t>项目总结和建议</a:t>
            </a:r>
          </a:p>
        </p:txBody>
      </p:sp>
      <p:sp>
        <p:nvSpPr>
          <p:cNvPr id="532493" name="Text Box 25"/>
          <p:cNvSpPr txBox="1">
            <a:spLocks noChangeArrowheads="1"/>
          </p:cNvSpPr>
          <p:nvPr/>
        </p:nvSpPr>
        <p:spPr bwMode="gray">
          <a:xfrm>
            <a:off x="2406650" y="4122738"/>
            <a:ext cx="381000" cy="461962"/>
          </a:xfrm>
          <a:prstGeom prst="rect">
            <a:avLst/>
          </a:prstGeom>
          <a:noFill/>
          <a:ln w="9525" algn="ctr">
            <a:noFill/>
            <a:miter lim="800000"/>
            <a:headEnd/>
            <a:tailEnd/>
          </a:ln>
        </p:spPr>
        <p:txBody>
          <a:bodyPr wrap="none">
            <a:spAutoFit/>
          </a:bodyPr>
          <a:lstStyle/>
          <a:p>
            <a:pPr algn="ctr"/>
            <a:r>
              <a:rPr lang="en-US" altLang="zh-CN" sz="2400" b="1">
                <a:solidFill>
                  <a:schemeClr val="bg1"/>
                </a:solidFill>
                <a:latin typeface="Tahoma" pitchFamily="34" charset="0"/>
                <a:cs typeface="Tahoma" pitchFamily="34" charset="0"/>
              </a:rPr>
              <a:t>4</a:t>
            </a:r>
          </a:p>
        </p:txBody>
      </p:sp>
      <p:grpSp>
        <p:nvGrpSpPr>
          <p:cNvPr id="86" name="Group 28"/>
          <p:cNvGrpSpPr>
            <a:grpSpLocks/>
          </p:cNvGrpSpPr>
          <p:nvPr/>
        </p:nvGrpSpPr>
        <p:grpSpPr bwMode="auto">
          <a:xfrm>
            <a:off x="2195513" y="3152775"/>
            <a:ext cx="762000" cy="665163"/>
            <a:chOff x="1110" y="2656"/>
            <a:chExt cx="1549" cy="1351"/>
          </a:xfrm>
          <a:solidFill>
            <a:schemeClr val="tx2">
              <a:lumMod val="60000"/>
              <a:lumOff val="40000"/>
            </a:schemeClr>
          </a:solidFill>
        </p:grpSpPr>
        <p:sp>
          <p:nvSpPr>
            <p:cNvPr id="87" name="AutoShape 29"/>
            <p:cNvSpPr>
              <a:spLocks noChangeArrowheads="1"/>
            </p:cNvSpPr>
            <p:nvPr/>
          </p:nvSpPr>
          <p:spPr bwMode="gray">
            <a:xfrm>
              <a:off x="1123" y="2679"/>
              <a:ext cx="1536" cy="1328"/>
            </a:xfrm>
            <a:prstGeom prst="hexagon">
              <a:avLst>
                <a:gd name="adj" fmla="val 28916"/>
                <a:gd name="vf" fmla="val 115470"/>
              </a:avLst>
            </a:prstGeom>
            <a:grpFill/>
            <a:ln w="9525">
              <a:noFill/>
              <a:miter lim="800000"/>
              <a:headEnd/>
              <a:tailEnd/>
            </a:ln>
            <a:effectLst/>
          </p:spPr>
          <p:txBody>
            <a:bodyPr wrap="none" anchor="ctr"/>
            <a:lstStyle/>
            <a:p>
              <a:pPr algn="ctr">
                <a:defRPr/>
              </a:pPr>
              <a:endParaRPr lang="zh-CN" altLang="en-US" sz="1400">
                <a:solidFill>
                  <a:schemeClr val="hlink"/>
                </a:solidFill>
                <a:latin typeface="Tahoma" pitchFamily="34" charset="0"/>
                <a:ea typeface="+mn-ea"/>
                <a:cs typeface="Tahoma" pitchFamily="34" charset="0"/>
              </a:endParaRPr>
            </a:p>
          </p:txBody>
        </p:sp>
        <p:sp>
          <p:nvSpPr>
            <p:cNvPr id="89" name="AutoShape 30"/>
            <p:cNvSpPr>
              <a:spLocks noChangeArrowheads="1"/>
            </p:cNvSpPr>
            <p:nvPr/>
          </p:nvSpPr>
          <p:spPr bwMode="gray">
            <a:xfrm>
              <a:off x="1110" y="2656"/>
              <a:ext cx="1536" cy="1328"/>
            </a:xfrm>
            <a:prstGeom prst="hexagon">
              <a:avLst>
                <a:gd name="adj" fmla="val 28916"/>
                <a:gd name="vf" fmla="val 115470"/>
              </a:avLst>
            </a:prstGeom>
            <a:grpFill/>
            <a:ln w="9525">
              <a:solidFill>
                <a:srgbClr val="C0C0C0"/>
              </a:solidFill>
              <a:miter lim="800000"/>
              <a:headEnd/>
              <a:tailEnd/>
            </a:ln>
            <a:effectLst/>
          </p:spPr>
          <p:txBody>
            <a:bodyPr wrap="none" anchor="ctr"/>
            <a:lstStyle/>
            <a:p>
              <a:pPr algn="ctr">
                <a:defRPr/>
              </a:pPr>
              <a:endParaRPr lang="zh-CN" altLang="en-US" sz="1400">
                <a:solidFill>
                  <a:schemeClr val="hlink"/>
                </a:solidFill>
                <a:latin typeface="Tahoma" pitchFamily="34" charset="0"/>
                <a:ea typeface="+mn-ea"/>
                <a:cs typeface="Tahoma" pitchFamily="34" charset="0"/>
              </a:endParaRPr>
            </a:p>
          </p:txBody>
        </p:sp>
        <p:sp>
          <p:nvSpPr>
            <p:cNvPr id="90" name="AutoShape 31"/>
            <p:cNvSpPr>
              <a:spLocks noChangeArrowheads="1"/>
            </p:cNvSpPr>
            <p:nvPr/>
          </p:nvSpPr>
          <p:spPr bwMode="gray">
            <a:xfrm>
              <a:off x="1200" y="2736"/>
              <a:ext cx="1350" cy="1168"/>
            </a:xfrm>
            <a:prstGeom prst="hexagon">
              <a:avLst>
                <a:gd name="adj" fmla="val 28896"/>
                <a:gd name="vf" fmla="val 115470"/>
              </a:avLst>
            </a:prstGeom>
            <a:grpFill/>
            <a:ln w="9525">
              <a:solidFill>
                <a:schemeClr val="tx1"/>
              </a:solidFill>
              <a:miter lim="800000"/>
              <a:headEnd/>
              <a:tailEnd/>
            </a:ln>
            <a:effectLst/>
          </p:spPr>
          <p:txBody>
            <a:bodyPr wrap="none" anchor="ctr"/>
            <a:lstStyle/>
            <a:p>
              <a:pPr algn="ctr">
                <a:defRPr/>
              </a:pPr>
              <a:endParaRPr lang="zh-CN" altLang="zh-CN" sz="2400">
                <a:latin typeface="Tahoma" pitchFamily="34" charset="0"/>
                <a:ea typeface="宋体" pitchFamily="2" charset="-122"/>
                <a:cs typeface="Tahoma" pitchFamily="34" charset="0"/>
              </a:endParaRPr>
            </a:p>
          </p:txBody>
        </p:sp>
      </p:grpSp>
      <p:grpSp>
        <p:nvGrpSpPr>
          <p:cNvPr id="91" name="Group 32"/>
          <p:cNvGrpSpPr>
            <a:grpSpLocks/>
          </p:cNvGrpSpPr>
          <p:nvPr/>
        </p:nvGrpSpPr>
        <p:grpSpPr bwMode="auto">
          <a:xfrm>
            <a:off x="2195513" y="4017963"/>
            <a:ext cx="762000" cy="665162"/>
            <a:chOff x="3174" y="2656"/>
            <a:chExt cx="1549" cy="1351"/>
          </a:xfrm>
          <a:solidFill>
            <a:schemeClr val="accent2">
              <a:lumMod val="90000"/>
            </a:schemeClr>
          </a:solidFill>
        </p:grpSpPr>
        <p:sp>
          <p:nvSpPr>
            <p:cNvPr id="92" name="AutoShape 33"/>
            <p:cNvSpPr>
              <a:spLocks noChangeArrowheads="1"/>
            </p:cNvSpPr>
            <p:nvPr/>
          </p:nvSpPr>
          <p:spPr bwMode="gray">
            <a:xfrm>
              <a:off x="3187" y="2679"/>
              <a:ext cx="1536" cy="1328"/>
            </a:xfrm>
            <a:prstGeom prst="hexagon">
              <a:avLst>
                <a:gd name="adj" fmla="val 28916"/>
                <a:gd name="vf" fmla="val 115470"/>
              </a:avLst>
            </a:prstGeom>
            <a:grpFill/>
            <a:ln w="9525">
              <a:noFill/>
              <a:miter lim="800000"/>
              <a:headEnd/>
              <a:tailEnd/>
            </a:ln>
            <a:effectLst/>
          </p:spPr>
          <p:txBody>
            <a:bodyPr wrap="none" anchor="ctr"/>
            <a:lstStyle/>
            <a:p>
              <a:pPr algn="ctr">
                <a:defRPr/>
              </a:pPr>
              <a:endParaRPr lang="zh-CN" altLang="en-US" sz="1400">
                <a:solidFill>
                  <a:schemeClr val="hlink"/>
                </a:solidFill>
                <a:latin typeface="Tahoma" pitchFamily="34" charset="0"/>
                <a:ea typeface="+mn-ea"/>
                <a:cs typeface="Tahoma" pitchFamily="34" charset="0"/>
              </a:endParaRPr>
            </a:p>
          </p:txBody>
        </p:sp>
        <p:sp>
          <p:nvSpPr>
            <p:cNvPr id="93" name="AutoShape 34"/>
            <p:cNvSpPr>
              <a:spLocks noChangeArrowheads="1"/>
            </p:cNvSpPr>
            <p:nvPr/>
          </p:nvSpPr>
          <p:spPr bwMode="gray">
            <a:xfrm>
              <a:off x="3174" y="2656"/>
              <a:ext cx="1536" cy="1328"/>
            </a:xfrm>
            <a:prstGeom prst="hexagon">
              <a:avLst>
                <a:gd name="adj" fmla="val 28916"/>
                <a:gd name="vf" fmla="val 115470"/>
              </a:avLst>
            </a:prstGeom>
            <a:grpFill/>
            <a:ln w="9525">
              <a:solidFill>
                <a:srgbClr val="C0C0C0"/>
              </a:solidFill>
              <a:miter lim="800000"/>
              <a:headEnd/>
              <a:tailEnd/>
            </a:ln>
            <a:effectLst/>
          </p:spPr>
          <p:txBody>
            <a:bodyPr wrap="none" anchor="ctr"/>
            <a:lstStyle/>
            <a:p>
              <a:pPr algn="ctr">
                <a:defRPr/>
              </a:pPr>
              <a:endParaRPr lang="zh-CN" altLang="en-US" sz="1400">
                <a:solidFill>
                  <a:schemeClr val="hlink"/>
                </a:solidFill>
                <a:latin typeface="Tahoma" pitchFamily="34" charset="0"/>
                <a:ea typeface="+mn-ea"/>
                <a:cs typeface="Tahoma" pitchFamily="34" charset="0"/>
              </a:endParaRPr>
            </a:p>
          </p:txBody>
        </p:sp>
        <p:sp>
          <p:nvSpPr>
            <p:cNvPr id="94" name="AutoShape 35"/>
            <p:cNvSpPr>
              <a:spLocks noChangeArrowheads="1"/>
            </p:cNvSpPr>
            <p:nvPr/>
          </p:nvSpPr>
          <p:spPr bwMode="gray">
            <a:xfrm>
              <a:off x="3264" y="2736"/>
              <a:ext cx="1350" cy="1168"/>
            </a:xfrm>
            <a:prstGeom prst="hexagon">
              <a:avLst>
                <a:gd name="adj" fmla="val 28896"/>
                <a:gd name="vf" fmla="val 115470"/>
              </a:avLst>
            </a:prstGeom>
            <a:grpFill/>
            <a:ln w="9525">
              <a:solidFill>
                <a:schemeClr val="tx1"/>
              </a:solidFill>
              <a:miter lim="800000"/>
              <a:headEnd/>
              <a:tailEnd/>
            </a:ln>
            <a:effectLst/>
          </p:spPr>
          <p:txBody>
            <a:bodyPr wrap="none" anchor="ctr"/>
            <a:lstStyle/>
            <a:p>
              <a:pPr algn="ctr">
                <a:defRPr/>
              </a:pPr>
              <a:endParaRPr lang="zh-CN" altLang="en-US" sz="1400">
                <a:solidFill>
                  <a:schemeClr val="hlink"/>
                </a:solidFill>
                <a:latin typeface="Tahoma" pitchFamily="34" charset="0"/>
                <a:ea typeface="+mn-ea"/>
                <a:cs typeface="Tahoma" pitchFamily="34" charset="0"/>
              </a:endParaRPr>
            </a:p>
          </p:txBody>
        </p:sp>
      </p:grpSp>
      <p:sp>
        <p:nvSpPr>
          <p:cNvPr id="532496" name="Text Box 36"/>
          <p:cNvSpPr txBox="1">
            <a:spLocks noChangeArrowheads="1"/>
          </p:cNvSpPr>
          <p:nvPr/>
        </p:nvSpPr>
        <p:spPr bwMode="gray">
          <a:xfrm>
            <a:off x="2392363" y="3251200"/>
            <a:ext cx="381000" cy="461963"/>
          </a:xfrm>
          <a:prstGeom prst="rect">
            <a:avLst/>
          </a:prstGeom>
          <a:noFill/>
          <a:ln w="9525" algn="ctr">
            <a:noFill/>
            <a:miter lim="800000"/>
            <a:headEnd/>
            <a:tailEnd/>
          </a:ln>
        </p:spPr>
        <p:txBody>
          <a:bodyPr wrap="none">
            <a:spAutoFit/>
          </a:bodyPr>
          <a:lstStyle/>
          <a:p>
            <a:pPr algn="ctr"/>
            <a:r>
              <a:rPr lang="en-US" altLang="zh-CN" sz="2400" b="1">
                <a:solidFill>
                  <a:schemeClr val="bg1"/>
                </a:solidFill>
                <a:latin typeface="Tahoma" pitchFamily="34" charset="0"/>
                <a:cs typeface="Tahoma" pitchFamily="34" charset="0"/>
              </a:rPr>
              <a:t>3</a:t>
            </a:r>
          </a:p>
        </p:txBody>
      </p:sp>
      <p:sp>
        <p:nvSpPr>
          <p:cNvPr id="532497" name="Text Box 37"/>
          <p:cNvSpPr txBox="1">
            <a:spLocks noChangeArrowheads="1"/>
          </p:cNvSpPr>
          <p:nvPr/>
        </p:nvSpPr>
        <p:spPr bwMode="gray">
          <a:xfrm>
            <a:off x="2392363" y="4116388"/>
            <a:ext cx="381000" cy="461962"/>
          </a:xfrm>
          <a:prstGeom prst="rect">
            <a:avLst/>
          </a:prstGeom>
          <a:noFill/>
          <a:ln w="9525" algn="ctr">
            <a:noFill/>
            <a:miter lim="800000"/>
            <a:headEnd/>
            <a:tailEnd/>
          </a:ln>
        </p:spPr>
        <p:txBody>
          <a:bodyPr wrap="none">
            <a:spAutoFit/>
          </a:bodyPr>
          <a:lstStyle/>
          <a:p>
            <a:pPr algn="ctr"/>
            <a:r>
              <a:rPr lang="en-US" altLang="zh-CN" sz="2400" b="1">
                <a:solidFill>
                  <a:schemeClr val="bg1"/>
                </a:solidFill>
                <a:latin typeface="Tahoma" pitchFamily="34" charset="0"/>
                <a:cs typeface="Tahoma" pitchFamily="34" charset="0"/>
              </a:rPr>
              <a:t>4</a:t>
            </a:r>
          </a:p>
        </p:txBody>
      </p:sp>
      <p:grpSp>
        <p:nvGrpSpPr>
          <p:cNvPr id="532498" name="Group 104"/>
          <p:cNvGrpSpPr>
            <a:grpSpLocks/>
          </p:cNvGrpSpPr>
          <p:nvPr/>
        </p:nvGrpSpPr>
        <p:grpSpPr bwMode="auto">
          <a:xfrm>
            <a:off x="730250" y="4222750"/>
            <a:ext cx="731838" cy="322263"/>
            <a:chOff x="1522" y="2452"/>
            <a:chExt cx="426" cy="203"/>
          </a:xfrm>
        </p:grpSpPr>
        <p:sp>
          <p:nvSpPr>
            <p:cNvPr id="532506" name="AutoShape 105"/>
            <p:cNvSpPr>
              <a:spLocks noChangeArrowheads="1"/>
            </p:cNvSpPr>
            <p:nvPr/>
          </p:nvSpPr>
          <p:spPr bwMode="auto">
            <a:xfrm>
              <a:off x="1522" y="2499"/>
              <a:ext cx="25" cy="140"/>
            </a:xfrm>
            <a:prstGeom prst="roundRect">
              <a:avLst>
                <a:gd name="adj" fmla="val 0"/>
              </a:avLst>
            </a:prstGeom>
            <a:solidFill>
              <a:srgbClr val="000000"/>
            </a:solidFill>
            <a:ln w="9525">
              <a:solidFill>
                <a:schemeClr val="tx1"/>
              </a:solidFill>
              <a:round/>
              <a:headEnd/>
              <a:tailEnd/>
            </a:ln>
          </p:spPr>
          <p:txBody>
            <a:bodyPr wrap="none" anchor="ctr"/>
            <a:lstStyle/>
            <a:p>
              <a:pPr algn="r"/>
              <a:endParaRPr lang="zh-CN" altLang="zh-CN" sz="1800">
                <a:solidFill>
                  <a:schemeClr val="hlink"/>
                </a:solidFill>
                <a:latin typeface="Times New Roman" pitchFamily="18" charset="0"/>
                <a:ea typeface="楷体_GB2312" pitchFamily="49" charset="-122"/>
              </a:endParaRPr>
            </a:p>
          </p:txBody>
        </p:sp>
        <p:sp>
          <p:nvSpPr>
            <p:cNvPr id="532507" name="Freeform 106"/>
            <p:cNvSpPr>
              <a:spLocks/>
            </p:cNvSpPr>
            <p:nvPr/>
          </p:nvSpPr>
          <p:spPr bwMode="auto">
            <a:xfrm>
              <a:off x="1573" y="2452"/>
              <a:ext cx="375" cy="196"/>
            </a:xfrm>
            <a:custGeom>
              <a:avLst/>
              <a:gdLst>
                <a:gd name="T0" fmla="*/ 0 w 353"/>
                <a:gd name="T1" fmla="*/ 24 h 201"/>
                <a:gd name="T2" fmla="*/ 0 w 353"/>
                <a:gd name="T3" fmla="*/ 96 h 201"/>
                <a:gd name="T4" fmla="*/ 238 w 353"/>
                <a:gd name="T5" fmla="*/ 110 h 201"/>
                <a:gd name="T6" fmla="*/ 916 w 353"/>
                <a:gd name="T7" fmla="*/ 110 h 201"/>
                <a:gd name="T8" fmla="*/ 916 w 353"/>
                <a:gd name="T9" fmla="*/ 42 h 201"/>
                <a:gd name="T10" fmla="*/ 891 w 353"/>
                <a:gd name="T11" fmla="*/ 32 h 201"/>
                <a:gd name="T12" fmla="*/ 1468 w 353"/>
                <a:gd name="T13" fmla="*/ 32 h 201"/>
                <a:gd name="T14" fmla="*/ 1503 w 353"/>
                <a:gd name="T15" fmla="*/ 24 h 201"/>
                <a:gd name="T16" fmla="*/ 1503 w 353"/>
                <a:gd name="T17" fmla="*/ 20 h 201"/>
                <a:gd name="T18" fmla="*/ 1468 w 353"/>
                <a:gd name="T19" fmla="*/ 16 h 201"/>
                <a:gd name="T20" fmla="*/ 441 w 353"/>
                <a:gd name="T21" fmla="*/ 0 h 201"/>
                <a:gd name="T22" fmla="*/ 63 w 353"/>
                <a:gd name="T23" fmla="*/ 20 h 201"/>
                <a:gd name="T24" fmla="*/ 0 w 353"/>
                <a:gd name="T25" fmla="*/ 24 h 2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3"/>
                <a:gd name="T40" fmla="*/ 0 h 201"/>
                <a:gd name="T41" fmla="*/ 353 w 353"/>
                <a:gd name="T42" fmla="*/ 201 h 2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3" h="201">
                  <a:moveTo>
                    <a:pt x="0" y="48"/>
                  </a:moveTo>
                  <a:lnTo>
                    <a:pt x="0" y="176"/>
                  </a:lnTo>
                  <a:lnTo>
                    <a:pt x="56" y="200"/>
                  </a:lnTo>
                  <a:lnTo>
                    <a:pt x="216" y="200"/>
                  </a:lnTo>
                  <a:lnTo>
                    <a:pt x="216" y="72"/>
                  </a:lnTo>
                  <a:lnTo>
                    <a:pt x="208" y="56"/>
                  </a:lnTo>
                  <a:lnTo>
                    <a:pt x="344" y="56"/>
                  </a:lnTo>
                  <a:lnTo>
                    <a:pt x="352" y="48"/>
                  </a:lnTo>
                  <a:lnTo>
                    <a:pt x="352" y="24"/>
                  </a:lnTo>
                  <a:lnTo>
                    <a:pt x="344" y="16"/>
                  </a:lnTo>
                  <a:lnTo>
                    <a:pt x="104" y="0"/>
                  </a:lnTo>
                  <a:lnTo>
                    <a:pt x="16" y="40"/>
                  </a:lnTo>
                  <a:lnTo>
                    <a:pt x="0" y="48"/>
                  </a:lnTo>
                  <a:close/>
                </a:path>
              </a:pathLst>
            </a:custGeom>
            <a:solidFill>
              <a:srgbClr val="FFFFFF"/>
            </a:solidFill>
            <a:ln w="9525">
              <a:solidFill>
                <a:schemeClr val="tx1"/>
              </a:solidFill>
              <a:round/>
              <a:headEnd/>
              <a:tailEnd/>
            </a:ln>
          </p:spPr>
          <p:txBody>
            <a:bodyPr wrap="none" anchor="ctr"/>
            <a:lstStyle/>
            <a:p>
              <a:pPr algn="ctr">
                <a:lnSpc>
                  <a:spcPct val="120000"/>
                </a:lnSpc>
              </a:pPr>
              <a:endParaRPr lang="zh-CN" altLang="en-US"/>
            </a:p>
          </p:txBody>
        </p:sp>
        <p:sp>
          <p:nvSpPr>
            <p:cNvPr id="532508" name="Freeform 107"/>
            <p:cNvSpPr>
              <a:spLocks/>
            </p:cNvSpPr>
            <p:nvPr/>
          </p:nvSpPr>
          <p:spPr bwMode="auto">
            <a:xfrm>
              <a:off x="1726" y="2584"/>
              <a:ext cx="111" cy="33"/>
            </a:xfrm>
            <a:custGeom>
              <a:avLst/>
              <a:gdLst>
                <a:gd name="T0" fmla="*/ 89 w 105"/>
                <a:gd name="T1" fmla="*/ 0 h 33"/>
                <a:gd name="T2" fmla="*/ 366 w 105"/>
                <a:gd name="T3" fmla="*/ 0 h 33"/>
                <a:gd name="T4" fmla="*/ 393 w 105"/>
                <a:gd name="T5" fmla="*/ 8 h 33"/>
                <a:gd name="T6" fmla="*/ 393 w 105"/>
                <a:gd name="T7" fmla="*/ 24 h 33"/>
                <a:gd name="T8" fmla="*/ 366 w 105"/>
                <a:gd name="T9" fmla="*/ 32 h 33"/>
                <a:gd name="T10" fmla="*/ 304 w 105"/>
                <a:gd name="T11" fmla="*/ 32 h 33"/>
                <a:gd name="T12" fmla="*/ 0 w 105"/>
                <a:gd name="T13" fmla="*/ 32 h 33"/>
                <a:gd name="T14" fmla="*/ 0 w 105"/>
                <a:gd name="T15" fmla="*/ 24 h 33"/>
                <a:gd name="T16" fmla="*/ 0 w 105"/>
                <a:gd name="T17" fmla="*/ 8 h 33"/>
                <a:gd name="T18" fmla="*/ 0 w 105"/>
                <a:gd name="T19" fmla="*/ 0 h 33"/>
                <a:gd name="T20" fmla="*/ 89 w 105"/>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5"/>
                <a:gd name="T34" fmla="*/ 0 h 33"/>
                <a:gd name="T35" fmla="*/ 105 w 105"/>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5" h="33">
                  <a:moveTo>
                    <a:pt x="24" y="0"/>
                  </a:moveTo>
                  <a:lnTo>
                    <a:pt x="96" y="0"/>
                  </a:lnTo>
                  <a:lnTo>
                    <a:pt x="104" y="8"/>
                  </a:lnTo>
                  <a:lnTo>
                    <a:pt x="104" y="24"/>
                  </a:lnTo>
                  <a:lnTo>
                    <a:pt x="96" y="32"/>
                  </a:lnTo>
                  <a:lnTo>
                    <a:pt x="80" y="32"/>
                  </a:lnTo>
                  <a:lnTo>
                    <a:pt x="0" y="32"/>
                  </a:lnTo>
                  <a:lnTo>
                    <a:pt x="0" y="24"/>
                  </a:lnTo>
                  <a:lnTo>
                    <a:pt x="0" y="8"/>
                  </a:lnTo>
                  <a:lnTo>
                    <a:pt x="0" y="0"/>
                  </a:lnTo>
                  <a:lnTo>
                    <a:pt x="24" y="0"/>
                  </a:lnTo>
                  <a:close/>
                </a:path>
              </a:pathLst>
            </a:custGeom>
            <a:solidFill>
              <a:srgbClr val="FFFFFF"/>
            </a:solidFill>
            <a:ln w="9525">
              <a:solidFill>
                <a:schemeClr val="tx1"/>
              </a:solidFill>
              <a:round/>
              <a:headEnd/>
              <a:tailEnd/>
            </a:ln>
          </p:spPr>
          <p:txBody>
            <a:bodyPr wrap="none" anchor="ctr"/>
            <a:lstStyle/>
            <a:p>
              <a:pPr algn="ctr">
                <a:lnSpc>
                  <a:spcPct val="120000"/>
                </a:lnSpc>
              </a:pPr>
              <a:endParaRPr lang="zh-CN" altLang="en-US"/>
            </a:p>
          </p:txBody>
        </p:sp>
        <p:sp>
          <p:nvSpPr>
            <p:cNvPr id="532509" name="Freeform 108"/>
            <p:cNvSpPr>
              <a:spLocks/>
            </p:cNvSpPr>
            <p:nvPr/>
          </p:nvSpPr>
          <p:spPr bwMode="auto">
            <a:xfrm>
              <a:off x="1726" y="2616"/>
              <a:ext cx="94" cy="39"/>
            </a:xfrm>
            <a:custGeom>
              <a:avLst/>
              <a:gdLst>
                <a:gd name="T0" fmla="*/ 297 w 89"/>
                <a:gd name="T1" fmla="*/ 0 h 41"/>
                <a:gd name="T2" fmla="*/ 8 w 89"/>
                <a:gd name="T3" fmla="*/ 0 h 41"/>
                <a:gd name="T4" fmla="*/ 0 w 89"/>
                <a:gd name="T5" fmla="*/ 10 h 41"/>
                <a:gd name="T6" fmla="*/ 0 w 89"/>
                <a:gd name="T7" fmla="*/ 10 h 41"/>
                <a:gd name="T8" fmla="*/ 57 w 89"/>
                <a:gd name="T9" fmla="*/ 11 h 41"/>
                <a:gd name="T10" fmla="*/ 297 w 89"/>
                <a:gd name="T11" fmla="*/ 11 h 41"/>
                <a:gd name="T12" fmla="*/ 331 w 89"/>
                <a:gd name="T13" fmla="*/ 10 h 41"/>
                <a:gd name="T14" fmla="*/ 331 w 89"/>
                <a:gd name="T15" fmla="*/ 10 h 41"/>
                <a:gd name="T16" fmla="*/ 297 w 89"/>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
                <a:gd name="T28" fmla="*/ 0 h 41"/>
                <a:gd name="T29" fmla="*/ 89 w 89"/>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 h="41">
                  <a:moveTo>
                    <a:pt x="80" y="0"/>
                  </a:moveTo>
                  <a:lnTo>
                    <a:pt x="8" y="0"/>
                  </a:lnTo>
                  <a:lnTo>
                    <a:pt x="0" y="16"/>
                  </a:lnTo>
                  <a:lnTo>
                    <a:pt x="0" y="32"/>
                  </a:lnTo>
                  <a:lnTo>
                    <a:pt x="16" y="40"/>
                  </a:lnTo>
                  <a:lnTo>
                    <a:pt x="80" y="40"/>
                  </a:lnTo>
                  <a:lnTo>
                    <a:pt x="88" y="32"/>
                  </a:lnTo>
                  <a:lnTo>
                    <a:pt x="88" y="16"/>
                  </a:lnTo>
                  <a:lnTo>
                    <a:pt x="80" y="0"/>
                  </a:lnTo>
                  <a:close/>
                </a:path>
              </a:pathLst>
            </a:custGeom>
            <a:solidFill>
              <a:srgbClr val="FFFFFF"/>
            </a:solidFill>
            <a:ln w="9525">
              <a:solidFill>
                <a:schemeClr val="tx1"/>
              </a:solidFill>
              <a:round/>
              <a:headEnd/>
              <a:tailEnd/>
            </a:ln>
          </p:spPr>
          <p:txBody>
            <a:bodyPr wrap="none" anchor="ctr"/>
            <a:lstStyle/>
            <a:p>
              <a:pPr algn="ctr">
                <a:lnSpc>
                  <a:spcPct val="120000"/>
                </a:lnSpc>
              </a:pPr>
              <a:endParaRPr lang="zh-CN" altLang="en-US"/>
            </a:p>
          </p:txBody>
        </p:sp>
        <p:sp>
          <p:nvSpPr>
            <p:cNvPr id="532510" name="Freeform 109"/>
            <p:cNvSpPr>
              <a:spLocks/>
            </p:cNvSpPr>
            <p:nvPr/>
          </p:nvSpPr>
          <p:spPr bwMode="auto">
            <a:xfrm>
              <a:off x="1726" y="2538"/>
              <a:ext cx="120" cy="47"/>
            </a:xfrm>
            <a:custGeom>
              <a:avLst/>
              <a:gdLst>
                <a:gd name="T0" fmla="*/ 0 w 113"/>
                <a:gd name="T1" fmla="*/ 0 h 49"/>
                <a:gd name="T2" fmla="*/ 411 w 113"/>
                <a:gd name="T3" fmla="*/ 0 h 49"/>
                <a:gd name="T4" fmla="*/ 472 w 113"/>
                <a:gd name="T5" fmla="*/ 8 h 49"/>
                <a:gd name="T6" fmla="*/ 472 w 113"/>
                <a:gd name="T7" fmla="*/ 12 h 49"/>
                <a:gd name="T8" fmla="*/ 411 w 113"/>
                <a:gd name="T9" fmla="*/ 18 h 49"/>
                <a:gd name="T10" fmla="*/ 0 w 113"/>
                <a:gd name="T11" fmla="*/ 18 h 49"/>
                <a:gd name="T12" fmla="*/ 0 w 113"/>
                <a:gd name="T13" fmla="*/ 12 h 49"/>
                <a:gd name="T14" fmla="*/ 0 w 113"/>
                <a:gd name="T15" fmla="*/ 8 h 49"/>
                <a:gd name="T16" fmla="*/ 0 w 113"/>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
                <a:gd name="T28" fmla="*/ 0 h 49"/>
                <a:gd name="T29" fmla="*/ 113 w 113"/>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 h="49">
                  <a:moveTo>
                    <a:pt x="0" y="0"/>
                  </a:moveTo>
                  <a:lnTo>
                    <a:pt x="96" y="0"/>
                  </a:lnTo>
                  <a:lnTo>
                    <a:pt x="112" y="8"/>
                  </a:lnTo>
                  <a:lnTo>
                    <a:pt x="112" y="32"/>
                  </a:lnTo>
                  <a:lnTo>
                    <a:pt x="96" y="48"/>
                  </a:lnTo>
                  <a:lnTo>
                    <a:pt x="0" y="48"/>
                  </a:lnTo>
                  <a:lnTo>
                    <a:pt x="0" y="32"/>
                  </a:lnTo>
                  <a:lnTo>
                    <a:pt x="0" y="8"/>
                  </a:lnTo>
                  <a:lnTo>
                    <a:pt x="0" y="0"/>
                  </a:lnTo>
                  <a:close/>
                </a:path>
              </a:pathLst>
            </a:custGeom>
            <a:solidFill>
              <a:srgbClr val="FFFFFF"/>
            </a:solidFill>
            <a:ln w="9525">
              <a:solidFill>
                <a:schemeClr val="tx1"/>
              </a:solidFill>
              <a:round/>
              <a:headEnd/>
              <a:tailEnd/>
            </a:ln>
          </p:spPr>
          <p:txBody>
            <a:bodyPr wrap="none" anchor="ctr"/>
            <a:lstStyle/>
            <a:p>
              <a:pPr algn="ctr">
                <a:lnSpc>
                  <a:spcPct val="120000"/>
                </a:lnSpc>
              </a:pPr>
              <a:endParaRPr lang="zh-CN" altLang="en-US"/>
            </a:p>
          </p:txBody>
        </p:sp>
        <p:sp>
          <p:nvSpPr>
            <p:cNvPr id="532511" name="Freeform 110"/>
            <p:cNvSpPr>
              <a:spLocks/>
            </p:cNvSpPr>
            <p:nvPr/>
          </p:nvSpPr>
          <p:spPr bwMode="auto">
            <a:xfrm>
              <a:off x="1573" y="2452"/>
              <a:ext cx="256" cy="118"/>
            </a:xfrm>
            <a:custGeom>
              <a:avLst/>
              <a:gdLst>
                <a:gd name="T0" fmla="*/ 411 w 241"/>
                <a:gd name="T1" fmla="*/ 0 h 121"/>
                <a:gd name="T2" fmla="*/ 682 w 241"/>
                <a:gd name="T3" fmla="*/ 0 h 121"/>
                <a:gd name="T4" fmla="*/ 1022 w 241"/>
                <a:gd name="T5" fmla="*/ 32 h 121"/>
                <a:gd name="T6" fmla="*/ 960 w 241"/>
                <a:gd name="T7" fmla="*/ 50 h 121"/>
                <a:gd name="T8" fmla="*/ 852 w 241"/>
                <a:gd name="T9" fmla="*/ 50 h 121"/>
                <a:gd name="T10" fmla="*/ 754 w 241"/>
                <a:gd name="T11" fmla="*/ 50 h 121"/>
                <a:gd name="T12" fmla="*/ 682 w 241"/>
                <a:gd name="T13" fmla="*/ 42 h 121"/>
                <a:gd name="T14" fmla="*/ 643 w 241"/>
                <a:gd name="T15" fmla="*/ 38 h 121"/>
                <a:gd name="T16" fmla="*/ 506 w 241"/>
                <a:gd name="T17" fmla="*/ 38 h 121"/>
                <a:gd name="T18" fmla="*/ 441 w 241"/>
                <a:gd name="T19" fmla="*/ 54 h 121"/>
                <a:gd name="T20" fmla="*/ 270 w 241"/>
                <a:gd name="T21" fmla="*/ 65 h 121"/>
                <a:gd name="T22" fmla="*/ 0 w 241"/>
                <a:gd name="T23" fmla="*/ 65 h 121"/>
                <a:gd name="T24" fmla="*/ 0 w 241"/>
                <a:gd name="T25" fmla="*/ 24 h 121"/>
                <a:gd name="T26" fmla="*/ 411 w 241"/>
                <a:gd name="T27" fmla="*/ 0 h 1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1"/>
                <a:gd name="T43" fmla="*/ 0 h 121"/>
                <a:gd name="T44" fmla="*/ 241 w 241"/>
                <a:gd name="T45" fmla="*/ 121 h 1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1" h="121">
                  <a:moveTo>
                    <a:pt x="96" y="0"/>
                  </a:moveTo>
                  <a:lnTo>
                    <a:pt x="160" y="0"/>
                  </a:lnTo>
                  <a:lnTo>
                    <a:pt x="240" y="56"/>
                  </a:lnTo>
                  <a:lnTo>
                    <a:pt x="224" y="88"/>
                  </a:lnTo>
                  <a:lnTo>
                    <a:pt x="200" y="88"/>
                  </a:lnTo>
                  <a:lnTo>
                    <a:pt x="176" y="88"/>
                  </a:lnTo>
                  <a:lnTo>
                    <a:pt x="160" y="72"/>
                  </a:lnTo>
                  <a:lnTo>
                    <a:pt x="152" y="64"/>
                  </a:lnTo>
                  <a:lnTo>
                    <a:pt x="120" y="64"/>
                  </a:lnTo>
                  <a:lnTo>
                    <a:pt x="104" y="96"/>
                  </a:lnTo>
                  <a:lnTo>
                    <a:pt x="64" y="120"/>
                  </a:lnTo>
                  <a:lnTo>
                    <a:pt x="0" y="120"/>
                  </a:lnTo>
                  <a:lnTo>
                    <a:pt x="0" y="48"/>
                  </a:lnTo>
                  <a:lnTo>
                    <a:pt x="96" y="0"/>
                  </a:lnTo>
                  <a:close/>
                </a:path>
              </a:pathLst>
            </a:custGeom>
            <a:solidFill>
              <a:srgbClr val="FFFFFF"/>
            </a:solidFill>
            <a:ln w="9525">
              <a:solidFill>
                <a:schemeClr val="tx1"/>
              </a:solidFill>
              <a:round/>
              <a:headEnd/>
              <a:tailEnd/>
            </a:ln>
          </p:spPr>
          <p:txBody>
            <a:bodyPr wrap="none" anchor="ctr"/>
            <a:lstStyle/>
            <a:p>
              <a:pPr algn="ctr">
                <a:lnSpc>
                  <a:spcPct val="120000"/>
                </a:lnSpc>
              </a:pPr>
              <a:endParaRPr lang="zh-CN" altLang="en-US"/>
            </a:p>
          </p:txBody>
        </p:sp>
      </p:grpSp>
      <p:sp>
        <p:nvSpPr>
          <p:cNvPr id="532499" name="Line 7"/>
          <p:cNvSpPr>
            <a:spLocks noChangeShapeType="1"/>
          </p:cNvSpPr>
          <p:nvPr/>
        </p:nvSpPr>
        <p:spPr bwMode="auto">
          <a:xfrm>
            <a:off x="2444750" y="5484813"/>
            <a:ext cx="4800600" cy="0"/>
          </a:xfrm>
          <a:prstGeom prst="line">
            <a:avLst/>
          </a:prstGeom>
          <a:noFill/>
          <a:ln w="25400">
            <a:solidFill>
              <a:srgbClr val="C0C0C0"/>
            </a:solidFill>
            <a:prstDash val="sysDot"/>
            <a:round/>
            <a:headEnd/>
            <a:tailEnd type="oval" w="med" len="med"/>
          </a:ln>
        </p:spPr>
        <p:txBody>
          <a:bodyPr wrap="none" anchor="ctr"/>
          <a:lstStyle/>
          <a:p>
            <a:endParaRPr lang="zh-CN" altLang="en-US"/>
          </a:p>
        </p:txBody>
      </p:sp>
      <p:sp>
        <p:nvSpPr>
          <p:cNvPr id="532500" name="Text Box 24"/>
          <p:cNvSpPr txBox="1">
            <a:spLocks noChangeArrowheads="1"/>
          </p:cNvSpPr>
          <p:nvPr/>
        </p:nvSpPr>
        <p:spPr bwMode="auto">
          <a:xfrm>
            <a:off x="3779838" y="4127500"/>
            <a:ext cx="2579687" cy="400050"/>
          </a:xfrm>
          <a:prstGeom prst="rect">
            <a:avLst/>
          </a:prstGeom>
          <a:noFill/>
          <a:ln w="9525" algn="ctr">
            <a:noFill/>
            <a:miter lim="800000"/>
            <a:headEnd/>
            <a:tailEnd/>
          </a:ln>
        </p:spPr>
        <p:txBody>
          <a:bodyPr>
            <a:spAutoFit/>
          </a:bodyPr>
          <a:lstStyle/>
          <a:p>
            <a:r>
              <a:rPr lang="zh-CN" altLang="en-US" sz="2000">
                <a:solidFill>
                  <a:schemeClr val="tx1"/>
                </a:solidFill>
                <a:latin typeface="微软雅黑"/>
                <a:ea typeface="微软雅黑"/>
                <a:cs typeface="华文细黑"/>
              </a:rPr>
              <a:t>用户背景信息</a:t>
            </a:r>
          </a:p>
        </p:txBody>
      </p:sp>
      <p:grpSp>
        <p:nvGrpSpPr>
          <p:cNvPr id="118" name="Group 32"/>
          <p:cNvGrpSpPr>
            <a:grpSpLocks/>
          </p:cNvGrpSpPr>
          <p:nvPr/>
        </p:nvGrpSpPr>
        <p:grpSpPr bwMode="auto">
          <a:xfrm>
            <a:off x="2205393" y="4868863"/>
            <a:ext cx="762000" cy="665162"/>
            <a:chOff x="3174" y="2656"/>
            <a:chExt cx="1549" cy="1351"/>
          </a:xfrm>
          <a:solidFill>
            <a:schemeClr val="accent1"/>
          </a:solidFill>
        </p:grpSpPr>
        <p:sp>
          <p:nvSpPr>
            <p:cNvPr id="119" name="AutoShape 33"/>
            <p:cNvSpPr>
              <a:spLocks noChangeArrowheads="1"/>
            </p:cNvSpPr>
            <p:nvPr/>
          </p:nvSpPr>
          <p:spPr bwMode="gray">
            <a:xfrm>
              <a:off x="3187" y="2679"/>
              <a:ext cx="1536" cy="1328"/>
            </a:xfrm>
            <a:prstGeom prst="hexagon">
              <a:avLst>
                <a:gd name="adj" fmla="val 28916"/>
                <a:gd name="vf" fmla="val 115470"/>
              </a:avLst>
            </a:prstGeom>
            <a:grpFill/>
            <a:ln w="9525">
              <a:noFill/>
              <a:miter lim="800000"/>
              <a:headEnd/>
              <a:tailEnd/>
            </a:ln>
            <a:effectLst/>
          </p:spPr>
          <p:txBody>
            <a:bodyPr wrap="none" anchor="ctr"/>
            <a:lstStyle/>
            <a:p>
              <a:pPr algn="ctr">
                <a:defRPr/>
              </a:pPr>
              <a:endParaRPr lang="zh-CN" altLang="en-US" sz="1400">
                <a:solidFill>
                  <a:schemeClr val="hlink"/>
                </a:solidFill>
                <a:latin typeface="Tahoma" pitchFamily="34" charset="0"/>
                <a:ea typeface="+mn-ea"/>
                <a:cs typeface="Tahoma" pitchFamily="34" charset="0"/>
              </a:endParaRPr>
            </a:p>
          </p:txBody>
        </p:sp>
        <p:sp>
          <p:nvSpPr>
            <p:cNvPr id="120" name="AutoShape 34"/>
            <p:cNvSpPr>
              <a:spLocks noChangeArrowheads="1"/>
            </p:cNvSpPr>
            <p:nvPr/>
          </p:nvSpPr>
          <p:spPr bwMode="gray">
            <a:xfrm>
              <a:off x="3174" y="2656"/>
              <a:ext cx="1536" cy="1328"/>
            </a:xfrm>
            <a:prstGeom prst="hexagon">
              <a:avLst>
                <a:gd name="adj" fmla="val 28916"/>
                <a:gd name="vf" fmla="val 115470"/>
              </a:avLst>
            </a:prstGeom>
            <a:grpFill/>
            <a:ln w="9525">
              <a:solidFill>
                <a:srgbClr val="C0C0C0"/>
              </a:solidFill>
              <a:miter lim="800000"/>
              <a:headEnd/>
              <a:tailEnd/>
            </a:ln>
            <a:effectLst/>
          </p:spPr>
          <p:txBody>
            <a:bodyPr wrap="none" anchor="ctr"/>
            <a:lstStyle/>
            <a:p>
              <a:pPr algn="ctr">
                <a:defRPr/>
              </a:pPr>
              <a:endParaRPr lang="zh-CN" altLang="en-US" sz="1400">
                <a:solidFill>
                  <a:schemeClr val="hlink"/>
                </a:solidFill>
                <a:latin typeface="Tahoma" pitchFamily="34" charset="0"/>
                <a:ea typeface="+mn-ea"/>
                <a:cs typeface="Tahoma" pitchFamily="34" charset="0"/>
              </a:endParaRPr>
            </a:p>
          </p:txBody>
        </p:sp>
        <p:sp>
          <p:nvSpPr>
            <p:cNvPr id="121" name="AutoShape 35"/>
            <p:cNvSpPr>
              <a:spLocks noChangeArrowheads="1"/>
            </p:cNvSpPr>
            <p:nvPr/>
          </p:nvSpPr>
          <p:spPr bwMode="gray">
            <a:xfrm>
              <a:off x="3264" y="2736"/>
              <a:ext cx="1350" cy="1168"/>
            </a:xfrm>
            <a:prstGeom prst="hexagon">
              <a:avLst>
                <a:gd name="adj" fmla="val 28896"/>
                <a:gd name="vf" fmla="val 115470"/>
              </a:avLst>
            </a:prstGeom>
            <a:grpFill/>
            <a:ln w="9525">
              <a:solidFill>
                <a:schemeClr val="tx1"/>
              </a:solidFill>
              <a:miter lim="800000"/>
              <a:headEnd/>
              <a:tailEnd/>
            </a:ln>
            <a:effectLst/>
          </p:spPr>
          <p:txBody>
            <a:bodyPr wrap="none" anchor="ctr"/>
            <a:lstStyle/>
            <a:p>
              <a:pPr algn="ctr">
                <a:defRPr/>
              </a:pPr>
              <a:endParaRPr lang="zh-CN" altLang="en-US" sz="1400">
                <a:solidFill>
                  <a:schemeClr val="hlink"/>
                </a:solidFill>
                <a:latin typeface="Tahoma" pitchFamily="34" charset="0"/>
                <a:ea typeface="+mn-ea"/>
                <a:cs typeface="Tahoma" pitchFamily="34" charset="0"/>
              </a:endParaRPr>
            </a:p>
          </p:txBody>
        </p:sp>
      </p:grpSp>
      <p:sp>
        <p:nvSpPr>
          <p:cNvPr id="532502" name="Text Box 37"/>
          <p:cNvSpPr txBox="1">
            <a:spLocks noChangeArrowheads="1"/>
          </p:cNvSpPr>
          <p:nvPr/>
        </p:nvSpPr>
        <p:spPr bwMode="gray">
          <a:xfrm>
            <a:off x="2401888" y="4967288"/>
            <a:ext cx="381000" cy="461962"/>
          </a:xfrm>
          <a:prstGeom prst="rect">
            <a:avLst/>
          </a:prstGeom>
          <a:noFill/>
          <a:ln w="9525" algn="ctr">
            <a:noFill/>
            <a:miter lim="800000"/>
            <a:headEnd/>
            <a:tailEnd/>
          </a:ln>
        </p:spPr>
        <p:txBody>
          <a:bodyPr wrap="none">
            <a:spAutoFit/>
          </a:bodyPr>
          <a:lstStyle/>
          <a:p>
            <a:pPr algn="ctr"/>
            <a:r>
              <a:rPr lang="en-US" altLang="zh-CN" sz="2400" b="1">
                <a:solidFill>
                  <a:schemeClr val="bg1"/>
                </a:solidFill>
                <a:latin typeface="Tahoma" pitchFamily="34" charset="0"/>
                <a:cs typeface="Tahoma" pitchFamily="34" charset="0"/>
              </a:rPr>
              <a:t>5</a:t>
            </a:r>
          </a:p>
        </p:txBody>
      </p:sp>
      <p:sp>
        <p:nvSpPr>
          <p:cNvPr id="123" name="Text Box 24"/>
          <p:cNvSpPr txBox="1">
            <a:spLocks noChangeArrowheads="1"/>
          </p:cNvSpPr>
          <p:nvPr/>
        </p:nvSpPr>
        <p:spPr bwMode="auto">
          <a:xfrm>
            <a:off x="3810000" y="4994275"/>
            <a:ext cx="3478213" cy="400050"/>
          </a:xfrm>
          <a:prstGeom prst="rect">
            <a:avLst/>
          </a:prstGeom>
          <a:noFill/>
          <a:ln w="9525" algn="ctr">
            <a:noFill/>
            <a:miter lim="800000"/>
            <a:headEnd/>
            <a:tailEnd/>
          </a:ln>
        </p:spPr>
        <p:txBody>
          <a:bodyPr>
            <a:spAutoFit/>
          </a:bodyPr>
          <a:lstStyle/>
          <a:p>
            <a:pPr>
              <a:defRPr/>
            </a:pPr>
            <a:r>
              <a:rPr lang="zh-CN" altLang="en-US" sz="2000" dirty="0">
                <a:solidFill>
                  <a:schemeClr val="tx1">
                    <a:lumMod val="50000"/>
                    <a:lumOff val="50000"/>
                  </a:schemeClr>
                </a:solidFill>
                <a:latin typeface="微软雅黑" pitchFamily="34" charset="-122"/>
                <a:ea typeface="微软雅黑" pitchFamily="34" charset="-122"/>
                <a:cs typeface="华文细黑"/>
              </a:rPr>
              <a:t>附件</a:t>
            </a:r>
          </a:p>
        </p:txBody>
      </p:sp>
      <p:sp>
        <p:nvSpPr>
          <p:cNvPr id="124" name="Text Box 22"/>
          <p:cNvSpPr txBox="1">
            <a:spLocks noChangeArrowheads="1"/>
          </p:cNvSpPr>
          <p:nvPr/>
        </p:nvSpPr>
        <p:spPr bwMode="auto">
          <a:xfrm>
            <a:off x="3732213" y="2474913"/>
            <a:ext cx="2579687" cy="400050"/>
          </a:xfrm>
          <a:prstGeom prst="rect">
            <a:avLst/>
          </a:prstGeom>
          <a:noFill/>
          <a:ln w="9525" algn="ctr">
            <a:noFill/>
            <a:miter lim="800000"/>
            <a:headEnd/>
            <a:tailEnd/>
          </a:ln>
        </p:spPr>
        <p:txBody>
          <a:bodyPr>
            <a:spAutoFit/>
          </a:bodyPr>
          <a:lstStyle/>
          <a:p>
            <a:pPr>
              <a:defRPr/>
            </a:pPr>
            <a:r>
              <a:rPr lang="zh-CN" altLang="en-US" sz="2000" dirty="0">
                <a:solidFill>
                  <a:schemeClr val="tx1">
                    <a:lumMod val="50000"/>
                    <a:lumOff val="50000"/>
                  </a:schemeClr>
                </a:solidFill>
                <a:latin typeface="微软雅黑" pitchFamily="34" charset="-122"/>
                <a:ea typeface="微软雅黑" pitchFamily="34" charset="-122"/>
                <a:cs typeface="华文细黑"/>
              </a:rPr>
              <a:t>满意度和优先级评估</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4" name="TextBox 5"/>
          <p:cNvSpPr txBox="1">
            <a:spLocks noChangeArrowheads="1"/>
          </p:cNvSpPr>
          <p:nvPr/>
        </p:nvSpPr>
        <p:spPr bwMode="auto">
          <a:xfrm>
            <a:off x="1736725" y="989013"/>
            <a:ext cx="5991225" cy="1273175"/>
          </a:xfrm>
          <a:prstGeom prst="rect">
            <a:avLst/>
          </a:prstGeom>
          <a:noFill/>
          <a:ln w="9525">
            <a:noFill/>
            <a:miter lim="800000"/>
            <a:headEnd/>
            <a:tailEnd/>
          </a:ln>
        </p:spPr>
        <p:txBody>
          <a:bodyPr>
            <a:spAutoFit/>
          </a:bodyPr>
          <a:lstStyle/>
          <a:p>
            <a:pPr>
              <a:lnSpc>
                <a:spcPct val="120000"/>
              </a:lnSpc>
            </a:pPr>
            <a:r>
              <a:rPr lang="zh-CN" altLang="en-US" sz="1600" b="1">
                <a:solidFill>
                  <a:srgbClr val="FF0000"/>
                </a:solidFill>
                <a:latin typeface="Tahoma" pitchFamily="34" charset="0"/>
                <a:ea typeface="微软雅黑"/>
                <a:cs typeface="Tahoma" pitchFamily="34" charset="0"/>
              </a:rPr>
              <a:t>用图表和文字进行调研样本的基本信息分析</a:t>
            </a:r>
            <a:endParaRPr lang="en-US" altLang="zh-CN" sz="1600" b="1">
              <a:solidFill>
                <a:srgbClr val="FF0000"/>
              </a:solidFill>
              <a:latin typeface="Tahoma" pitchFamily="34" charset="0"/>
              <a:ea typeface="微软雅黑"/>
              <a:cs typeface="Tahoma" pitchFamily="34" charset="0"/>
            </a:endParaRPr>
          </a:p>
          <a:p>
            <a:pPr>
              <a:lnSpc>
                <a:spcPct val="120000"/>
              </a:lnSpc>
            </a:pPr>
            <a:endParaRPr lang="en-US" altLang="zh-CN" sz="1600" b="1">
              <a:solidFill>
                <a:srgbClr val="FF0000"/>
              </a:solidFill>
              <a:latin typeface="Tahoma" pitchFamily="34" charset="0"/>
              <a:ea typeface="微软雅黑"/>
              <a:cs typeface="Tahoma" pitchFamily="34" charset="0"/>
            </a:endParaRPr>
          </a:p>
          <a:p>
            <a:pPr>
              <a:lnSpc>
                <a:spcPct val="120000"/>
              </a:lnSpc>
            </a:pPr>
            <a:r>
              <a:rPr lang="zh-CN" altLang="en-US" sz="1600" b="1">
                <a:solidFill>
                  <a:srgbClr val="FF0000"/>
                </a:solidFill>
                <a:latin typeface="Tahoma" pitchFamily="34" charset="0"/>
                <a:ea typeface="微软雅黑"/>
                <a:cs typeface="Tahoma" pitchFamily="34" charset="0"/>
              </a:rPr>
              <a:t>背景信息包含内容：样本的性别、学历、职业、收入水平、使用移动品牌等的比重分析</a:t>
            </a:r>
          </a:p>
        </p:txBody>
      </p:sp>
      <p:sp>
        <p:nvSpPr>
          <p:cNvPr id="14" name="Rectangle 28"/>
          <p:cNvSpPr txBox="1">
            <a:spLocks noChangeArrowheads="1"/>
          </p:cNvSpPr>
          <p:nvPr/>
        </p:nvSpPr>
        <p:spPr bwMode="auto">
          <a:xfrm>
            <a:off x="0" y="71438"/>
            <a:ext cx="8931275" cy="492125"/>
          </a:xfrm>
          <a:prstGeom prst="rect">
            <a:avLst/>
          </a:prstGeom>
          <a:noFill/>
          <a:ln w="9525">
            <a:noFill/>
            <a:miter lim="800000"/>
            <a:headEnd/>
            <a:tailEnd/>
          </a:ln>
        </p:spPr>
        <p:txBody>
          <a:bodyPr lIns="91420" tIns="45711" rIns="91420" bIns="45711" anchor="ctr"/>
          <a:lstStyle/>
          <a:p>
            <a:pPr defTabSz="912813" eaLnBrk="0" hangingPunct="0">
              <a:defRPr/>
            </a:pPr>
            <a:r>
              <a:rPr kumimoji="0" lang="zh-CN" altLang="en-US" sz="2400" b="1" kern="0">
                <a:solidFill>
                  <a:schemeClr val="bg1"/>
                </a:solidFill>
                <a:latin typeface="微软雅黑" pitchFamily="34" charset="-122"/>
                <a:ea typeface="微软雅黑" pitchFamily="34" charset="-122"/>
                <a:cs typeface="+mj-cs"/>
              </a:rPr>
              <a:t>用户背景</a:t>
            </a:r>
            <a:r>
              <a:rPr kumimoji="0" lang="zh-CN" altLang="en-US" sz="2400" b="1" kern="0" dirty="0">
                <a:solidFill>
                  <a:schemeClr val="bg1"/>
                </a:solidFill>
                <a:latin typeface="微软雅黑" pitchFamily="34" charset="-122"/>
                <a:ea typeface="微软雅黑" pitchFamily="34" charset="-122"/>
                <a:cs typeface="+mj-cs"/>
              </a:rPr>
              <a:t>信息</a:t>
            </a:r>
          </a:p>
        </p:txBody>
      </p:sp>
      <p:grpSp>
        <p:nvGrpSpPr>
          <p:cNvPr id="62476" name="组合 9"/>
          <p:cNvGrpSpPr>
            <a:grpSpLocks/>
          </p:cNvGrpSpPr>
          <p:nvPr/>
        </p:nvGrpSpPr>
        <p:grpSpPr bwMode="auto">
          <a:xfrm>
            <a:off x="198438" y="3556000"/>
            <a:ext cx="9212262" cy="2982913"/>
            <a:chOff x="323060" y="3555257"/>
            <a:chExt cx="9213170" cy="2984110"/>
          </a:xfrm>
        </p:grpSpPr>
        <p:graphicFrame>
          <p:nvGraphicFramePr>
            <p:cNvPr id="62471" name="图表 14"/>
            <p:cNvGraphicFramePr>
              <a:graphicFrameLocks/>
            </p:cNvGraphicFramePr>
            <p:nvPr/>
          </p:nvGraphicFramePr>
          <p:xfrm>
            <a:off x="323060" y="4096011"/>
            <a:ext cx="6496335" cy="2443356"/>
          </p:xfrm>
          <a:graphic>
            <a:graphicData uri="http://schemas.openxmlformats.org/presentationml/2006/ole">
              <mc:AlternateContent xmlns:mc="http://schemas.openxmlformats.org/markup-compatibility/2006">
                <mc:Choice xmlns:v="urn:schemas-microsoft-com:vml" Requires="v">
                  <p:oleObj spid="_x0000_s62474" r:id="rId3" imgW="6498899" imgH="2444708" progId="Excel.Chart.8">
                    <p:embed/>
                  </p:oleObj>
                </mc:Choice>
                <mc:Fallback>
                  <p:oleObj r:id="rId3" imgW="6498899" imgH="2444708" progId="Excel.Chart.8">
                    <p:embed/>
                    <p:pic>
                      <p:nvPicPr>
                        <p:cNvPr id="0" name="图表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060" y="4096011"/>
                          <a:ext cx="6496335" cy="2443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480" name="TextBox 11"/>
            <p:cNvSpPr txBox="1">
              <a:spLocks noChangeArrowheads="1"/>
            </p:cNvSpPr>
            <p:nvPr/>
          </p:nvSpPr>
          <p:spPr bwMode="auto">
            <a:xfrm>
              <a:off x="6934509" y="3555257"/>
              <a:ext cx="2513428" cy="350865"/>
            </a:xfrm>
            <a:prstGeom prst="rect">
              <a:avLst/>
            </a:prstGeom>
            <a:noFill/>
            <a:ln w="9525">
              <a:noFill/>
              <a:miter lim="800000"/>
              <a:headEnd/>
              <a:tailEnd/>
            </a:ln>
          </p:spPr>
          <p:txBody>
            <a:bodyPr>
              <a:spAutoFit/>
            </a:bodyPr>
            <a:lstStyle/>
            <a:p>
              <a:pPr algn="ctr">
                <a:lnSpc>
                  <a:spcPct val="120000"/>
                </a:lnSpc>
              </a:pPr>
              <a:r>
                <a:rPr lang="zh-CN" altLang="en-US" sz="1400" b="1">
                  <a:solidFill>
                    <a:schemeClr val="tx1"/>
                  </a:solidFill>
                  <a:latin typeface="Tahoma" pitchFamily="34" charset="0"/>
                  <a:ea typeface="微软雅黑"/>
                  <a:cs typeface="Tahoma" pitchFamily="34" charset="0"/>
                </a:rPr>
                <a:t>调研用户学历分布</a:t>
              </a:r>
            </a:p>
          </p:txBody>
        </p:sp>
        <p:graphicFrame>
          <p:nvGraphicFramePr>
            <p:cNvPr id="62473" name="图表 12"/>
            <p:cNvGraphicFramePr>
              <a:graphicFrameLocks/>
            </p:cNvGraphicFramePr>
            <p:nvPr/>
          </p:nvGraphicFramePr>
          <p:xfrm>
            <a:off x="6526059" y="4255942"/>
            <a:ext cx="3010171" cy="2161920"/>
          </p:xfrm>
          <a:graphic>
            <a:graphicData uri="http://schemas.openxmlformats.org/presentationml/2006/ole">
              <mc:AlternateContent xmlns:mc="http://schemas.openxmlformats.org/markup-compatibility/2006">
                <mc:Choice xmlns:v="urn:schemas-microsoft-com:vml" Requires="v">
                  <p:oleObj spid="_x0000_s62475" r:id="rId5" imgW="3011685" imgH="2164268" progId="Excel.Chart.8">
                    <p:embed/>
                  </p:oleObj>
                </mc:Choice>
                <mc:Fallback>
                  <p:oleObj r:id="rId5" imgW="3011685" imgH="2164268" progId="Excel.Chart.8">
                    <p:embed/>
                    <p:pic>
                      <p:nvPicPr>
                        <p:cNvPr id="0" name="图表 1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6059" y="4255942"/>
                          <a:ext cx="3010171" cy="21619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481" name="TextBox 10"/>
            <p:cNvSpPr txBox="1">
              <a:spLocks noChangeArrowheads="1"/>
            </p:cNvSpPr>
            <p:nvPr/>
          </p:nvSpPr>
          <p:spPr bwMode="auto">
            <a:xfrm>
              <a:off x="2347530" y="3599729"/>
              <a:ext cx="2513428" cy="350865"/>
            </a:xfrm>
            <a:prstGeom prst="rect">
              <a:avLst/>
            </a:prstGeom>
            <a:noFill/>
            <a:ln w="9525">
              <a:noFill/>
              <a:miter lim="800000"/>
              <a:headEnd/>
              <a:tailEnd/>
            </a:ln>
          </p:spPr>
          <p:txBody>
            <a:bodyPr>
              <a:spAutoFit/>
            </a:bodyPr>
            <a:lstStyle/>
            <a:p>
              <a:pPr algn="ctr">
                <a:lnSpc>
                  <a:spcPct val="120000"/>
                </a:lnSpc>
              </a:pPr>
              <a:r>
                <a:rPr lang="zh-CN" altLang="en-US" sz="1400" b="1">
                  <a:solidFill>
                    <a:schemeClr val="tx1"/>
                  </a:solidFill>
                  <a:latin typeface="Tahoma" pitchFamily="34" charset="0"/>
                  <a:ea typeface="微软雅黑"/>
                  <a:cs typeface="Tahoma" pitchFamily="34" charset="0"/>
                </a:rPr>
                <a:t>调研用户职业分布</a:t>
              </a:r>
            </a:p>
          </p:txBody>
        </p:sp>
      </p:grpSp>
      <p:sp>
        <p:nvSpPr>
          <p:cNvPr id="62477" name="TextBox 16"/>
          <p:cNvSpPr txBox="1">
            <a:spLocks noChangeArrowheads="1"/>
          </p:cNvSpPr>
          <p:nvPr/>
        </p:nvSpPr>
        <p:spPr bwMode="auto">
          <a:xfrm>
            <a:off x="4397375" y="3205163"/>
            <a:ext cx="3406775" cy="293687"/>
          </a:xfrm>
          <a:prstGeom prst="rect">
            <a:avLst/>
          </a:prstGeom>
          <a:noFill/>
          <a:ln w="9525">
            <a:noFill/>
            <a:miter lim="800000"/>
            <a:headEnd/>
            <a:tailEnd/>
          </a:ln>
        </p:spPr>
        <p:txBody>
          <a:bodyPr>
            <a:spAutoFit/>
          </a:bodyPr>
          <a:lstStyle/>
          <a:p>
            <a:pPr algn="ctr">
              <a:lnSpc>
                <a:spcPct val="120000"/>
              </a:lnSpc>
            </a:pPr>
            <a:r>
              <a:rPr lang="zh-CN" altLang="en-US">
                <a:solidFill>
                  <a:srgbClr val="FF0000"/>
                </a:solidFill>
                <a:latin typeface="Tahoma" pitchFamily="34" charset="0"/>
                <a:ea typeface="微软雅黑"/>
                <a:cs typeface="Tahoma" pitchFamily="34" charset="0"/>
              </a:rPr>
              <a:t>每个图表注明</a:t>
            </a:r>
            <a:r>
              <a:rPr lang="en-US" altLang="zh-CN">
                <a:solidFill>
                  <a:srgbClr val="FF0000"/>
                </a:solidFill>
                <a:latin typeface="Tahoma" pitchFamily="34" charset="0"/>
                <a:ea typeface="微软雅黑"/>
                <a:cs typeface="Tahoma" pitchFamily="34" charset="0"/>
              </a:rPr>
              <a:t>N=</a:t>
            </a:r>
            <a:r>
              <a:rPr lang="zh-CN" altLang="en-US">
                <a:solidFill>
                  <a:srgbClr val="FF0000"/>
                </a:solidFill>
                <a:latin typeface="Tahoma" pitchFamily="34" charset="0"/>
                <a:ea typeface="微软雅黑"/>
                <a:cs typeface="Tahoma" pitchFamily="34" charset="0"/>
              </a:rPr>
              <a:t>该题目数据分析的有效样本量</a:t>
            </a:r>
          </a:p>
        </p:txBody>
      </p:sp>
      <p:sp>
        <p:nvSpPr>
          <p:cNvPr id="62478" name="TextBox 50"/>
          <p:cNvSpPr txBox="1">
            <a:spLocks noChangeArrowheads="1"/>
          </p:cNvSpPr>
          <p:nvPr/>
        </p:nvSpPr>
        <p:spPr bwMode="auto">
          <a:xfrm rot="-936417">
            <a:off x="1089025" y="2854325"/>
            <a:ext cx="982663" cy="312738"/>
          </a:xfrm>
          <a:prstGeom prst="rect">
            <a:avLst/>
          </a:prstGeom>
          <a:noFill/>
          <a:ln w="9525">
            <a:solidFill>
              <a:srgbClr val="FFC000"/>
            </a:solidFill>
            <a:miter lim="800000"/>
            <a:headEnd/>
            <a:tailEnd/>
          </a:ln>
        </p:spPr>
        <p:txBody>
          <a:bodyPr>
            <a:spAutoFit/>
          </a:bodyPr>
          <a:lstStyle/>
          <a:p>
            <a:pPr algn="ctr">
              <a:lnSpc>
                <a:spcPct val="120000"/>
              </a:lnSpc>
            </a:pPr>
            <a:r>
              <a:rPr lang="zh-CN" altLang="en-US" b="1">
                <a:solidFill>
                  <a:srgbClr val="FF0000"/>
                </a:solidFill>
                <a:latin typeface="Times New Roman" pitchFamily="18" charset="0"/>
                <a:ea typeface="华文细黑"/>
                <a:cs typeface="华文细黑"/>
              </a:rPr>
              <a:t>示例</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28"/>
          <p:cNvSpPr txBox="1">
            <a:spLocks noChangeArrowheads="1"/>
          </p:cNvSpPr>
          <p:nvPr/>
        </p:nvSpPr>
        <p:spPr bwMode="auto">
          <a:xfrm>
            <a:off x="0" y="71438"/>
            <a:ext cx="8931275" cy="492125"/>
          </a:xfrm>
          <a:prstGeom prst="rect">
            <a:avLst/>
          </a:prstGeom>
          <a:noFill/>
          <a:ln w="9525">
            <a:noFill/>
            <a:miter lim="800000"/>
            <a:headEnd/>
            <a:tailEnd/>
          </a:ln>
        </p:spPr>
        <p:txBody>
          <a:bodyPr lIns="91420" tIns="45711" rIns="91420" bIns="45711" anchor="ctr"/>
          <a:lstStyle/>
          <a:p>
            <a:pPr defTabSz="912813" eaLnBrk="0" hangingPunct="0">
              <a:defRPr/>
            </a:pPr>
            <a:r>
              <a:rPr kumimoji="0" lang="zh-CN" altLang="en-US" sz="2400" b="1" kern="0" dirty="0">
                <a:solidFill>
                  <a:schemeClr val="bg1"/>
                </a:solidFill>
                <a:latin typeface="微软雅黑" pitchFamily="34" charset="-122"/>
                <a:ea typeface="微软雅黑" pitchFamily="34" charset="-122"/>
                <a:cs typeface="+mj-cs"/>
              </a:rPr>
              <a:t>目录</a:t>
            </a:r>
          </a:p>
        </p:txBody>
      </p:sp>
      <p:sp>
        <p:nvSpPr>
          <p:cNvPr id="534530" name="Line 4"/>
          <p:cNvSpPr>
            <a:spLocks noChangeShapeType="1"/>
          </p:cNvSpPr>
          <p:nvPr/>
        </p:nvSpPr>
        <p:spPr bwMode="auto">
          <a:xfrm>
            <a:off x="2435225" y="2178050"/>
            <a:ext cx="4800600" cy="0"/>
          </a:xfrm>
          <a:prstGeom prst="line">
            <a:avLst/>
          </a:prstGeom>
          <a:noFill/>
          <a:ln w="25400">
            <a:solidFill>
              <a:srgbClr val="C0C0C0"/>
            </a:solidFill>
            <a:prstDash val="sysDot"/>
            <a:round/>
            <a:headEnd/>
            <a:tailEnd type="oval" w="med" len="med"/>
          </a:ln>
        </p:spPr>
        <p:txBody>
          <a:bodyPr wrap="none" anchor="ctr"/>
          <a:lstStyle/>
          <a:p>
            <a:endParaRPr lang="zh-CN" altLang="en-US"/>
          </a:p>
        </p:txBody>
      </p:sp>
      <p:sp>
        <p:nvSpPr>
          <p:cNvPr id="534531" name="Line 5"/>
          <p:cNvSpPr>
            <a:spLocks noChangeShapeType="1"/>
          </p:cNvSpPr>
          <p:nvPr/>
        </p:nvSpPr>
        <p:spPr bwMode="auto">
          <a:xfrm>
            <a:off x="2435225" y="2970213"/>
            <a:ext cx="4818063" cy="0"/>
          </a:xfrm>
          <a:prstGeom prst="line">
            <a:avLst/>
          </a:prstGeom>
          <a:noFill/>
          <a:ln w="25400">
            <a:solidFill>
              <a:srgbClr val="C0C0C0"/>
            </a:solidFill>
            <a:prstDash val="sysDot"/>
            <a:round/>
            <a:headEnd/>
            <a:tailEnd type="oval" w="med" len="med"/>
          </a:ln>
        </p:spPr>
        <p:txBody>
          <a:bodyPr wrap="none" anchor="ctr"/>
          <a:lstStyle/>
          <a:p>
            <a:endParaRPr lang="zh-CN" altLang="en-US"/>
          </a:p>
        </p:txBody>
      </p:sp>
      <p:sp>
        <p:nvSpPr>
          <p:cNvPr id="534532" name="Line 6"/>
          <p:cNvSpPr>
            <a:spLocks noChangeShapeType="1"/>
          </p:cNvSpPr>
          <p:nvPr/>
        </p:nvSpPr>
        <p:spPr bwMode="auto">
          <a:xfrm>
            <a:off x="2435225" y="3768725"/>
            <a:ext cx="4800600" cy="0"/>
          </a:xfrm>
          <a:prstGeom prst="line">
            <a:avLst/>
          </a:prstGeom>
          <a:noFill/>
          <a:ln w="25400">
            <a:solidFill>
              <a:srgbClr val="C0C0C0"/>
            </a:solidFill>
            <a:prstDash val="sysDot"/>
            <a:round/>
            <a:headEnd/>
            <a:tailEnd type="oval" w="med" len="med"/>
          </a:ln>
        </p:spPr>
        <p:txBody>
          <a:bodyPr wrap="none" anchor="ctr"/>
          <a:lstStyle/>
          <a:p>
            <a:endParaRPr lang="zh-CN" altLang="en-US"/>
          </a:p>
        </p:txBody>
      </p:sp>
      <p:sp>
        <p:nvSpPr>
          <p:cNvPr id="534533" name="Line 7"/>
          <p:cNvSpPr>
            <a:spLocks noChangeShapeType="1"/>
          </p:cNvSpPr>
          <p:nvPr/>
        </p:nvSpPr>
        <p:spPr bwMode="auto">
          <a:xfrm>
            <a:off x="2435225" y="4633913"/>
            <a:ext cx="4800600" cy="0"/>
          </a:xfrm>
          <a:prstGeom prst="line">
            <a:avLst/>
          </a:prstGeom>
          <a:noFill/>
          <a:ln w="25400">
            <a:solidFill>
              <a:srgbClr val="C0C0C0"/>
            </a:solidFill>
            <a:prstDash val="sysDot"/>
            <a:round/>
            <a:headEnd/>
            <a:tailEnd type="oval" w="med" len="med"/>
          </a:ln>
        </p:spPr>
        <p:txBody>
          <a:bodyPr wrap="none" anchor="ctr"/>
          <a:lstStyle/>
          <a:p>
            <a:endParaRPr lang="zh-CN" altLang="en-US"/>
          </a:p>
        </p:txBody>
      </p:sp>
      <p:grpSp>
        <p:nvGrpSpPr>
          <p:cNvPr id="534534" name="Group 10"/>
          <p:cNvGrpSpPr>
            <a:grpSpLocks/>
          </p:cNvGrpSpPr>
          <p:nvPr/>
        </p:nvGrpSpPr>
        <p:grpSpPr bwMode="auto">
          <a:xfrm>
            <a:off x="2190750" y="1568450"/>
            <a:ext cx="762000" cy="665163"/>
            <a:chOff x="1110" y="2656"/>
            <a:chExt cx="1549" cy="1351"/>
          </a:xfrm>
        </p:grpSpPr>
        <p:sp>
          <p:nvSpPr>
            <p:cNvPr id="534563" name="AutoShape 11"/>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pPr algn="ctr"/>
              <a:endParaRPr lang="zh-CN" altLang="en-US" sz="1400">
                <a:solidFill>
                  <a:schemeClr val="hlink"/>
                </a:solidFill>
                <a:latin typeface="Tahoma" pitchFamily="34" charset="0"/>
                <a:ea typeface="楷体_GB2312" pitchFamily="49" charset="-122"/>
                <a:cs typeface="Tahoma" pitchFamily="34" charset="0"/>
              </a:endParaRPr>
            </a:p>
          </p:txBody>
        </p:sp>
        <p:sp>
          <p:nvSpPr>
            <p:cNvPr id="534564" name="AutoShape 12"/>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pPr algn="ctr"/>
              <a:endParaRPr lang="zh-CN" altLang="en-US" sz="1400">
                <a:solidFill>
                  <a:schemeClr val="hlink"/>
                </a:solidFill>
                <a:latin typeface="Tahoma" pitchFamily="34" charset="0"/>
                <a:ea typeface="楷体_GB2312" pitchFamily="49" charset="-122"/>
                <a:cs typeface="Tahoma" pitchFamily="34" charset="0"/>
              </a:endParaRPr>
            </a:p>
          </p:txBody>
        </p:sp>
        <p:sp>
          <p:nvSpPr>
            <p:cNvPr id="534565" name="AutoShape 13"/>
            <p:cNvSpPr>
              <a:spLocks noChangeArrowheads="1"/>
            </p:cNvSpPr>
            <p:nvPr/>
          </p:nvSpPr>
          <p:spPr bwMode="gray">
            <a:xfrm>
              <a:off x="1200" y="2736"/>
              <a:ext cx="1350" cy="1168"/>
            </a:xfrm>
            <a:prstGeom prst="hexagon">
              <a:avLst>
                <a:gd name="adj" fmla="val 28896"/>
                <a:gd name="vf" fmla="val 115470"/>
              </a:avLst>
            </a:prstGeom>
            <a:gradFill rotWithShape="1">
              <a:gsLst>
                <a:gs pos="0">
                  <a:srgbClr val="335555"/>
                </a:gs>
                <a:gs pos="100000">
                  <a:srgbClr val="6FB7B7"/>
                </a:gs>
              </a:gsLst>
              <a:lin ang="2700000" scaled="1"/>
            </a:gradFill>
            <a:ln w="9525">
              <a:solidFill>
                <a:schemeClr val="tx1"/>
              </a:solidFill>
              <a:miter lim="800000"/>
              <a:headEnd/>
              <a:tailEnd/>
            </a:ln>
          </p:spPr>
          <p:txBody>
            <a:bodyPr wrap="none" anchor="ctr"/>
            <a:lstStyle/>
            <a:p>
              <a:pPr algn="ctr"/>
              <a:endParaRPr lang="zh-CN" altLang="en-US" sz="1400">
                <a:solidFill>
                  <a:schemeClr val="hlink"/>
                </a:solidFill>
                <a:latin typeface="Tahoma" pitchFamily="34" charset="0"/>
                <a:ea typeface="楷体_GB2312" pitchFamily="49" charset="-122"/>
                <a:cs typeface="Tahoma" pitchFamily="34" charset="0"/>
              </a:endParaRPr>
            </a:p>
          </p:txBody>
        </p:sp>
      </p:grpSp>
      <p:grpSp>
        <p:nvGrpSpPr>
          <p:cNvPr id="534535" name="Group 14"/>
          <p:cNvGrpSpPr>
            <a:grpSpLocks/>
          </p:cNvGrpSpPr>
          <p:nvPr/>
        </p:nvGrpSpPr>
        <p:grpSpPr bwMode="auto">
          <a:xfrm>
            <a:off x="2209800" y="2360613"/>
            <a:ext cx="762000" cy="665162"/>
            <a:chOff x="3174" y="2656"/>
            <a:chExt cx="1549" cy="1351"/>
          </a:xfrm>
        </p:grpSpPr>
        <p:sp>
          <p:nvSpPr>
            <p:cNvPr id="534560" name="AutoShape 15"/>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pPr algn="ctr"/>
              <a:endParaRPr lang="zh-CN" altLang="en-US" sz="1400">
                <a:solidFill>
                  <a:schemeClr val="hlink"/>
                </a:solidFill>
                <a:latin typeface="Tahoma" pitchFamily="34" charset="0"/>
                <a:ea typeface="楷体_GB2312" pitchFamily="49" charset="-122"/>
                <a:cs typeface="Tahoma" pitchFamily="34" charset="0"/>
              </a:endParaRPr>
            </a:p>
          </p:txBody>
        </p:sp>
        <p:sp>
          <p:nvSpPr>
            <p:cNvPr id="534561" name="AutoShape 16"/>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pPr algn="ctr"/>
              <a:endParaRPr lang="zh-CN" altLang="en-US" sz="1400">
                <a:solidFill>
                  <a:schemeClr val="hlink"/>
                </a:solidFill>
                <a:latin typeface="Tahoma" pitchFamily="34" charset="0"/>
                <a:ea typeface="楷体_GB2312" pitchFamily="49" charset="-122"/>
                <a:cs typeface="Tahoma" pitchFamily="34" charset="0"/>
              </a:endParaRPr>
            </a:p>
          </p:txBody>
        </p:sp>
        <p:sp>
          <p:nvSpPr>
            <p:cNvPr id="534562" name="AutoShape 17"/>
            <p:cNvSpPr>
              <a:spLocks noChangeArrowheads="1"/>
            </p:cNvSpPr>
            <p:nvPr/>
          </p:nvSpPr>
          <p:spPr bwMode="gray">
            <a:xfrm>
              <a:off x="3264" y="2736"/>
              <a:ext cx="1350" cy="1168"/>
            </a:xfrm>
            <a:prstGeom prst="hexagon">
              <a:avLst>
                <a:gd name="adj" fmla="val 28896"/>
                <a:gd name="vf" fmla="val 115470"/>
              </a:avLst>
            </a:prstGeom>
            <a:gradFill rotWithShape="1">
              <a:gsLst>
                <a:gs pos="0">
                  <a:srgbClr val="174362"/>
                </a:gs>
                <a:gs pos="100000">
                  <a:srgbClr val="3191D3"/>
                </a:gs>
              </a:gsLst>
              <a:lin ang="2700000" scaled="1"/>
            </a:gradFill>
            <a:ln w="9525">
              <a:solidFill>
                <a:schemeClr val="tx1"/>
              </a:solidFill>
              <a:miter lim="800000"/>
              <a:headEnd/>
              <a:tailEnd/>
            </a:ln>
          </p:spPr>
          <p:txBody>
            <a:bodyPr wrap="none" anchor="ctr"/>
            <a:lstStyle/>
            <a:p>
              <a:pPr algn="ctr"/>
              <a:endParaRPr lang="zh-CN" altLang="en-US" sz="1400">
                <a:solidFill>
                  <a:schemeClr val="hlink"/>
                </a:solidFill>
                <a:latin typeface="Tahoma" pitchFamily="34" charset="0"/>
                <a:ea typeface="楷体_GB2312" pitchFamily="49" charset="-122"/>
                <a:cs typeface="Tahoma" pitchFamily="34" charset="0"/>
              </a:endParaRPr>
            </a:p>
          </p:txBody>
        </p:sp>
      </p:grpSp>
      <p:sp>
        <p:nvSpPr>
          <p:cNvPr id="80" name="Text Box 18"/>
          <p:cNvSpPr txBox="1">
            <a:spLocks noChangeArrowheads="1"/>
          </p:cNvSpPr>
          <p:nvPr/>
        </p:nvSpPr>
        <p:spPr bwMode="auto">
          <a:xfrm>
            <a:off x="3757613" y="1697038"/>
            <a:ext cx="2579687" cy="400050"/>
          </a:xfrm>
          <a:prstGeom prst="rect">
            <a:avLst/>
          </a:prstGeom>
          <a:noFill/>
          <a:ln w="9525" algn="ctr">
            <a:noFill/>
            <a:miter lim="800000"/>
            <a:headEnd/>
            <a:tailEnd/>
          </a:ln>
        </p:spPr>
        <p:txBody>
          <a:bodyPr>
            <a:spAutoFit/>
          </a:bodyPr>
          <a:lstStyle/>
          <a:p>
            <a:pPr>
              <a:defRPr/>
            </a:pPr>
            <a:r>
              <a:rPr lang="zh-CN" altLang="en-US" sz="2000" dirty="0">
                <a:solidFill>
                  <a:schemeClr val="tx1">
                    <a:lumMod val="50000"/>
                    <a:lumOff val="50000"/>
                  </a:schemeClr>
                </a:solidFill>
                <a:latin typeface="微软雅黑" pitchFamily="34" charset="-122"/>
                <a:ea typeface="微软雅黑" pitchFamily="34" charset="-122"/>
                <a:cs typeface="华文细黑"/>
              </a:rPr>
              <a:t>项目简介</a:t>
            </a:r>
          </a:p>
        </p:txBody>
      </p:sp>
      <p:sp>
        <p:nvSpPr>
          <p:cNvPr id="534537" name="Text Box 19"/>
          <p:cNvSpPr txBox="1">
            <a:spLocks noChangeArrowheads="1"/>
          </p:cNvSpPr>
          <p:nvPr/>
        </p:nvSpPr>
        <p:spPr bwMode="gray">
          <a:xfrm>
            <a:off x="2387600" y="1666875"/>
            <a:ext cx="381000" cy="461963"/>
          </a:xfrm>
          <a:prstGeom prst="rect">
            <a:avLst/>
          </a:prstGeom>
          <a:noFill/>
          <a:ln w="9525" algn="ctr">
            <a:noFill/>
            <a:miter lim="800000"/>
            <a:headEnd/>
            <a:tailEnd/>
          </a:ln>
        </p:spPr>
        <p:txBody>
          <a:bodyPr wrap="none">
            <a:spAutoFit/>
          </a:bodyPr>
          <a:lstStyle/>
          <a:p>
            <a:pPr algn="ctr"/>
            <a:r>
              <a:rPr lang="en-US" altLang="zh-CN" sz="2400" b="1">
                <a:solidFill>
                  <a:schemeClr val="bg1"/>
                </a:solidFill>
                <a:latin typeface="Tahoma" pitchFamily="34" charset="0"/>
                <a:cs typeface="Tahoma" pitchFamily="34" charset="0"/>
              </a:rPr>
              <a:t>1</a:t>
            </a:r>
          </a:p>
        </p:txBody>
      </p:sp>
      <p:sp>
        <p:nvSpPr>
          <p:cNvPr id="534538" name="Text Box 21"/>
          <p:cNvSpPr txBox="1">
            <a:spLocks noChangeArrowheads="1"/>
          </p:cNvSpPr>
          <p:nvPr/>
        </p:nvSpPr>
        <p:spPr bwMode="gray">
          <a:xfrm>
            <a:off x="2406650" y="2459038"/>
            <a:ext cx="381000" cy="461962"/>
          </a:xfrm>
          <a:prstGeom prst="rect">
            <a:avLst/>
          </a:prstGeom>
          <a:noFill/>
          <a:ln w="9525" algn="ctr">
            <a:noFill/>
            <a:miter lim="800000"/>
            <a:headEnd/>
            <a:tailEnd/>
          </a:ln>
        </p:spPr>
        <p:txBody>
          <a:bodyPr wrap="none">
            <a:spAutoFit/>
          </a:bodyPr>
          <a:lstStyle/>
          <a:p>
            <a:pPr algn="ctr"/>
            <a:r>
              <a:rPr lang="en-US" altLang="zh-CN" sz="2400" b="1">
                <a:solidFill>
                  <a:schemeClr val="bg1"/>
                </a:solidFill>
                <a:latin typeface="Tahoma" pitchFamily="34" charset="0"/>
                <a:cs typeface="Tahoma" pitchFamily="34" charset="0"/>
              </a:rPr>
              <a:t>2</a:t>
            </a:r>
          </a:p>
        </p:txBody>
      </p:sp>
      <p:sp>
        <p:nvSpPr>
          <p:cNvPr id="534539" name="Text Box 23"/>
          <p:cNvSpPr txBox="1">
            <a:spLocks noChangeArrowheads="1"/>
          </p:cNvSpPr>
          <p:nvPr/>
        </p:nvSpPr>
        <p:spPr bwMode="gray">
          <a:xfrm>
            <a:off x="2406650" y="3257550"/>
            <a:ext cx="381000" cy="461963"/>
          </a:xfrm>
          <a:prstGeom prst="rect">
            <a:avLst/>
          </a:prstGeom>
          <a:noFill/>
          <a:ln w="9525" algn="ctr">
            <a:noFill/>
            <a:miter lim="800000"/>
            <a:headEnd/>
            <a:tailEnd/>
          </a:ln>
        </p:spPr>
        <p:txBody>
          <a:bodyPr wrap="none">
            <a:spAutoFit/>
          </a:bodyPr>
          <a:lstStyle/>
          <a:p>
            <a:pPr algn="ctr"/>
            <a:r>
              <a:rPr lang="en-US" altLang="zh-CN" sz="2400" b="1">
                <a:solidFill>
                  <a:schemeClr val="bg1"/>
                </a:solidFill>
                <a:latin typeface="Tahoma" pitchFamily="34" charset="0"/>
                <a:cs typeface="Tahoma" pitchFamily="34" charset="0"/>
              </a:rPr>
              <a:t>3</a:t>
            </a:r>
          </a:p>
        </p:txBody>
      </p:sp>
      <p:sp>
        <p:nvSpPr>
          <p:cNvPr id="84" name="Text Box 24"/>
          <p:cNvSpPr txBox="1">
            <a:spLocks noChangeArrowheads="1"/>
          </p:cNvSpPr>
          <p:nvPr/>
        </p:nvSpPr>
        <p:spPr bwMode="auto">
          <a:xfrm>
            <a:off x="3770313" y="3289300"/>
            <a:ext cx="3478212" cy="400050"/>
          </a:xfrm>
          <a:prstGeom prst="rect">
            <a:avLst/>
          </a:prstGeom>
          <a:noFill/>
          <a:ln w="9525" algn="ctr">
            <a:noFill/>
            <a:miter lim="800000"/>
            <a:headEnd/>
            <a:tailEnd/>
          </a:ln>
        </p:spPr>
        <p:txBody>
          <a:bodyPr>
            <a:spAutoFit/>
          </a:bodyPr>
          <a:lstStyle/>
          <a:p>
            <a:pPr>
              <a:defRPr/>
            </a:pPr>
            <a:r>
              <a:rPr lang="zh-CN" altLang="en-US" sz="2000" dirty="0">
                <a:solidFill>
                  <a:schemeClr val="tx1">
                    <a:lumMod val="50000"/>
                    <a:lumOff val="50000"/>
                  </a:schemeClr>
                </a:solidFill>
                <a:latin typeface="微软雅黑" pitchFamily="34" charset="-122"/>
                <a:ea typeface="微软雅黑" pitchFamily="34" charset="-122"/>
                <a:cs typeface="华文细黑"/>
              </a:rPr>
              <a:t>项目总结和建议</a:t>
            </a:r>
          </a:p>
        </p:txBody>
      </p:sp>
      <p:sp>
        <p:nvSpPr>
          <p:cNvPr id="534541" name="Text Box 25"/>
          <p:cNvSpPr txBox="1">
            <a:spLocks noChangeArrowheads="1"/>
          </p:cNvSpPr>
          <p:nvPr/>
        </p:nvSpPr>
        <p:spPr bwMode="gray">
          <a:xfrm>
            <a:off x="2406650" y="4122738"/>
            <a:ext cx="381000" cy="461962"/>
          </a:xfrm>
          <a:prstGeom prst="rect">
            <a:avLst/>
          </a:prstGeom>
          <a:noFill/>
          <a:ln w="9525" algn="ctr">
            <a:noFill/>
            <a:miter lim="800000"/>
            <a:headEnd/>
            <a:tailEnd/>
          </a:ln>
        </p:spPr>
        <p:txBody>
          <a:bodyPr wrap="none">
            <a:spAutoFit/>
          </a:bodyPr>
          <a:lstStyle/>
          <a:p>
            <a:pPr algn="ctr"/>
            <a:r>
              <a:rPr lang="en-US" altLang="zh-CN" sz="2400" b="1">
                <a:solidFill>
                  <a:schemeClr val="bg1"/>
                </a:solidFill>
                <a:latin typeface="Tahoma" pitchFamily="34" charset="0"/>
                <a:cs typeface="Tahoma" pitchFamily="34" charset="0"/>
              </a:rPr>
              <a:t>4</a:t>
            </a:r>
          </a:p>
        </p:txBody>
      </p:sp>
      <p:grpSp>
        <p:nvGrpSpPr>
          <p:cNvPr id="4" name="Group 28"/>
          <p:cNvGrpSpPr>
            <a:grpSpLocks/>
          </p:cNvGrpSpPr>
          <p:nvPr/>
        </p:nvGrpSpPr>
        <p:grpSpPr bwMode="auto">
          <a:xfrm>
            <a:off x="2195513" y="3152775"/>
            <a:ext cx="762000" cy="665163"/>
            <a:chOff x="1110" y="2656"/>
            <a:chExt cx="1549" cy="1351"/>
          </a:xfrm>
          <a:solidFill>
            <a:schemeClr val="tx2">
              <a:lumMod val="60000"/>
              <a:lumOff val="40000"/>
            </a:schemeClr>
          </a:solidFill>
        </p:grpSpPr>
        <p:sp>
          <p:nvSpPr>
            <p:cNvPr id="87" name="AutoShape 29"/>
            <p:cNvSpPr>
              <a:spLocks noChangeArrowheads="1"/>
            </p:cNvSpPr>
            <p:nvPr/>
          </p:nvSpPr>
          <p:spPr bwMode="gray">
            <a:xfrm>
              <a:off x="1123" y="2679"/>
              <a:ext cx="1536" cy="1328"/>
            </a:xfrm>
            <a:prstGeom prst="hexagon">
              <a:avLst>
                <a:gd name="adj" fmla="val 28916"/>
                <a:gd name="vf" fmla="val 115470"/>
              </a:avLst>
            </a:prstGeom>
            <a:grpFill/>
            <a:ln w="9525">
              <a:noFill/>
              <a:miter lim="800000"/>
              <a:headEnd/>
              <a:tailEnd/>
            </a:ln>
            <a:effectLst/>
          </p:spPr>
          <p:txBody>
            <a:bodyPr wrap="none" anchor="ctr"/>
            <a:lstStyle/>
            <a:p>
              <a:pPr algn="ctr">
                <a:defRPr/>
              </a:pPr>
              <a:endParaRPr lang="zh-CN" altLang="en-US" sz="1400">
                <a:solidFill>
                  <a:schemeClr val="hlink"/>
                </a:solidFill>
                <a:latin typeface="Tahoma" pitchFamily="34" charset="0"/>
                <a:ea typeface="+mn-ea"/>
                <a:cs typeface="Tahoma" pitchFamily="34" charset="0"/>
              </a:endParaRPr>
            </a:p>
          </p:txBody>
        </p:sp>
        <p:sp>
          <p:nvSpPr>
            <p:cNvPr id="89" name="AutoShape 30"/>
            <p:cNvSpPr>
              <a:spLocks noChangeArrowheads="1"/>
            </p:cNvSpPr>
            <p:nvPr/>
          </p:nvSpPr>
          <p:spPr bwMode="gray">
            <a:xfrm>
              <a:off x="1110" y="2656"/>
              <a:ext cx="1536" cy="1328"/>
            </a:xfrm>
            <a:prstGeom prst="hexagon">
              <a:avLst>
                <a:gd name="adj" fmla="val 28916"/>
                <a:gd name="vf" fmla="val 115470"/>
              </a:avLst>
            </a:prstGeom>
            <a:grpFill/>
            <a:ln w="9525">
              <a:solidFill>
                <a:srgbClr val="C0C0C0"/>
              </a:solidFill>
              <a:miter lim="800000"/>
              <a:headEnd/>
              <a:tailEnd/>
            </a:ln>
            <a:effectLst/>
          </p:spPr>
          <p:txBody>
            <a:bodyPr wrap="none" anchor="ctr"/>
            <a:lstStyle/>
            <a:p>
              <a:pPr algn="ctr">
                <a:defRPr/>
              </a:pPr>
              <a:endParaRPr lang="zh-CN" altLang="en-US" sz="1400">
                <a:solidFill>
                  <a:schemeClr val="hlink"/>
                </a:solidFill>
                <a:latin typeface="Tahoma" pitchFamily="34" charset="0"/>
                <a:ea typeface="+mn-ea"/>
                <a:cs typeface="Tahoma" pitchFamily="34" charset="0"/>
              </a:endParaRPr>
            </a:p>
          </p:txBody>
        </p:sp>
        <p:sp>
          <p:nvSpPr>
            <p:cNvPr id="90" name="AutoShape 31"/>
            <p:cNvSpPr>
              <a:spLocks noChangeArrowheads="1"/>
            </p:cNvSpPr>
            <p:nvPr/>
          </p:nvSpPr>
          <p:spPr bwMode="gray">
            <a:xfrm>
              <a:off x="1200" y="2736"/>
              <a:ext cx="1350" cy="1168"/>
            </a:xfrm>
            <a:prstGeom prst="hexagon">
              <a:avLst>
                <a:gd name="adj" fmla="val 28896"/>
                <a:gd name="vf" fmla="val 115470"/>
              </a:avLst>
            </a:prstGeom>
            <a:grpFill/>
            <a:ln w="9525">
              <a:solidFill>
                <a:schemeClr val="tx1"/>
              </a:solidFill>
              <a:miter lim="800000"/>
              <a:headEnd/>
              <a:tailEnd/>
            </a:ln>
            <a:effectLst/>
          </p:spPr>
          <p:txBody>
            <a:bodyPr wrap="none" anchor="ctr"/>
            <a:lstStyle/>
            <a:p>
              <a:pPr algn="ctr">
                <a:defRPr/>
              </a:pPr>
              <a:endParaRPr lang="zh-CN" altLang="zh-CN" sz="2400">
                <a:latin typeface="Tahoma" pitchFamily="34" charset="0"/>
                <a:ea typeface="宋体" pitchFamily="2" charset="-122"/>
                <a:cs typeface="Tahoma" pitchFamily="34" charset="0"/>
              </a:endParaRPr>
            </a:p>
          </p:txBody>
        </p:sp>
      </p:grpSp>
      <p:grpSp>
        <p:nvGrpSpPr>
          <p:cNvPr id="5" name="Group 32"/>
          <p:cNvGrpSpPr>
            <a:grpSpLocks/>
          </p:cNvGrpSpPr>
          <p:nvPr/>
        </p:nvGrpSpPr>
        <p:grpSpPr bwMode="auto">
          <a:xfrm>
            <a:off x="2195513" y="4017963"/>
            <a:ext cx="762000" cy="665162"/>
            <a:chOff x="3174" y="2656"/>
            <a:chExt cx="1549" cy="1351"/>
          </a:xfrm>
          <a:solidFill>
            <a:schemeClr val="accent2">
              <a:lumMod val="90000"/>
            </a:schemeClr>
          </a:solidFill>
        </p:grpSpPr>
        <p:sp>
          <p:nvSpPr>
            <p:cNvPr id="92" name="AutoShape 33"/>
            <p:cNvSpPr>
              <a:spLocks noChangeArrowheads="1"/>
            </p:cNvSpPr>
            <p:nvPr/>
          </p:nvSpPr>
          <p:spPr bwMode="gray">
            <a:xfrm>
              <a:off x="3187" y="2679"/>
              <a:ext cx="1536" cy="1328"/>
            </a:xfrm>
            <a:prstGeom prst="hexagon">
              <a:avLst>
                <a:gd name="adj" fmla="val 28916"/>
                <a:gd name="vf" fmla="val 115470"/>
              </a:avLst>
            </a:prstGeom>
            <a:grpFill/>
            <a:ln w="9525">
              <a:noFill/>
              <a:miter lim="800000"/>
              <a:headEnd/>
              <a:tailEnd/>
            </a:ln>
            <a:effectLst/>
          </p:spPr>
          <p:txBody>
            <a:bodyPr wrap="none" anchor="ctr"/>
            <a:lstStyle/>
            <a:p>
              <a:pPr algn="ctr">
                <a:defRPr/>
              </a:pPr>
              <a:endParaRPr lang="zh-CN" altLang="en-US" sz="1400">
                <a:solidFill>
                  <a:schemeClr val="hlink"/>
                </a:solidFill>
                <a:latin typeface="Tahoma" pitchFamily="34" charset="0"/>
                <a:ea typeface="+mn-ea"/>
                <a:cs typeface="Tahoma" pitchFamily="34" charset="0"/>
              </a:endParaRPr>
            </a:p>
          </p:txBody>
        </p:sp>
        <p:sp>
          <p:nvSpPr>
            <p:cNvPr id="93" name="AutoShape 34"/>
            <p:cNvSpPr>
              <a:spLocks noChangeArrowheads="1"/>
            </p:cNvSpPr>
            <p:nvPr/>
          </p:nvSpPr>
          <p:spPr bwMode="gray">
            <a:xfrm>
              <a:off x="3174" y="2656"/>
              <a:ext cx="1536" cy="1328"/>
            </a:xfrm>
            <a:prstGeom prst="hexagon">
              <a:avLst>
                <a:gd name="adj" fmla="val 28916"/>
                <a:gd name="vf" fmla="val 115470"/>
              </a:avLst>
            </a:prstGeom>
            <a:grpFill/>
            <a:ln w="9525">
              <a:solidFill>
                <a:srgbClr val="C0C0C0"/>
              </a:solidFill>
              <a:miter lim="800000"/>
              <a:headEnd/>
              <a:tailEnd/>
            </a:ln>
            <a:effectLst/>
          </p:spPr>
          <p:txBody>
            <a:bodyPr wrap="none" anchor="ctr"/>
            <a:lstStyle/>
            <a:p>
              <a:pPr algn="ctr">
                <a:defRPr/>
              </a:pPr>
              <a:endParaRPr lang="zh-CN" altLang="en-US" sz="1400">
                <a:solidFill>
                  <a:schemeClr val="hlink"/>
                </a:solidFill>
                <a:latin typeface="Tahoma" pitchFamily="34" charset="0"/>
                <a:ea typeface="+mn-ea"/>
                <a:cs typeface="Tahoma" pitchFamily="34" charset="0"/>
              </a:endParaRPr>
            </a:p>
          </p:txBody>
        </p:sp>
        <p:sp>
          <p:nvSpPr>
            <p:cNvPr id="94" name="AutoShape 35"/>
            <p:cNvSpPr>
              <a:spLocks noChangeArrowheads="1"/>
            </p:cNvSpPr>
            <p:nvPr/>
          </p:nvSpPr>
          <p:spPr bwMode="gray">
            <a:xfrm>
              <a:off x="3264" y="2736"/>
              <a:ext cx="1350" cy="1168"/>
            </a:xfrm>
            <a:prstGeom prst="hexagon">
              <a:avLst>
                <a:gd name="adj" fmla="val 28896"/>
                <a:gd name="vf" fmla="val 115470"/>
              </a:avLst>
            </a:prstGeom>
            <a:grpFill/>
            <a:ln w="9525">
              <a:solidFill>
                <a:schemeClr val="tx1"/>
              </a:solidFill>
              <a:miter lim="800000"/>
              <a:headEnd/>
              <a:tailEnd/>
            </a:ln>
            <a:effectLst/>
          </p:spPr>
          <p:txBody>
            <a:bodyPr wrap="none" anchor="ctr"/>
            <a:lstStyle/>
            <a:p>
              <a:pPr algn="ctr">
                <a:defRPr/>
              </a:pPr>
              <a:endParaRPr lang="zh-CN" altLang="en-US" sz="1400">
                <a:solidFill>
                  <a:schemeClr val="hlink"/>
                </a:solidFill>
                <a:latin typeface="Tahoma" pitchFamily="34" charset="0"/>
                <a:ea typeface="+mn-ea"/>
                <a:cs typeface="Tahoma" pitchFamily="34" charset="0"/>
              </a:endParaRPr>
            </a:p>
          </p:txBody>
        </p:sp>
      </p:grpSp>
      <p:sp>
        <p:nvSpPr>
          <p:cNvPr id="534544" name="Text Box 36"/>
          <p:cNvSpPr txBox="1">
            <a:spLocks noChangeArrowheads="1"/>
          </p:cNvSpPr>
          <p:nvPr/>
        </p:nvSpPr>
        <p:spPr bwMode="gray">
          <a:xfrm>
            <a:off x="2392363" y="3251200"/>
            <a:ext cx="381000" cy="461963"/>
          </a:xfrm>
          <a:prstGeom prst="rect">
            <a:avLst/>
          </a:prstGeom>
          <a:noFill/>
          <a:ln w="9525" algn="ctr">
            <a:noFill/>
            <a:miter lim="800000"/>
            <a:headEnd/>
            <a:tailEnd/>
          </a:ln>
        </p:spPr>
        <p:txBody>
          <a:bodyPr wrap="none">
            <a:spAutoFit/>
          </a:bodyPr>
          <a:lstStyle/>
          <a:p>
            <a:pPr algn="ctr"/>
            <a:r>
              <a:rPr lang="en-US" altLang="zh-CN" sz="2400" b="1">
                <a:solidFill>
                  <a:schemeClr val="bg1"/>
                </a:solidFill>
                <a:latin typeface="Tahoma" pitchFamily="34" charset="0"/>
                <a:cs typeface="Tahoma" pitchFamily="34" charset="0"/>
              </a:rPr>
              <a:t>3</a:t>
            </a:r>
          </a:p>
        </p:txBody>
      </p:sp>
      <p:sp>
        <p:nvSpPr>
          <p:cNvPr id="534545" name="Text Box 37"/>
          <p:cNvSpPr txBox="1">
            <a:spLocks noChangeArrowheads="1"/>
          </p:cNvSpPr>
          <p:nvPr/>
        </p:nvSpPr>
        <p:spPr bwMode="gray">
          <a:xfrm>
            <a:off x="2392363" y="4116388"/>
            <a:ext cx="381000" cy="461962"/>
          </a:xfrm>
          <a:prstGeom prst="rect">
            <a:avLst/>
          </a:prstGeom>
          <a:noFill/>
          <a:ln w="9525" algn="ctr">
            <a:noFill/>
            <a:miter lim="800000"/>
            <a:headEnd/>
            <a:tailEnd/>
          </a:ln>
        </p:spPr>
        <p:txBody>
          <a:bodyPr wrap="none">
            <a:spAutoFit/>
          </a:bodyPr>
          <a:lstStyle/>
          <a:p>
            <a:pPr algn="ctr"/>
            <a:r>
              <a:rPr lang="en-US" altLang="zh-CN" sz="2400" b="1">
                <a:solidFill>
                  <a:schemeClr val="bg1"/>
                </a:solidFill>
                <a:latin typeface="Tahoma" pitchFamily="34" charset="0"/>
                <a:cs typeface="Tahoma" pitchFamily="34" charset="0"/>
              </a:rPr>
              <a:t>4</a:t>
            </a:r>
          </a:p>
        </p:txBody>
      </p:sp>
      <p:grpSp>
        <p:nvGrpSpPr>
          <p:cNvPr id="534546" name="Group 104"/>
          <p:cNvGrpSpPr>
            <a:grpSpLocks/>
          </p:cNvGrpSpPr>
          <p:nvPr/>
        </p:nvGrpSpPr>
        <p:grpSpPr bwMode="auto">
          <a:xfrm>
            <a:off x="755650" y="5086350"/>
            <a:ext cx="731838" cy="322263"/>
            <a:chOff x="1522" y="2452"/>
            <a:chExt cx="426" cy="203"/>
          </a:xfrm>
        </p:grpSpPr>
        <p:sp>
          <p:nvSpPr>
            <p:cNvPr id="534554" name="AutoShape 105"/>
            <p:cNvSpPr>
              <a:spLocks noChangeArrowheads="1"/>
            </p:cNvSpPr>
            <p:nvPr/>
          </p:nvSpPr>
          <p:spPr bwMode="auto">
            <a:xfrm>
              <a:off x="1522" y="2499"/>
              <a:ext cx="25" cy="140"/>
            </a:xfrm>
            <a:prstGeom prst="roundRect">
              <a:avLst>
                <a:gd name="adj" fmla="val 0"/>
              </a:avLst>
            </a:prstGeom>
            <a:solidFill>
              <a:srgbClr val="000000"/>
            </a:solidFill>
            <a:ln w="9525">
              <a:solidFill>
                <a:schemeClr val="tx1"/>
              </a:solidFill>
              <a:round/>
              <a:headEnd/>
              <a:tailEnd/>
            </a:ln>
          </p:spPr>
          <p:txBody>
            <a:bodyPr wrap="none" anchor="ctr"/>
            <a:lstStyle/>
            <a:p>
              <a:pPr algn="r"/>
              <a:endParaRPr lang="zh-CN" altLang="zh-CN" sz="1800">
                <a:solidFill>
                  <a:schemeClr val="hlink"/>
                </a:solidFill>
                <a:latin typeface="Times New Roman" pitchFamily="18" charset="0"/>
                <a:ea typeface="楷体_GB2312" pitchFamily="49" charset="-122"/>
              </a:endParaRPr>
            </a:p>
          </p:txBody>
        </p:sp>
        <p:sp>
          <p:nvSpPr>
            <p:cNvPr id="534555" name="Freeform 106"/>
            <p:cNvSpPr>
              <a:spLocks/>
            </p:cNvSpPr>
            <p:nvPr/>
          </p:nvSpPr>
          <p:spPr bwMode="auto">
            <a:xfrm>
              <a:off x="1573" y="2452"/>
              <a:ext cx="375" cy="196"/>
            </a:xfrm>
            <a:custGeom>
              <a:avLst/>
              <a:gdLst>
                <a:gd name="T0" fmla="*/ 0 w 353"/>
                <a:gd name="T1" fmla="*/ 24 h 201"/>
                <a:gd name="T2" fmla="*/ 0 w 353"/>
                <a:gd name="T3" fmla="*/ 96 h 201"/>
                <a:gd name="T4" fmla="*/ 238 w 353"/>
                <a:gd name="T5" fmla="*/ 110 h 201"/>
                <a:gd name="T6" fmla="*/ 916 w 353"/>
                <a:gd name="T7" fmla="*/ 110 h 201"/>
                <a:gd name="T8" fmla="*/ 916 w 353"/>
                <a:gd name="T9" fmla="*/ 42 h 201"/>
                <a:gd name="T10" fmla="*/ 891 w 353"/>
                <a:gd name="T11" fmla="*/ 32 h 201"/>
                <a:gd name="T12" fmla="*/ 1468 w 353"/>
                <a:gd name="T13" fmla="*/ 32 h 201"/>
                <a:gd name="T14" fmla="*/ 1503 w 353"/>
                <a:gd name="T15" fmla="*/ 24 h 201"/>
                <a:gd name="T16" fmla="*/ 1503 w 353"/>
                <a:gd name="T17" fmla="*/ 20 h 201"/>
                <a:gd name="T18" fmla="*/ 1468 w 353"/>
                <a:gd name="T19" fmla="*/ 16 h 201"/>
                <a:gd name="T20" fmla="*/ 441 w 353"/>
                <a:gd name="T21" fmla="*/ 0 h 201"/>
                <a:gd name="T22" fmla="*/ 63 w 353"/>
                <a:gd name="T23" fmla="*/ 20 h 201"/>
                <a:gd name="T24" fmla="*/ 0 w 353"/>
                <a:gd name="T25" fmla="*/ 24 h 2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3"/>
                <a:gd name="T40" fmla="*/ 0 h 201"/>
                <a:gd name="T41" fmla="*/ 353 w 353"/>
                <a:gd name="T42" fmla="*/ 201 h 2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3" h="201">
                  <a:moveTo>
                    <a:pt x="0" y="48"/>
                  </a:moveTo>
                  <a:lnTo>
                    <a:pt x="0" y="176"/>
                  </a:lnTo>
                  <a:lnTo>
                    <a:pt x="56" y="200"/>
                  </a:lnTo>
                  <a:lnTo>
                    <a:pt x="216" y="200"/>
                  </a:lnTo>
                  <a:lnTo>
                    <a:pt x="216" y="72"/>
                  </a:lnTo>
                  <a:lnTo>
                    <a:pt x="208" y="56"/>
                  </a:lnTo>
                  <a:lnTo>
                    <a:pt x="344" y="56"/>
                  </a:lnTo>
                  <a:lnTo>
                    <a:pt x="352" y="48"/>
                  </a:lnTo>
                  <a:lnTo>
                    <a:pt x="352" y="24"/>
                  </a:lnTo>
                  <a:lnTo>
                    <a:pt x="344" y="16"/>
                  </a:lnTo>
                  <a:lnTo>
                    <a:pt x="104" y="0"/>
                  </a:lnTo>
                  <a:lnTo>
                    <a:pt x="16" y="40"/>
                  </a:lnTo>
                  <a:lnTo>
                    <a:pt x="0" y="48"/>
                  </a:lnTo>
                  <a:close/>
                </a:path>
              </a:pathLst>
            </a:custGeom>
            <a:solidFill>
              <a:srgbClr val="FFFFFF"/>
            </a:solidFill>
            <a:ln w="9525">
              <a:solidFill>
                <a:schemeClr val="tx1"/>
              </a:solidFill>
              <a:round/>
              <a:headEnd/>
              <a:tailEnd/>
            </a:ln>
          </p:spPr>
          <p:txBody>
            <a:bodyPr wrap="none" anchor="ctr"/>
            <a:lstStyle/>
            <a:p>
              <a:pPr algn="ctr">
                <a:lnSpc>
                  <a:spcPct val="120000"/>
                </a:lnSpc>
              </a:pPr>
              <a:endParaRPr lang="zh-CN" altLang="en-US"/>
            </a:p>
          </p:txBody>
        </p:sp>
        <p:sp>
          <p:nvSpPr>
            <p:cNvPr id="534556" name="Freeform 107"/>
            <p:cNvSpPr>
              <a:spLocks/>
            </p:cNvSpPr>
            <p:nvPr/>
          </p:nvSpPr>
          <p:spPr bwMode="auto">
            <a:xfrm>
              <a:off x="1726" y="2584"/>
              <a:ext cx="111" cy="33"/>
            </a:xfrm>
            <a:custGeom>
              <a:avLst/>
              <a:gdLst>
                <a:gd name="T0" fmla="*/ 89 w 105"/>
                <a:gd name="T1" fmla="*/ 0 h 33"/>
                <a:gd name="T2" fmla="*/ 366 w 105"/>
                <a:gd name="T3" fmla="*/ 0 h 33"/>
                <a:gd name="T4" fmla="*/ 393 w 105"/>
                <a:gd name="T5" fmla="*/ 8 h 33"/>
                <a:gd name="T6" fmla="*/ 393 w 105"/>
                <a:gd name="T7" fmla="*/ 24 h 33"/>
                <a:gd name="T8" fmla="*/ 366 w 105"/>
                <a:gd name="T9" fmla="*/ 32 h 33"/>
                <a:gd name="T10" fmla="*/ 304 w 105"/>
                <a:gd name="T11" fmla="*/ 32 h 33"/>
                <a:gd name="T12" fmla="*/ 0 w 105"/>
                <a:gd name="T13" fmla="*/ 32 h 33"/>
                <a:gd name="T14" fmla="*/ 0 w 105"/>
                <a:gd name="T15" fmla="*/ 24 h 33"/>
                <a:gd name="T16" fmla="*/ 0 w 105"/>
                <a:gd name="T17" fmla="*/ 8 h 33"/>
                <a:gd name="T18" fmla="*/ 0 w 105"/>
                <a:gd name="T19" fmla="*/ 0 h 33"/>
                <a:gd name="T20" fmla="*/ 89 w 105"/>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5"/>
                <a:gd name="T34" fmla="*/ 0 h 33"/>
                <a:gd name="T35" fmla="*/ 105 w 105"/>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5" h="33">
                  <a:moveTo>
                    <a:pt x="24" y="0"/>
                  </a:moveTo>
                  <a:lnTo>
                    <a:pt x="96" y="0"/>
                  </a:lnTo>
                  <a:lnTo>
                    <a:pt x="104" y="8"/>
                  </a:lnTo>
                  <a:lnTo>
                    <a:pt x="104" y="24"/>
                  </a:lnTo>
                  <a:lnTo>
                    <a:pt x="96" y="32"/>
                  </a:lnTo>
                  <a:lnTo>
                    <a:pt x="80" y="32"/>
                  </a:lnTo>
                  <a:lnTo>
                    <a:pt x="0" y="32"/>
                  </a:lnTo>
                  <a:lnTo>
                    <a:pt x="0" y="24"/>
                  </a:lnTo>
                  <a:lnTo>
                    <a:pt x="0" y="8"/>
                  </a:lnTo>
                  <a:lnTo>
                    <a:pt x="0" y="0"/>
                  </a:lnTo>
                  <a:lnTo>
                    <a:pt x="24" y="0"/>
                  </a:lnTo>
                  <a:close/>
                </a:path>
              </a:pathLst>
            </a:custGeom>
            <a:solidFill>
              <a:srgbClr val="FFFFFF"/>
            </a:solidFill>
            <a:ln w="9525">
              <a:solidFill>
                <a:schemeClr val="tx1"/>
              </a:solidFill>
              <a:round/>
              <a:headEnd/>
              <a:tailEnd/>
            </a:ln>
          </p:spPr>
          <p:txBody>
            <a:bodyPr wrap="none" anchor="ctr"/>
            <a:lstStyle/>
            <a:p>
              <a:pPr algn="ctr">
                <a:lnSpc>
                  <a:spcPct val="120000"/>
                </a:lnSpc>
              </a:pPr>
              <a:endParaRPr lang="zh-CN" altLang="en-US"/>
            </a:p>
          </p:txBody>
        </p:sp>
        <p:sp>
          <p:nvSpPr>
            <p:cNvPr id="534557" name="Freeform 108"/>
            <p:cNvSpPr>
              <a:spLocks/>
            </p:cNvSpPr>
            <p:nvPr/>
          </p:nvSpPr>
          <p:spPr bwMode="auto">
            <a:xfrm>
              <a:off x="1726" y="2616"/>
              <a:ext cx="94" cy="39"/>
            </a:xfrm>
            <a:custGeom>
              <a:avLst/>
              <a:gdLst>
                <a:gd name="T0" fmla="*/ 297 w 89"/>
                <a:gd name="T1" fmla="*/ 0 h 41"/>
                <a:gd name="T2" fmla="*/ 8 w 89"/>
                <a:gd name="T3" fmla="*/ 0 h 41"/>
                <a:gd name="T4" fmla="*/ 0 w 89"/>
                <a:gd name="T5" fmla="*/ 10 h 41"/>
                <a:gd name="T6" fmla="*/ 0 w 89"/>
                <a:gd name="T7" fmla="*/ 10 h 41"/>
                <a:gd name="T8" fmla="*/ 57 w 89"/>
                <a:gd name="T9" fmla="*/ 11 h 41"/>
                <a:gd name="T10" fmla="*/ 297 w 89"/>
                <a:gd name="T11" fmla="*/ 11 h 41"/>
                <a:gd name="T12" fmla="*/ 331 w 89"/>
                <a:gd name="T13" fmla="*/ 10 h 41"/>
                <a:gd name="T14" fmla="*/ 331 w 89"/>
                <a:gd name="T15" fmla="*/ 10 h 41"/>
                <a:gd name="T16" fmla="*/ 297 w 89"/>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
                <a:gd name="T28" fmla="*/ 0 h 41"/>
                <a:gd name="T29" fmla="*/ 89 w 89"/>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 h="41">
                  <a:moveTo>
                    <a:pt x="80" y="0"/>
                  </a:moveTo>
                  <a:lnTo>
                    <a:pt x="8" y="0"/>
                  </a:lnTo>
                  <a:lnTo>
                    <a:pt x="0" y="16"/>
                  </a:lnTo>
                  <a:lnTo>
                    <a:pt x="0" y="32"/>
                  </a:lnTo>
                  <a:lnTo>
                    <a:pt x="16" y="40"/>
                  </a:lnTo>
                  <a:lnTo>
                    <a:pt x="80" y="40"/>
                  </a:lnTo>
                  <a:lnTo>
                    <a:pt x="88" y="32"/>
                  </a:lnTo>
                  <a:lnTo>
                    <a:pt x="88" y="16"/>
                  </a:lnTo>
                  <a:lnTo>
                    <a:pt x="80" y="0"/>
                  </a:lnTo>
                  <a:close/>
                </a:path>
              </a:pathLst>
            </a:custGeom>
            <a:solidFill>
              <a:srgbClr val="FFFFFF"/>
            </a:solidFill>
            <a:ln w="9525">
              <a:solidFill>
                <a:schemeClr val="tx1"/>
              </a:solidFill>
              <a:round/>
              <a:headEnd/>
              <a:tailEnd/>
            </a:ln>
          </p:spPr>
          <p:txBody>
            <a:bodyPr wrap="none" anchor="ctr"/>
            <a:lstStyle/>
            <a:p>
              <a:pPr algn="ctr">
                <a:lnSpc>
                  <a:spcPct val="120000"/>
                </a:lnSpc>
              </a:pPr>
              <a:endParaRPr lang="zh-CN" altLang="en-US"/>
            </a:p>
          </p:txBody>
        </p:sp>
        <p:sp>
          <p:nvSpPr>
            <p:cNvPr id="534558" name="Freeform 109"/>
            <p:cNvSpPr>
              <a:spLocks/>
            </p:cNvSpPr>
            <p:nvPr/>
          </p:nvSpPr>
          <p:spPr bwMode="auto">
            <a:xfrm>
              <a:off x="1726" y="2538"/>
              <a:ext cx="120" cy="47"/>
            </a:xfrm>
            <a:custGeom>
              <a:avLst/>
              <a:gdLst>
                <a:gd name="T0" fmla="*/ 0 w 113"/>
                <a:gd name="T1" fmla="*/ 0 h 49"/>
                <a:gd name="T2" fmla="*/ 411 w 113"/>
                <a:gd name="T3" fmla="*/ 0 h 49"/>
                <a:gd name="T4" fmla="*/ 472 w 113"/>
                <a:gd name="T5" fmla="*/ 8 h 49"/>
                <a:gd name="T6" fmla="*/ 472 w 113"/>
                <a:gd name="T7" fmla="*/ 12 h 49"/>
                <a:gd name="T8" fmla="*/ 411 w 113"/>
                <a:gd name="T9" fmla="*/ 18 h 49"/>
                <a:gd name="T10" fmla="*/ 0 w 113"/>
                <a:gd name="T11" fmla="*/ 18 h 49"/>
                <a:gd name="T12" fmla="*/ 0 w 113"/>
                <a:gd name="T13" fmla="*/ 12 h 49"/>
                <a:gd name="T14" fmla="*/ 0 w 113"/>
                <a:gd name="T15" fmla="*/ 8 h 49"/>
                <a:gd name="T16" fmla="*/ 0 w 113"/>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
                <a:gd name="T28" fmla="*/ 0 h 49"/>
                <a:gd name="T29" fmla="*/ 113 w 113"/>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 h="49">
                  <a:moveTo>
                    <a:pt x="0" y="0"/>
                  </a:moveTo>
                  <a:lnTo>
                    <a:pt x="96" y="0"/>
                  </a:lnTo>
                  <a:lnTo>
                    <a:pt x="112" y="8"/>
                  </a:lnTo>
                  <a:lnTo>
                    <a:pt x="112" y="32"/>
                  </a:lnTo>
                  <a:lnTo>
                    <a:pt x="96" y="48"/>
                  </a:lnTo>
                  <a:lnTo>
                    <a:pt x="0" y="48"/>
                  </a:lnTo>
                  <a:lnTo>
                    <a:pt x="0" y="32"/>
                  </a:lnTo>
                  <a:lnTo>
                    <a:pt x="0" y="8"/>
                  </a:lnTo>
                  <a:lnTo>
                    <a:pt x="0" y="0"/>
                  </a:lnTo>
                  <a:close/>
                </a:path>
              </a:pathLst>
            </a:custGeom>
            <a:solidFill>
              <a:srgbClr val="FFFFFF"/>
            </a:solidFill>
            <a:ln w="9525">
              <a:solidFill>
                <a:schemeClr val="tx1"/>
              </a:solidFill>
              <a:round/>
              <a:headEnd/>
              <a:tailEnd/>
            </a:ln>
          </p:spPr>
          <p:txBody>
            <a:bodyPr wrap="none" anchor="ctr"/>
            <a:lstStyle/>
            <a:p>
              <a:pPr algn="ctr">
                <a:lnSpc>
                  <a:spcPct val="120000"/>
                </a:lnSpc>
              </a:pPr>
              <a:endParaRPr lang="zh-CN" altLang="en-US"/>
            </a:p>
          </p:txBody>
        </p:sp>
        <p:sp>
          <p:nvSpPr>
            <p:cNvPr id="534559" name="Freeform 110"/>
            <p:cNvSpPr>
              <a:spLocks/>
            </p:cNvSpPr>
            <p:nvPr/>
          </p:nvSpPr>
          <p:spPr bwMode="auto">
            <a:xfrm>
              <a:off x="1573" y="2452"/>
              <a:ext cx="256" cy="118"/>
            </a:xfrm>
            <a:custGeom>
              <a:avLst/>
              <a:gdLst>
                <a:gd name="T0" fmla="*/ 411 w 241"/>
                <a:gd name="T1" fmla="*/ 0 h 121"/>
                <a:gd name="T2" fmla="*/ 682 w 241"/>
                <a:gd name="T3" fmla="*/ 0 h 121"/>
                <a:gd name="T4" fmla="*/ 1022 w 241"/>
                <a:gd name="T5" fmla="*/ 32 h 121"/>
                <a:gd name="T6" fmla="*/ 960 w 241"/>
                <a:gd name="T7" fmla="*/ 50 h 121"/>
                <a:gd name="T8" fmla="*/ 852 w 241"/>
                <a:gd name="T9" fmla="*/ 50 h 121"/>
                <a:gd name="T10" fmla="*/ 754 w 241"/>
                <a:gd name="T11" fmla="*/ 50 h 121"/>
                <a:gd name="T12" fmla="*/ 682 w 241"/>
                <a:gd name="T13" fmla="*/ 42 h 121"/>
                <a:gd name="T14" fmla="*/ 643 w 241"/>
                <a:gd name="T15" fmla="*/ 38 h 121"/>
                <a:gd name="T16" fmla="*/ 506 w 241"/>
                <a:gd name="T17" fmla="*/ 38 h 121"/>
                <a:gd name="T18" fmla="*/ 441 w 241"/>
                <a:gd name="T19" fmla="*/ 54 h 121"/>
                <a:gd name="T20" fmla="*/ 270 w 241"/>
                <a:gd name="T21" fmla="*/ 65 h 121"/>
                <a:gd name="T22" fmla="*/ 0 w 241"/>
                <a:gd name="T23" fmla="*/ 65 h 121"/>
                <a:gd name="T24" fmla="*/ 0 w 241"/>
                <a:gd name="T25" fmla="*/ 24 h 121"/>
                <a:gd name="T26" fmla="*/ 411 w 241"/>
                <a:gd name="T27" fmla="*/ 0 h 1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1"/>
                <a:gd name="T43" fmla="*/ 0 h 121"/>
                <a:gd name="T44" fmla="*/ 241 w 241"/>
                <a:gd name="T45" fmla="*/ 121 h 1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1" h="121">
                  <a:moveTo>
                    <a:pt x="96" y="0"/>
                  </a:moveTo>
                  <a:lnTo>
                    <a:pt x="160" y="0"/>
                  </a:lnTo>
                  <a:lnTo>
                    <a:pt x="240" y="56"/>
                  </a:lnTo>
                  <a:lnTo>
                    <a:pt x="224" y="88"/>
                  </a:lnTo>
                  <a:lnTo>
                    <a:pt x="200" y="88"/>
                  </a:lnTo>
                  <a:lnTo>
                    <a:pt x="176" y="88"/>
                  </a:lnTo>
                  <a:lnTo>
                    <a:pt x="160" y="72"/>
                  </a:lnTo>
                  <a:lnTo>
                    <a:pt x="152" y="64"/>
                  </a:lnTo>
                  <a:lnTo>
                    <a:pt x="120" y="64"/>
                  </a:lnTo>
                  <a:lnTo>
                    <a:pt x="104" y="96"/>
                  </a:lnTo>
                  <a:lnTo>
                    <a:pt x="64" y="120"/>
                  </a:lnTo>
                  <a:lnTo>
                    <a:pt x="0" y="120"/>
                  </a:lnTo>
                  <a:lnTo>
                    <a:pt x="0" y="48"/>
                  </a:lnTo>
                  <a:lnTo>
                    <a:pt x="96" y="0"/>
                  </a:lnTo>
                  <a:close/>
                </a:path>
              </a:pathLst>
            </a:custGeom>
            <a:solidFill>
              <a:srgbClr val="FFFFFF"/>
            </a:solidFill>
            <a:ln w="9525">
              <a:solidFill>
                <a:schemeClr val="tx1"/>
              </a:solidFill>
              <a:round/>
              <a:headEnd/>
              <a:tailEnd/>
            </a:ln>
          </p:spPr>
          <p:txBody>
            <a:bodyPr wrap="none" anchor="ctr"/>
            <a:lstStyle/>
            <a:p>
              <a:pPr algn="ctr">
                <a:lnSpc>
                  <a:spcPct val="120000"/>
                </a:lnSpc>
              </a:pPr>
              <a:endParaRPr lang="zh-CN" altLang="en-US"/>
            </a:p>
          </p:txBody>
        </p:sp>
      </p:grpSp>
      <p:sp>
        <p:nvSpPr>
          <p:cNvPr id="534547" name="Line 7"/>
          <p:cNvSpPr>
            <a:spLocks noChangeShapeType="1"/>
          </p:cNvSpPr>
          <p:nvPr/>
        </p:nvSpPr>
        <p:spPr bwMode="auto">
          <a:xfrm>
            <a:off x="2444750" y="5484813"/>
            <a:ext cx="4800600" cy="0"/>
          </a:xfrm>
          <a:prstGeom prst="line">
            <a:avLst/>
          </a:prstGeom>
          <a:noFill/>
          <a:ln w="25400">
            <a:solidFill>
              <a:srgbClr val="C0C0C0"/>
            </a:solidFill>
            <a:prstDash val="sysDot"/>
            <a:round/>
            <a:headEnd/>
            <a:tailEnd type="oval" w="med" len="med"/>
          </a:ln>
        </p:spPr>
        <p:txBody>
          <a:bodyPr wrap="none" anchor="ctr"/>
          <a:lstStyle/>
          <a:p>
            <a:endParaRPr lang="zh-CN" altLang="en-US"/>
          </a:p>
        </p:txBody>
      </p:sp>
      <p:sp>
        <p:nvSpPr>
          <p:cNvPr id="113" name="Text Box 24"/>
          <p:cNvSpPr txBox="1">
            <a:spLocks noChangeArrowheads="1"/>
          </p:cNvSpPr>
          <p:nvPr/>
        </p:nvSpPr>
        <p:spPr bwMode="auto">
          <a:xfrm>
            <a:off x="3779838" y="4127500"/>
            <a:ext cx="2579687" cy="400050"/>
          </a:xfrm>
          <a:prstGeom prst="rect">
            <a:avLst/>
          </a:prstGeom>
          <a:noFill/>
          <a:ln w="9525" algn="ctr">
            <a:noFill/>
            <a:miter lim="800000"/>
            <a:headEnd/>
            <a:tailEnd/>
          </a:ln>
        </p:spPr>
        <p:txBody>
          <a:bodyPr>
            <a:spAutoFit/>
          </a:bodyPr>
          <a:lstStyle/>
          <a:p>
            <a:pPr>
              <a:defRPr/>
            </a:pPr>
            <a:r>
              <a:rPr lang="zh-CN" altLang="en-US" sz="2000" dirty="0">
                <a:solidFill>
                  <a:schemeClr val="tx1">
                    <a:lumMod val="50000"/>
                    <a:lumOff val="50000"/>
                  </a:schemeClr>
                </a:solidFill>
                <a:latin typeface="微软雅黑" pitchFamily="34" charset="-122"/>
                <a:ea typeface="微软雅黑" pitchFamily="34" charset="-122"/>
                <a:cs typeface="华文细黑"/>
              </a:rPr>
              <a:t>用户背景信息</a:t>
            </a:r>
          </a:p>
        </p:txBody>
      </p:sp>
      <p:grpSp>
        <p:nvGrpSpPr>
          <p:cNvPr id="7" name="Group 32"/>
          <p:cNvGrpSpPr>
            <a:grpSpLocks/>
          </p:cNvGrpSpPr>
          <p:nvPr/>
        </p:nvGrpSpPr>
        <p:grpSpPr bwMode="auto">
          <a:xfrm>
            <a:off x="2205393" y="4868863"/>
            <a:ext cx="762000" cy="665162"/>
            <a:chOff x="3174" y="2656"/>
            <a:chExt cx="1549" cy="1351"/>
          </a:xfrm>
          <a:solidFill>
            <a:schemeClr val="accent1"/>
          </a:solidFill>
        </p:grpSpPr>
        <p:sp>
          <p:nvSpPr>
            <p:cNvPr id="119" name="AutoShape 33"/>
            <p:cNvSpPr>
              <a:spLocks noChangeArrowheads="1"/>
            </p:cNvSpPr>
            <p:nvPr/>
          </p:nvSpPr>
          <p:spPr bwMode="gray">
            <a:xfrm>
              <a:off x="3187" y="2679"/>
              <a:ext cx="1536" cy="1328"/>
            </a:xfrm>
            <a:prstGeom prst="hexagon">
              <a:avLst>
                <a:gd name="adj" fmla="val 28916"/>
                <a:gd name="vf" fmla="val 115470"/>
              </a:avLst>
            </a:prstGeom>
            <a:grpFill/>
            <a:ln w="9525">
              <a:noFill/>
              <a:miter lim="800000"/>
              <a:headEnd/>
              <a:tailEnd/>
            </a:ln>
            <a:effectLst/>
          </p:spPr>
          <p:txBody>
            <a:bodyPr wrap="none" anchor="ctr"/>
            <a:lstStyle/>
            <a:p>
              <a:pPr algn="ctr">
                <a:defRPr/>
              </a:pPr>
              <a:endParaRPr lang="zh-CN" altLang="en-US" sz="1400">
                <a:solidFill>
                  <a:schemeClr val="hlink"/>
                </a:solidFill>
                <a:latin typeface="Tahoma" pitchFamily="34" charset="0"/>
                <a:ea typeface="+mn-ea"/>
                <a:cs typeface="Tahoma" pitchFamily="34" charset="0"/>
              </a:endParaRPr>
            </a:p>
          </p:txBody>
        </p:sp>
        <p:sp>
          <p:nvSpPr>
            <p:cNvPr id="120" name="AutoShape 34"/>
            <p:cNvSpPr>
              <a:spLocks noChangeArrowheads="1"/>
            </p:cNvSpPr>
            <p:nvPr/>
          </p:nvSpPr>
          <p:spPr bwMode="gray">
            <a:xfrm>
              <a:off x="3174" y="2656"/>
              <a:ext cx="1536" cy="1328"/>
            </a:xfrm>
            <a:prstGeom prst="hexagon">
              <a:avLst>
                <a:gd name="adj" fmla="val 28916"/>
                <a:gd name="vf" fmla="val 115470"/>
              </a:avLst>
            </a:prstGeom>
            <a:grpFill/>
            <a:ln w="9525">
              <a:solidFill>
                <a:srgbClr val="C0C0C0"/>
              </a:solidFill>
              <a:miter lim="800000"/>
              <a:headEnd/>
              <a:tailEnd/>
            </a:ln>
            <a:effectLst/>
          </p:spPr>
          <p:txBody>
            <a:bodyPr wrap="none" anchor="ctr"/>
            <a:lstStyle/>
            <a:p>
              <a:pPr algn="ctr">
                <a:defRPr/>
              </a:pPr>
              <a:endParaRPr lang="zh-CN" altLang="en-US" sz="1400">
                <a:solidFill>
                  <a:schemeClr val="hlink"/>
                </a:solidFill>
                <a:latin typeface="Tahoma" pitchFamily="34" charset="0"/>
                <a:ea typeface="+mn-ea"/>
                <a:cs typeface="Tahoma" pitchFamily="34" charset="0"/>
              </a:endParaRPr>
            </a:p>
          </p:txBody>
        </p:sp>
        <p:sp>
          <p:nvSpPr>
            <p:cNvPr id="121" name="AutoShape 35"/>
            <p:cNvSpPr>
              <a:spLocks noChangeArrowheads="1"/>
            </p:cNvSpPr>
            <p:nvPr/>
          </p:nvSpPr>
          <p:spPr bwMode="gray">
            <a:xfrm>
              <a:off x="3264" y="2736"/>
              <a:ext cx="1350" cy="1168"/>
            </a:xfrm>
            <a:prstGeom prst="hexagon">
              <a:avLst>
                <a:gd name="adj" fmla="val 28896"/>
                <a:gd name="vf" fmla="val 115470"/>
              </a:avLst>
            </a:prstGeom>
            <a:grpFill/>
            <a:ln w="9525">
              <a:solidFill>
                <a:schemeClr val="tx1"/>
              </a:solidFill>
              <a:miter lim="800000"/>
              <a:headEnd/>
              <a:tailEnd/>
            </a:ln>
            <a:effectLst/>
          </p:spPr>
          <p:txBody>
            <a:bodyPr wrap="none" anchor="ctr"/>
            <a:lstStyle/>
            <a:p>
              <a:pPr algn="ctr">
                <a:defRPr/>
              </a:pPr>
              <a:endParaRPr lang="zh-CN" altLang="en-US" sz="1400">
                <a:solidFill>
                  <a:schemeClr val="hlink"/>
                </a:solidFill>
                <a:latin typeface="Tahoma" pitchFamily="34" charset="0"/>
                <a:ea typeface="+mn-ea"/>
                <a:cs typeface="Tahoma" pitchFamily="34" charset="0"/>
              </a:endParaRPr>
            </a:p>
          </p:txBody>
        </p:sp>
      </p:grpSp>
      <p:sp>
        <p:nvSpPr>
          <p:cNvPr id="534550" name="Text Box 37"/>
          <p:cNvSpPr txBox="1">
            <a:spLocks noChangeArrowheads="1"/>
          </p:cNvSpPr>
          <p:nvPr/>
        </p:nvSpPr>
        <p:spPr bwMode="gray">
          <a:xfrm>
            <a:off x="2401888" y="4967288"/>
            <a:ext cx="381000" cy="461962"/>
          </a:xfrm>
          <a:prstGeom prst="rect">
            <a:avLst/>
          </a:prstGeom>
          <a:noFill/>
          <a:ln w="9525" algn="ctr">
            <a:noFill/>
            <a:miter lim="800000"/>
            <a:headEnd/>
            <a:tailEnd/>
          </a:ln>
        </p:spPr>
        <p:txBody>
          <a:bodyPr wrap="none">
            <a:spAutoFit/>
          </a:bodyPr>
          <a:lstStyle/>
          <a:p>
            <a:pPr algn="ctr"/>
            <a:r>
              <a:rPr lang="en-US" altLang="zh-CN" sz="2400" b="1">
                <a:solidFill>
                  <a:schemeClr val="bg1"/>
                </a:solidFill>
                <a:latin typeface="Tahoma" pitchFamily="34" charset="0"/>
                <a:cs typeface="Tahoma" pitchFamily="34" charset="0"/>
              </a:rPr>
              <a:t>5</a:t>
            </a:r>
          </a:p>
        </p:txBody>
      </p:sp>
      <p:sp>
        <p:nvSpPr>
          <p:cNvPr id="534551" name="Text Box 24"/>
          <p:cNvSpPr txBox="1">
            <a:spLocks noChangeArrowheads="1"/>
          </p:cNvSpPr>
          <p:nvPr/>
        </p:nvSpPr>
        <p:spPr bwMode="auto">
          <a:xfrm>
            <a:off x="3810000" y="4994275"/>
            <a:ext cx="3478213" cy="400050"/>
          </a:xfrm>
          <a:prstGeom prst="rect">
            <a:avLst/>
          </a:prstGeom>
          <a:noFill/>
          <a:ln w="9525" algn="ctr">
            <a:noFill/>
            <a:miter lim="800000"/>
            <a:headEnd/>
            <a:tailEnd/>
          </a:ln>
        </p:spPr>
        <p:txBody>
          <a:bodyPr>
            <a:spAutoFit/>
          </a:bodyPr>
          <a:lstStyle/>
          <a:p>
            <a:r>
              <a:rPr lang="zh-CN" altLang="en-US" sz="2000">
                <a:solidFill>
                  <a:schemeClr val="tx1"/>
                </a:solidFill>
                <a:latin typeface="微软雅黑"/>
                <a:ea typeface="微软雅黑"/>
                <a:cs typeface="华文细黑"/>
              </a:rPr>
              <a:t>附件</a:t>
            </a:r>
          </a:p>
        </p:txBody>
      </p:sp>
      <p:sp>
        <p:nvSpPr>
          <p:cNvPr id="124" name="Text Box 22"/>
          <p:cNvSpPr txBox="1">
            <a:spLocks noChangeArrowheads="1"/>
          </p:cNvSpPr>
          <p:nvPr/>
        </p:nvSpPr>
        <p:spPr bwMode="auto">
          <a:xfrm>
            <a:off x="3732213" y="2474913"/>
            <a:ext cx="2579687" cy="400050"/>
          </a:xfrm>
          <a:prstGeom prst="rect">
            <a:avLst/>
          </a:prstGeom>
          <a:noFill/>
          <a:ln w="9525" algn="ctr">
            <a:noFill/>
            <a:miter lim="800000"/>
            <a:headEnd/>
            <a:tailEnd/>
          </a:ln>
        </p:spPr>
        <p:txBody>
          <a:bodyPr>
            <a:spAutoFit/>
          </a:bodyPr>
          <a:lstStyle/>
          <a:p>
            <a:pPr>
              <a:defRPr/>
            </a:pPr>
            <a:r>
              <a:rPr lang="zh-CN" altLang="en-US" sz="2000" dirty="0">
                <a:solidFill>
                  <a:schemeClr val="tx1">
                    <a:lumMod val="50000"/>
                    <a:lumOff val="50000"/>
                  </a:schemeClr>
                </a:solidFill>
                <a:latin typeface="微软雅黑" pitchFamily="34" charset="-122"/>
                <a:ea typeface="微软雅黑" pitchFamily="34" charset="-122"/>
                <a:cs typeface="华文细黑"/>
              </a:rPr>
              <a:t>满意度和优先级评估</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TextBox 5"/>
          <p:cNvSpPr txBox="1">
            <a:spLocks noChangeArrowheads="1"/>
          </p:cNvSpPr>
          <p:nvPr/>
        </p:nvSpPr>
        <p:spPr bwMode="auto">
          <a:xfrm>
            <a:off x="1736725" y="989013"/>
            <a:ext cx="5991225" cy="682625"/>
          </a:xfrm>
          <a:prstGeom prst="rect">
            <a:avLst/>
          </a:prstGeom>
          <a:noFill/>
          <a:ln w="9525">
            <a:noFill/>
            <a:miter lim="800000"/>
            <a:headEnd/>
            <a:tailEnd/>
          </a:ln>
        </p:spPr>
        <p:txBody>
          <a:bodyPr>
            <a:spAutoFit/>
          </a:bodyPr>
          <a:lstStyle/>
          <a:p>
            <a:pPr>
              <a:lnSpc>
                <a:spcPct val="120000"/>
              </a:lnSpc>
            </a:pPr>
            <a:r>
              <a:rPr lang="zh-CN" altLang="en-US" sz="1600" b="1">
                <a:solidFill>
                  <a:srgbClr val="FF0000"/>
                </a:solidFill>
                <a:latin typeface="Tahoma" pitchFamily="34" charset="0"/>
                <a:ea typeface="微软雅黑"/>
                <a:cs typeface="Tahoma" pitchFamily="34" charset="0"/>
              </a:rPr>
              <a:t>可将调研问卷作为附件资料</a:t>
            </a:r>
            <a:endParaRPr lang="en-US" altLang="zh-CN" sz="1600" b="1">
              <a:solidFill>
                <a:srgbClr val="FF0000"/>
              </a:solidFill>
              <a:latin typeface="Tahoma" pitchFamily="34" charset="0"/>
              <a:ea typeface="微软雅黑"/>
              <a:cs typeface="Tahoma" pitchFamily="34" charset="0"/>
            </a:endParaRPr>
          </a:p>
          <a:p>
            <a:pPr>
              <a:lnSpc>
                <a:spcPct val="120000"/>
              </a:lnSpc>
            </a:pPr>
            <a:r>
              <a:rPr lang="zh-CN" altLang="en-US" sz="1600" b="1">
                <a:solidFill>
                  <a:srgbClr val="FF0000"/>
                </a:solidFill>
                <a:latin typeface="Tahoma" pitchFamily="34" charset="0"/>
                <a:ea typeface="微软雅黑"/>
                <a:cs typeface="Tahoma" pitchFamily="34" charset="0"/>
              </a:rPr>
              <a:t>或其它特殊情况资料等作为附件添加的报告中</a:t>
            </a:r>
          </a:p>
        </p:txBody>
      </p:sp>
      <p:sp>
        <p:nvSpPr>
          <p:cNvPr id="14" name="Rectangle 28"/>
          <p:cNvSpPr txBox="1">
            <a:spLocks noChangeArrowheads="1"/>
          </p:cNvSpPr>
          <p:nvPr/>
        </p:nvSpPr>
        <p:spPr bwMode="auto">
          <a:xfrm>
            <a:off x="0" y="284163"/>
            <a:ext cx="8931275" cy="492125"/>
          </a:xfrm>
          <a:prstGeom prst="rect">
            <a:avLst/>
          </a:prstGeom>
          <a:noFill/>
          <a:ln w="9525">
            <a:noFill/>
            <a:miter lim="800000"/>
            <a:headEnd/>
            <a:tailEnd/>
          </a:ln>
        </p:spPr>
        <p:txBody>
          <a:bodyPr lIns="91420" tIns="45711" rIns="91420" bIns="45711" anchor="ctr"/>
          <a:lstStyle/>
          <a:p>
            <a:pPr defTabSz="912813" eaLnBrk="0" hangingPunct="0">
              <a:defRPr/>
            </a:pPr>
            <a:r>
              <a:rPr kumimoji="0" lang="zh-CN" altLang="en-US" sz="2400" b="1" kern="0" dirty="0">
                <a:solidFill>
                  <a:schemeClr val="bg1"/>
                </a:solidFill>
                <a:latin typeface="微软雅黑" pitchFamily="34" charset="-122"/>
                <a:ea typeface="微软雅黑" pitchFamily="34" charset="-122"/>
                <a:cs typeface="+mj-cs"/>
              </a:rPr>
              <a:t>附件：调研问卷</a:t>
            </a:r>
          </a:p>
        </p:txBody>
      </p:sp>
      <p:grpSp>
        <p:nvGrpSpPr>
          <p:cNvPr id="535556" name="组合 20"/>
          <p:cNvGrpSpPr>
            <a:grpSpLocks/>
          </p:cNvGrpSpPr>
          <p:nvPr/>
        </p:nvGrpSpPr>
        <p:grpSpPr bwMode="auto">
          <a:xfrm>
            <a:off x="561975" y="2065338"/>
            <a:ext cx="8205788" cy="4397375"/>
            <a:chOff x="813254" y="2177455"/>
            <a:chExt cx="8205485" cy="4398709"/>
          </a:xfrm>
        </p:grpSpPr>
        <p:sp>
          <p:nvSpPr>
            <p:cNvPr id="535557" name="TextBox 50"/>
            <p:cNvSpPr txBox="1">
              <a:spLocks noChangeArrowheads="1"/>
            </p:cNvSpPr>
            <p:nvPr/>
          </p:nvSpPr>
          <p:spPr bwMode="auto">
            <a:xfrm rot="-1549146">
              <a:off x="813254" y="2177455"/>
              <a:ext cx="982662" cy="313932"/>
            </a:xfrm>
            <a:prstGeom prst="rect">
              <a:avLst/>
            </a:prstGeom>
            <a:noFill/>
            <a:ln w="9525">
              <a:solidFill>
                <a:srgbClr val="FFC000"/>
              </a:solidFill>
              <a:miter lim="800000"/>
              <a:headEnd/>
              <a:tailEnd/>
            </a:ln>
          </p:spPr>
          <p:txBody>
            <a:bodyPr>
              <a:spAutoFit/>
            </a:bodyPr>
            <a:lstStyle/>
            <a:p>
              <a:pPr algn="ctr">
                <a:lnSpc>
                  <a:spcPct val="120000"/>
                </a:lnSpc>
              </a:pPr>
              <a:r>
                <a:rPr lang="zh-CN" altLang="en-US" b="1">
                  <a:solidFill>
                    <a:srgbClr val="FF0000"/>
                  </a:solidFill>
                  <a:latin typeface="Times New Roman" pitchFamily="18" charset="0"/>
                  <a:ea typeface="华文细黑"/>
                  <a:cs typeface="华文细黑"/>
                </a:rPr>
                <a:t>示例</a:t>
              </a:r>
            </a:p>
          </p:txBody>
        </p:sp>
        <p:sp>
          <p:nvSpPr>
            <p:cNvPr id="19" name="Rectangle 28"/>
            <p:cNvSpPr txBox="1">
              <a:spLocks noChangeArrowheads="1"/>
            </p:cNvSpPr>
            <p:nvPr/>
          </p:nvSpPr>
          <p:spPr>
            <a:xfrm>
              <a:off x="1565701" y="2504579"/>
              <a:ext cx="476232" cy="3469739"/>
            </a:xfrm>
            <a:prstGeom prst="rect">
              <a:avLst/>
            </a:prstGeom>
          </p:spPr>
          <p:txBody>
            <a:bodyPr anchor="ctr"/>
            <a:lstStyle/>
            <a:p>
              <a:pPr>
                <a:defRPr/>
              </a:pPr>
              <a:r>
                <a:rPr kumimoji="0" lang="zh-CN" altLang="en-US" b="1" kern="0" dirty="0">
                  <a:solidFill>
                    <a:schemeClr val="tx1"/>
                  </a:solidFill>
                  <a:latin typeface="微软雅黑" pitchFamily="34" charset="-122"/>
                  <a:ea typeface="微软雅黑" pitchFamily="34" charset="-122"/>
                  <a:cs typeface="+mj-cs"/>
                </a:rPr>
                <a:t>移动服务客户端产品优化调研问卷</a:t>
              </a:r>
            </a:p>
          </p:txBody>
        </p:sp>
        <p:sp>
          <p:nvSpPr>
            <p:cNvPr id="20" name="Rectangle 28"/>
            <p:cNvSpPr txBox="1">
              <a:spLocks noChangeArrowheads="1"/>
            </p:cNvSpPr>
            <p:nvPr/>
          </p:nvSpPr>
          <p:spPr>
            <a:xfrm>
              <a:off x="2364185" y="2217154"/>
              <a:ext cx="6654554" cy="4359010"/>
            </a:xfrm>
            <a:prstGeom prst="rect">
              <a:avLst/>
            </a:prstGeom>
          </p:spPr>
          <p:txBody>
            <a:bodyPr/>
            <a:lstStyle/>
            <a:p>
              <a:pPr>
                <a:lnSpc>
                  <a:spcPct val="150000"/>
                </a:lnSpc>
                <a:defRPr/>
              </a:pPr>
              <a:r>
                <a:rPr kumimoji="0" lang="en-US" altLang="zh-CN" sz="1100" kern="0" dirty="0">
                  <a:solidFill>
                    <a:schemeClr val="tx1"/>
                  </a:solidFill>
                  <a:latin typeface="微软雅黑" pitchFamily="34" charset="-122"/>
                  <a:ea typeface="微软雅黑" pitchFamily="34" charset="-122"/>
                  <a:cs typeface="+mj-cs"/>
                </a:rPr>
                <a:t>1</a:t>
              </a:r>
              <a:r>
                <a:rPr kumimoji="0" lang="zh-CN" altLang="en-US" sz="1100" kern="0" dirty="0">
                  <a:solidFill>
                    <a:schemeClr val="tx1"/>
                  </a:solidFill>
                  <a:latin typeface="微软雅黑" pitchFamily="34" charset="-122"/>
                  <a:ea typeface="微软雅黑" pitchFamily="34" charset="-122"/>
                  <a:cs typeface="+mj-cs"/>
                </a:rPr>
                <a:t>、请问您是否了解并正在使用移动服务客户端这项业务？</a:t>
              </a:r>
            </a:p>
            <a:p>
              <a:pPr>
                <a:lnSpc>
                  <a:spcPct val="150000"/>
                </a:lnSpc>
                <a:defRPr/>
              </a:pPr>
              <a:r>
                <a:rPr kumimoji="0" lang="en-US" altLang="en-US" sz="1100" kern="0" dirty="0">
                  <a:solidFill>
                    <a:schemeClr val="tx1"/>
                  </a:solidFill>
                  <a:latin typeface="微软雅黑" pitchFamily="34" charset="-122"/>
                  <a:ea typeface="微软雅黑" pitchFamily="34" charset="-122"/>
                  <a:cs typeface="+mj-cs"/>
                </a:rPr>
                <a:t>A</a:t>
              </a:r>
              <a:r>
                <a:rPr kumimoji="0" lang="zh-CN" altLang="en-US" sz="1100" kern="0" dirty="0">
                  <a:solidFill>
                    <a:schemeClr val="tx1"/>
                  </a:solidFill>
                  <a:latin typeface="微软雅黑" pitchFamily="34" charset="-122"/>
                  <a:ea typeface="微软雅黑" pitchFamily="34" charset="-122"/>
                  <a:cs typeface="+mj-cs"/>
                </a:rPr>
                <a:t>、非常了解并且正在使用这项业务</a:t>
              </a:r>
            </a:p>
            <a:p>
              <a:pPr>
                <a:lnSpc>
                  <a:spcPct val="150000"/>
                </a:lnSpc>
                <a:defRPr/>
              </a:pPr>
              <a:r>
                <a:rPr kumimoji="0" lang="en-US" altLang="en-US" sz="1100" kern="0" dirty="0">
                  <a:solidFill>
                    <a:schemeClr val="tx1"/>
                  </a:solidFill>
                  <a:latin typeface="微软雅黑" pitchFamily="34" charset="-122"/>
                  <a:ea typeface="微软雅黑" pitchFamily="34" charset="-122"/>
                  <a:cs typeface="+mj-cs"/>
                </a:rPr>
                <a:t>B</a:t>
              </a:r>
              <a:r>
                <a:rPr kumimoji="0" lang="zh-CN" altLang="en-US" sz="1100" kern="0" dirty="0">
                  <a:solidFill>
                    <a:schemeClr val="tx1"/>
                  </a:solidFill>
                  <a:latin typeface="微软雅黑" pitchFamily="34" charset="-122"/>
                  <a:ea typeface="微软雅黑" pitchFamily="34" charset="-122"/>
                  <a:cs typeface="+mj-cs"/>
                </a:rPr>
                <a:t>、了解，但是没有使用</a:t>
              </a:r>
              <a:r>
                <a:rPr kumimoji="0" lang="en-US" altLang="zh-CN" sz="1100" kern="0" dirty="0">
                  <a:solidFill>
                    <a:schemeClr val="tx1"/>
                  </a:solidFill>
                  <a:latin typeface="微软雅黑" pitchFamily="34" charset="-122"/>
                  <a:ea typeface="微软雅黑" pitchFamily="34" charset="-122"/>
                  <a:cs typeface="+mj-cs"/>
                </a:rPr>
                <a:t>【</a:t>
              </a:r>
              <a:r>
                <a:rPr kumimoji="0" lang="zh-CN" altLang="en-US" sz="1100" kern="0" dirty="0">
                  <a:solidFill>
                    <a:schemeClr val="tx1"/>
                  </a:solidFill>
                  <a:latin typeface="微软雅黑" pitchFamily="34" charset="-122"/>
                  <a:ea typeface="微软雅黑" pitchFamily="34" charset="-122"/>
                  <a:cs typeface="+mj-cs"/>
                </a:rPr>
                <a:t>跳问题</a:t>
              </a:r>
              <a:r>
                <a:rPr kumimoji="0" lang="en-US" altLang="en-US" sz="1100" kern="0" dirty="0">
                  <a:solidFill>
                    <a:schemeClr val="tx1"/>
                  </a:solidFill>
                  <a:latin typeface="微软雅黑" pitchFamily="34" charset="-122"/>
                  <a:ea typeface="微软雅黑" pitchFamily="34" charset="-122"/>
                  <a:cs typeface="+mj-cs"/>
                </a:rPr>
                <a:t>27</a:t>
              </a:r>
              <a:r>
                <a:rPr kumimoji="0" lang="en-US" altLang="zh-CN" sz="1100" kern="0" dirty="0">
                  <a:solidFill>
                    <a:schemeClr val="tx1"/>
                  </a:solidFill>
                  <a:latin typeface="微软雅黑" pitchFamily="34" charset="-122"/>
                  <a:ea typeface="微软雅黑" pitchFamily="34" charset="-122"/>
                  <a:cs typeface="+mj-cs"/>
                </a:rPr>
                <a:t>】</a:t>
              </a:r>
            </a:p>
            <a:p>
              <a:pPr>
                <a:lnSpc>
                  <a:spcPct val="150000"/>
                </a:lnSpc>
                <a:defRPr/>
              </a:pPr>
              <a:r>
                <a:rPr kumimoji="0" lang="en-US" altLang="en-US" sz="1100" kern="0" dirty="0">
                  <a:solidFill>
                    <a:schemeClr val="tx1"/>
                  </a:solidFill>
                  <a:latin typeface="微软雅黑" pitchFamily="34" charset="-122"/>
                  <a:ea typeface="微软雅黑" pitchFamily="34" charset="-122"/>
                  <a:cs typeface="+mj-cs"/>
                </a:rPr>
                <a:t>C</a:t>
              </a:r>
              <a:r>
                <a:rPr kumimoji="0" lang="zh-CN" altLang="en-US" sz="1100" kern="0" dirty="0">
                  <a:solidFill>
                    <a:schemeClr val="tx1"/>
                  </a:solidFill>
                  <a:latin typeface="微软雅黑" pitchFamily="34" charset="-122"/>
                  <a:ea typeface="微软雅黑" pitchFamily="34" charset="-122"/>
                  <a:cs typeface="+mj-cs"/>
                </a:rPr>
                <a:t>、只是听说过，没有使用</a:t>
              </a:r>
              <a:r>
                <a:rPr kumimoji="0" lang="en-US" altLang="zh-CN" sz="1100" kern="0" dirty="0">
                  <a:solidFill>
                    <a:schemeClr val="tx1"/>
                  </a:solidFill>
                  <a:latin typeface="微软雅黑" pitchFamily="34" charset="-122"/>
                  <a:ea typeface="微软雅黑" pitchFamily="34" charset="-122"/>
                  <a:cs typeface="+mj-cs"/>
                </a:rPr>
                <a:t>【</a:t>
              </a:r>
              <a:r>
                <a:rPr kumimoji="0" lang="zh-CN" altLang="en-US" sz="1100" kern="0" dirty="0">
                  <a:solidFill>
                    <a:schemeClr val="tx1"/>
                  </a:solidFill>
                  <a:latin typeface="微软雅黑" pitchFamily="34" charset="-122"/>
                  <a:ea typeface="微软雅黑" pitchFamily="34" charset="-122"/>
                  <a:cs typeface="+mj-cs"/>
                </a:rPr>
                <a:t>跳问题</a:t>
              </a:r>
              <a:r>
                <a:rPr kumimoji="0" lang="en-US" altLang="en-US" sz="1100" kern="0" dirty="0">
                  <a:solidFill>
                    <a:schemeClr val="tx1"/>
                  </a:solidFill>
                  <a:latin typeface="微软雅黑" pitchFamily="34" charset="-122"/>
                  <a:ea typeface="微软雅黑" pitchFamily="34" charset="-122"/>
                  <a:cs typeface="+mj-cs"/>
                </a:rPr>
                <a:t>27</a:t>
              </a:r>
              <a:r>
                <a:rPr kumimoji="0" lang="en-US" altLang="zh-CN" sz="1100" kern="0" dirty="0">
                  <a:solidFill>
                    <a:schemeClr val="tx1"/>
                  </a:solidFill>
                  <a:latin typeface="微软雅黑" pitchFamily="34" charset="-122"/>
                  <a:ea typeface="微软雅黑" pitchFamily="34" charset="-122"/>
                  <a:cs typeface="+mj-cs"/>
                </a:rPr>
                <a:t>】</a:t>
              </a:r>
            </a:p>
            <a:p>
              <a:pPr>
                <a:lnSpc>
                  <a:spcPct val="150000"/>
                </a:lnSpc>
                <a:defRPr/>
              </a:pPr>
              <a:r>
                <a:rPr kumimoji="0" lang="en-US" altLang="en-US" sz="1100" kern="0" dirty="0">
                  <a:solidFill>
                    <a:schemeClr val="tx1"/>
                  </a:solidFill>
                  <a:latin typeface="微软雅黑" pitchFamily="34" charset="-122"/>
                  <a:ea typeface="微软雅黑" pitchFamily="34" charset="-122"/>
                  <a:cs typeface="+mj-cs"/>
                </a:rPr>
                <a:t>D</a:t>
              </a:r>
              <a:r>
                <a:rPr kumimoji="0" lang="zh-CN" altLang="en-US" sz="1100" kern="0" dirty="0">
                  <a:solidFill>
                    <a:schemeClr val="tx1"/>
                  </a:solidFill>
                  <a:latin typeface="微软雅黑" pitchFamily="34" charset="-122"/>
                  <a:ea typeface="微软雅黑" pitchFamily="34" charset="-122"/>
                  <a:cs typeface="+mj-cs"/>
                </a:rPr>
                <a:t>、完全不知道</a:t>
              </a:r>
              <a:r>
                <a:rPr kumimoji="0" lang="en-US" altLang="zh-CN" sz="1100" kern="0" dirty="0">
                  <a:solidFill>
                    <a:schemeClr val="tx1"/>
                  </a:solidFill>
                  <a:latin typeface="微软雅黑" pitchFamily="34" charset="-122"/>
                  <a:ea typeface="微软雅黑" pitchFamily="34" charset="-122"/>
                  <a:cs typeface="+mj-cs"/>
                </a:rPr>
                <a:t>【</a:t>
              </a:r>
              <a:r>
                <a:rPr kumimoji="0" lang="zh-CN" altLang="en-US" sz="1100" kern="0" dirty="0">
                  <a:solidFill>
                    <a:schemeClr val="tx1"/>
                  </a:solidFill>
                  <a:latin typeface="微软雅黑" pitchFamily="34" charset="-122"/>
                  <a:ea typeface="微软雅黑" pitchFamily="34" charset="-122"/>
                  <a:cs typeface="+mj-cs"/>
                </a:rPr>
                <a:t>终止答题</a:t>
              </a:r>
              <a:r>
                <a:rPr kumimoji="0" lang="en-US" altLang="zh-CN" sz="1100" kern="0" dirty="0">
                  <a:solidFill>
                    <a:schemeClr val="tx1"/>
                  </a:solidFill>
                  <a:latin typeface="微软雅黑" pitchFamily="34" charset="-122"/>
                  <a:ea typeface="微软雅黑" pitchFamily="34" charset="-122"/>
                  <a:cs typeface="+mj-cs"/>
                </a:rPr>
                <a:t>】</a:t>
              </a:r>
            </a:p>
            <a:p>
              <a:pPr>
                <a:lnSpc>
                  <a:spcPct val="150000"/>
                </a:lnSpc>
                <a:defRPr/>
              </a:pPr>
              <a:r>
                <a:rPr kumimoji="0" lang="en-US" altLang="zh-CN" sz="1100" kern="0" dirty="0">
                  <a:solidFill>
                    <a:schemeClr val="tx1"/>
                  </a:solidFill>
                  <a:latin typeface="微软雅黑" pitchFamily="34" charset="-122"/>
                  <a:ea typeface="微软雅黑" pitchFamily="34" charset="-122"/>
                  <a:cs typeface="+mj-cs"/>
                </a:rPr>
                <a:t>2</a:t>
              </a:r>
              <a:r>
                <a:rPr kumimoji="0" lang="zh-CN" altLang="en-US" sz="1100" kern="0" dirty="0">
                  <a:solidFill>
                    <a:schemeClr val="tx1"/>
                  </a:solidFill>
                  <a:latin typeface="微软雅黑" pitchFamily="34" charset="-122"/>
                  <a:ea typeface="微软雅黑" pitchFamily="34" charset="-122"/>
                  <a:cs typeface="+mj-cs"/>
                </a:rPr>
                <a:t>、请问您使用的移动服务客户端版本是什么？</a:t>
              </a:r>
            </a:p>
            <a:p>
              <a:pPr>
                <a:lnSpc>
                  <a:spcPct val="150000"/>
                </a:lnSpc>
                <a:defRPr/>
              </a:pPr>
              <a:r>
                <a:rPr kumimoji="0" lang="en-US" altLang="en-US" sz="1100" kern="0" dirty="0">
                  <a:solidFill>
                    <a:schemeClr val="tx1"/>
                  </a:solidFill>
                  <a:latin typeface="微软雅黑" pitchFamily="34" charset="-122"/>
                  <a:ea typeface="微软雅黑" pitchFamily="34" charset="-122"/>
                  <a:cs typeface="+mj-cs"/>
                </a:rPr>
                <a:t>A  Android</a:t>
              </a:r>
              <a:r>
                <a:rPr kumimoji="0" lang="zh-CN" altLang="en-US" sz="1100" kern="0" dirty="0">
                  <a:solidFill>
                    <a:schemeClr val="tx1"/>
                  </a:solidFill>
                  <a:latin typeface="微软雅黑" pitchFamily="34" charset="-122"/>
                  <a:ea typeface="微软雅黑" pitchFamily="34" charset="-122"/>
                  <a:cs typeface="+mj-cs"/>
                </a:rPr>
                <a:t>版</a:t>
              </a:r>
              <a:r>
                <a:rPr kumimoji="0" lang="en-US" altLang="zh-CN" sz="1100" kern="0" dirty="0">
                  <a:solidFill>
                    <a:schemeClr val="tx1"/>
                  </a:solidFill>
                  <a:latin typeface="微软雅黑" pitchFamily="34" charset="-122"/>
                  <a:ea typeface="微软雅黑" pitchFamily="34" charset="-122"/>
                  <a:cs typeface="+mj-cs"/>
                </a:rPr>
                <a:t>【</a:t>
              </a:r>
              <a:r>
                <a:rPr kumimoji="0" lang="zh-CN" altLang="en-US" sz="1100" kern="0" dirty="0">
                  <a:solidFill>
                    <a:schemeClr val="tx1"/>
                  </a:solidFill>
                  <a:latin typeface="微软雅黑" pitchFamily="34" charset="-122"/>
                  <a:ea typeface="微软雅黑" pitchFamily="34" charset="-122"/>
                  <a:cs typeface="+mj-cs"/>
                </a:rPr>
                <a:t>跳问题</a:t>
              </a:r>
              <a:r>
                <a:rPr kumimoji="0" lang="en-US" altLang="en-US" sz="1100" kern="0" dirty="0">
                  <a:solidFill>
                    <a:schemeClr val="tx1"/>
                  </a:solidFill>
                  <a:latin typeface="微软雅黑" pitchFamily="34" charset="-122"/>
                  <a:ea typeface="微软雅黑" pitchFamily="34" charset="-122"/>
                  <a:cs typeface="+mj-cs"/>
                </a:rPr>
                <a:t>5</a:t>
              </a:r>
              <a:r>
                <a:rPr kumimoji="0" lang="en-US" altLang="zh-CN" sz="1100" kern="0" dirty="0">
                  <a:solidFill>
                    <a:schemeClr val="tx1"/>
                  </a:solidFill>
                  <a:latin typeface="微软雅黑" pitchFamily="34" charset="-122"/>
                  <a:ea typeface="微软雅黑" pitchFamily="34" charset="-122"/>
                  <a:cs typeface="+mj-cs"/>
                </a:rPr>
                <a:t>】 </a:t>
              </a:r>
              <a:r>
                <a:rPr kumimoji="0" lang="en-US" altLang="en-US" sz="1100" kern="0" dirty="0">
                  <a:solidFill>
                    <a:schemeClr val="tx1"/>
                  </a:solidFill>
                  <a:latin typeface="微软雅黑" pitchFamily="34" charset="-122"/>
                  <a:ea typeface="微软雅黑" pitchFamily="34" charset="-122"/>
                  <a:cs typeface="+mj-cs"/>
                </a:rPr>
                <a:t>B  </a:t>
              </a:r>
              <a:r>
                <a:rPr kumimoji="0" lang="en-US" altLang="en-US" sz="1100" kern="0" dirty="0" err="1">
                  <a:solidFill>
                    <a:schemeClr val="tx1"/>
                  </a:solidFill>
                  <a:latin typeface="微软雅黑" pitchFamily="34" charset="-122"/>
                  <a:ea typeface="微软雅黑" pitchFamily="34" charset="-122"/>
                  <a:cs typeface="+mj-cs"/>
                </a:rPr>
                <a:t>Iphone</a:t>
              </a:r>
              <a:r>
                <a:rPr kumimoji="0" lang="zh-CN" altLang="en-US" sz="1100" kern="0" dirty="0">
                  <a:solidFill>
                    <a:schemeClr val="tx1"/>
                  </a:solidFill>
                  <a:latin typeface="微软雅黑" pitchFamily="34" charset="-122"/>
                  <a:ea typeface="微软雅黑" pitchFamily="34" charset="-122"/>
                  <a:cs typeface="+mj-cs"/>
                </a:rPr>
                <a:t>版</a:t>
              </a:r>
              <a:r>
                <a:rPr kumimoji="0" lang="en-US" altLang="zh-CN" sz="1100" kern="0" dirty="0">
                  <a:solidFill>
                    <a:schemeClr val="tx1"/>
                  </a:solidFill>
                  <a:latin typeface="微软雅黑" pitchFamily="34" charset="-122"/>
                  <a:ea typeface="微软雅黑" pitchFamily="34" charset="-122"/>
                  <a:cs typeface="+mj-cs"/>
                </a:rPr>
                <a:t>【</a:t>
              </a:r>
              <a:r>
                <a:rPr kumimoji="0" lang="zh-CN" altLang="en-US" sz="1100" kern="0" dirty="0">
                  <a:solidFill>
                    <a:schemeClr val="tx1"/>
                  </a:solidFill>
                  <a:latin typeface="微软雅黑" pitchFamily="34" charset="-122"/>
                  <a:ea typeface="微软雅黑" pitchFamily="34" charset="-122"/>
                  <a:cs typeface="+mj-cs"/>
                </a:rPr>
                <a:t>跳问题</a:t>
              </a:r>
              <a:r>
                <a:rPr kumimoji="0" lang="en-US" altLang="en-US" sz="1100" kern="0" dirty="0">
                  <a:solidFill>
                    <a:schemeClr val="tx1"/>
                  </a:solidFill>
                  <a:latin typeface="微软雅黑" pitchFamily="34" charset="-122"/>
                  <a:ea typeface="微软雅黑" pitchFamily="34" charset="-122"/>
                  <a:cs typeface="+mj-cs"/>
                </a:rPr>
                <a:t>5</a:t>
              </a:r>
              <a:r>
                <a:rPr kumimoji="0" lang="en-US" altLang="zh-CN" sz="1100" kern="0" dirty="0">
                  <a:solidFill>
                    <a:schemeClr val="tx1"/>
                  </a:solidFill>
                  <a:latin typeface="微软雅黑" pitchFamily="34" charset="-122"/>
                  <a:ea typeface="微软雅黑" pitchFamily="34" charset="-122"/>
                  <a:cs typeface="+mj-cs"/>
                </a:rPr>
                <a:t>】</a:t>
              </a:r>
              <a:r>
                <a:rPr kumimoji="0" lang="en-US" altLang="en-US" sz="1100" kern="0" dirty="0">
                  <a:solidFill>
                    <a:schemeClr val="tx1"/>
                  </a:solidFill>
                  <a:latin typeface="微软雅黑" pitchFamily="34" charset="-122"/>
                  <a:ea typeface="微软雅黑" pitchFamily="34" charset="-122"/>
                  <a:cs typeface="+mj-cs"/>
                </a:rPr>
                <a:t>	C  K-Java</a:t>
              </a:r>
              <a:r>
                <a:rPr kumimoji="0" lang="zh-CN" altLang="en-US" sz="1100" kern="0" dirty="0">
                  <a:solidFill>
                    <a:schemeClr val="tx1"/>
                  </a:solidFill>
                  <a:latin typeface="微软雅黑" pitchFamily="34" charset="-122"/>
                  <a:ea typeface="微软雅黑" pitchFamily="34" charset="-122"/>
                  <a:cs typeface="+mj-cs"/>
                </a:rPr>
                <a:t>版 </a:t>
              </a:r>
            </a:p>
            <a:p>
              <a:pPr>
                <a:lnSpc>
                  <a:spcPct val="150000"/>
                </a:lnSpc>
                <a:defRPr/>
              </a:pPr>
              <a:r>
                <a:rPr kumimoji="0" lang="en-US" altLang="zh-CN" sz="1100" kern="0" dirty="0">
                  <a:solidFill>
                    <a:schemeClr val="tx1"/>
                  </a:solidFill>
                  <a:latin typeface="微软雅黑" pitchFamily="34" charset="-122"/>
                  <a:ea typeface="微软雅黑" pitchFamily="34" charset="-122"/>
                  <a:cs typeface="+mj-cs"/>
                </a:rPr>
                <a:t>3</a:t>
              </a:r>
              <a:r>
                <a:rPr kumimoji="0" lang="zh-CN" altLang="en-US" sz="1100" kern="0" dirty="0">
                  <a:solidFill>
                    <a:schemeClr val="tx1"/>
                  </a:solidFill>
                  <a:latin typeface="微软雅黑" pitchFamily="34" charset="-122"/>
                  <a:ea typeface="微软雅黑" pitchFamily="34" charset="-122"/>
                  <a:cs typeface="+mj-cs"/>
                </a:rPr>
                <a:t>、请问您对移动服务客户端提供的本地生活信息服务是否满意？</a:t>
              </a:r>
            </a:p>
            <a:p>
              <a:pPr>
                <a:lnSpc>
                  <a:spcPct val="150000"/>
                </a:lnSpc>
                <a:defRPr/>
              </a:pPr>
              <a:r>
                <a:rPr kumimoji="0" lang="en-US" altLang="en-US" sz="1100" kern="0" dirty="0">
                  <a:solidFill>
                    <a:schemeClr val="tx1"/>
                  </a:solidFill>
                  <a:latin typeface="微软雅黑" pitchFamily="34" charset="-122"/>
                  <a:ea typeface="微软雅黑" pitchFamily="34" charset="-122"/>
                  <a:cs typeface="+mj-cs"/>
                </a:rPr>
                <a:t>A </a:t>
              </a:r>
              <a:r>
                <a:rPr kumimoji="0" lang="zh-CN" altLang="en-US" sz="1100" kern="0" dirty="0">
                  <a:solidFill>
                    <a:schemeClr val="tx1"/>
                  </a:solidFill>
                  <a:latin typeface="微软雅黑" pitchFamily="34" charset="-122"/>
                  <a:ea typeface="微软雅黑" pitchFamily="34" charset="-122"/>
                  <a:cs typeface="+mj-cs"/>
                </a:rPr>
                <a:t>满意</a:t>
              </a:r>
              <a:r>
                <a:rPr kumimoji="0" lang="en-US" altLang="zh-CN" sz="1100" kern="0" dirty="0">
                  <a:solidFill>
                    <a:schemeClr val="tx1"/>
                  </a:solidFill>
                  <a:latin typeface="微软雅黑" pitchFamily="34" charset="-122"/>
                  <a:ea typeface="微软雅黑" pitchFamily="34" charset="-122"/>
                  <a:cs typeface="+mj-cs"/>
                </a:rPr>
                <a:t>【</a:t>
              </a:r>
              <a:r>
                <a:rPr kumimoji="0" lang="zh-CN" altLang="en-US" sz="1100" kern="0" dirty="0">
                  <a:solidFill>
                    <a:schemeClr val="tx1"/>
                  </a:solidFill>
                  <a:latin typeface="微软雅黑" pitchFamily="34" charset="-122"/>
                  <a:ea typeface="微软雅黑" pitchFamily="34" charset="-122"/>
                  <a:cs typeface="+mj-cs"/>
                </a:rPr>
                <a:t>跳问题</a:t>
              </a:r>
              <a:r>
                <a:rPr kumimoji="0" lang="en-US" altLang="en-US" sz="1100" kern="0" dirty="0">
                  <a:solidFill>
                    <a:schemeClr val="tx1"/>
                  </a:solidFill>
                  <a:latin typeface="微软雅黑" pitchFamily="34" charset="-122"/>
                  <a:ea typeface="微软雅黑" pitchFamily="34" charset="-122"/>
                  <a:cs typeface="+mj-cs"/>
                </a:rPr>
                <a:t>5</a:t>
              </a:r>
              <a:r>
                <a:rPr kumimoji="0" lang="en-US" altLang="zh-CN" sz="1100" kern="0" dirty="0">
                  <a:solidFill>
                    <a:schemeClr val="tx1"/>
                  </a:solidFill>
                  <a:latin typeface="微软雅黑" pitchFamily="34" charset="-122"/>
                  <a:ea typeface="微软雅黑" pitchFamily="34" charset="-122"/>
                  <a:cs typeface="+mj-cs"/>
                </a:rPr>
                <a:t>】</a:t>
              </a:r>
              <a:r>
                <a:rPr kumimoji="0" lang="en-US" altLang="en-US" sz="1100" kern="0" dirty="0">
                  <a:solidFill>
                    <a:schemeClr val="tx1"/>
                  </a:solidFill>
                  <a:latin typeface="微软雅黑" pitchFamily="34" charset="-122"/>
                  <a:ea typeface="微软雅黑" pitchFamily="34" charset="-122"/>
                  <a:cs typeface="+mj-cs"/>
                </a:rPr>
                <a:t>				B </a:t>
              </a:r>
              <a:r>
                <a:rPr kumimoji="0" lang="zh-CN" altLang="en-US" sz="1100" kern="0" dirty="0">
                  <a:solidFill>
                    <a:schemeClr val="tx1"/>
                  </a:solidFill>
                  <a:latin typeface="微软雅黑" pitchFamily="34" charset="-122"/>
                  <a:ea typeface="微软雅黑" pitchFamily="34" charset="-122"/>
                  <a:cs typeface="+mj-cs"/>
                </a:rPr>
                <a:t>不满意</a:t>
              </a:r>
            </a:p>
            <a:p>
              <a:pPr>
                <a:lnSpc>
                  <a:spcPct val="150000"/>
                </a:lnSpc>
                <a:defRPr/>
              </a:pPr>
              <a:r>
                <a:rPr kumimoji="0" lang="en-US" altLang="zh-CN" sz="1100" kern="0" dirty="0">
                  <a:solidFill>
                    <a:schemeClr val="tx1"/>
                  </a:solidFill>
                  <a:latin typeface="微软雅黑" pitchFamily="34" charset="-122"/>
                  <a:ea typeface="微软雅黑" pitchFamily="34" charset="-122"/>
                  <a:cs typeface="+mj-cs"/>
                </a:rPr>
                <a:t>4</a:t>
              </a:r>
              <a:r>
                <a:rPr kumimoji="0" lang="zh-CN" altLang="en-US" sz="1100" kern="0" dirty="0">
                  <a:solidFill>
                    <a:schemeClr val="tx1"/>
                  </a:solidFill>
                  <a:latin typeface="微软雅黑" pitchFamily="34" charset="-122"/>
                  <a:ea typeface="微软雅黑" pitchFamily="34" charset="-122"/>
                  <a:cs typeface="+mj-cs"/>
                </a:rPr>
                <a:t>、请问您对移动服务客户端提供的本地生活信息服务不满意的原因有哪些？</a:t>
              </a:r>
              <a:r>
                <a:rPr kumimoji="0" lang="en-US" altLang="zh-CN" sz="1100" kern="0" dirty="0">
                  <a:solidFill>
                    <a:schemeClr val="tx1"/>
                  </a:solidFill>
                  <a:latin typeface="微软雅黑" pitchFamily="34" charset="-122"/>
                  <a:ea typeface="微软雅黑" pitchFamily="34" charset="-122"/>
                  <a:cs typeface="+mj-cs"/>
                </a:rPr>
                <a:t>【</a:t>
              </a:r>
              <a:r>
                <a:rPr kumimoji="0" lang="zh-CN" altLang="en-US" sz="1100" kern="0" dirty="0">
                  <a:solidFill>
                    <a:schemeClr val="tx1"/>
                  </a:solidFill>
                  <a:latin typeface="微软雅黑" pitchFamily="34" charset="-122"/>
                  <a:ea typeface="微软雅黑" pitchFamily="34" charset="-122"/>
                  <a:cs typeface="+mj-cs"/>
                </a:rPr>
                <a:t>可多选</a:t>
              </a:r>
              <a:r>
                <a:rPr kumimoji="0" lang="en-US" altLang="zh-CN" sz="1100" kern="0" dirty="0">
                  <a:solidFill>
                    <a:schemeClr val="tx1"/>
                  </a:solidFill>
                  <a:latin typeface="微软雅黑" pitchFamily="34" charset="-122"/>
                  <a:ea typeface="微软雅黑" pitchFamily="34" charset="-122"/>
                  <a:cs typeface="+mj-cs"/>
                </a:rPr>
                <a:t>】</a:t>
              </a:r>
            </a:p>
            <a:p>
              <a:pPr>
                <a:lnSpc>
                  <a:spcPct val="150000"/>
                </a:lnSpc>
                <a:defRPr/>
              </a:pPr>
              <a:r>
                <a:rPr kumimoji="0" lang="en-US" altLang="en-US" sz="1100" kern="0" dirty="0">
                  <a:solidFill>
                    <a:schemeClr val="tx1"/>
                  </a:solidFill>
                  <a:latin typeface="微软雅黑" pitchFamily="34" charset="-122"/>
                  <a:ea typeface="微软雅黑" pitchFamily="34" charset="-122"/>
                  <a:cs typeface="+mj-cs"/>
                </a:rPr>
                <a:t>A </a:t>
              </a:r>
              <a:r>
                <a:rPr kumimoji="0" lang="zh-CN" altLang="en-US" sz="1100" kern="0" dirty="0">
                  <a:solidFill>
                    <a:schemeClr val="tx1"/>
                  </a:solidFill>
                  <a:latin typeface="微软雅黑" pitchFamily="34" charset="-122"/>
                  <a:ea typeface="微软雅黑" pitchFamily="34" charset="-122"/>
                  <a:cs typeface="+mj-cs"/>
                </a:rPr>
                <a:t>查询操作响应时间太慢</a:t>
              </a:r>
            </a:p>
            <a:p>
              <a:pPr>
                <a:lnSpc>
                  <a:spcPct val="150000"/>
                </a:lnSpc>
                <a:defRPr/>
              </a:pPr>
              <a:r>
                <a:rPr kumimoji="0" lang="en-US" altLang="en-US" sz="1100" kern="0" dirty="0">
                  <a:solidFill>
                    <a:schemeClr val="tx1"/>
                  </a:solidFill>
                  <a:latin typeface="微软雅黑" pitchFamily="34" charset="-122"/>
                  <a:ea typeface="微软雅黑" pitchFamily="34" charset="-122"/>
                  <a:cs typeface="+mj-cs"/>
                </a:rPr>
                <a:t>B </a:t>
              </a:r>
              <a:r>
                <a:rPr kumimoji="0" lang="zh-CN" altLang="en-US" sz="1100" kern="0" dirty="0">
                  <a:solidFill>
                    <a:schemeClr val="tx1"/>
                  </a:solidFill>
                  <a:latin typeface="微软雅黑" pitchFamily="34" charset="-122"/>
                  <a:ea typeface="微软雅黑" pitchFamily="34" charset="-122"/>
                  <a:cs typeface="+mj-cs"/>
                </a:rPr>
                <a:t>商场打折、实时路况等信息更新不够及时</a:t>
              </a:r>
            </a:p>
            <a:p>
              <a:pPr>
                <a:lnSpc>
                  <a:spcPct val="150000"/>
                </a:lnSpc>
                <a:defRPr/>
              </a:pPr>
              <a:r>
                <a:rPr kumimoji="0" lang="en-US" altLang="en-US" sz="1100" kern="0" dirty="0">
                  <a:solidFill>
                    <a:schemeClr val="tx1"/>
                  </a:solidFill>
                  <a:latin typeface="微软雅黑" pitchFamily="34" charset="-122"/>
                  <a:ea typeface="微软雅黑" pitchFamily="34" charset="-122"/>
                  <a:cs typeface="+mj-cs"/>
                </a:rPr>
                <a:t>C </a:t>
              </a:r>
              <a:r>
                <a:rPr kumimoji="0" lang="zh-CN" altLang="en-US" sz="1100" kern="0" dirty="0">
                  <a:solidFill>
                    <a:schemeClr val="tx1"/>
                  </a:solidFill>
                  <a:latin typeface="微软雅黑" pitchFamily="34" charset="-122"/>
                  <a:ea typeface="微软雅黑" pitchFamily="34" charset="-122"/>
                  <a:cs typeface="+mj-cs"/>
                </a:rPr>
                <a:t>包含的生活信息不够全面</a:t>
              </a:r>
            </a:p>
            <a:p>
              <a:pPr>
                <a:lnSpc>
                  <a:spcPct val="150000"/>
                </a:lnSpc>
                <a:defRPr/>
              </a:pPr>
              <a:r>
                <a:rPr kumimoji="0" lang="en-US" altLang="en-US" sz="1100" kern="0" dirty="0">
                  <a:solidFill>
                    <a:schemeClr val="tx1"/>
                  </a:solidFill>
                  <a:latin typeface="微软雅黑" pitchFamily="34" charset="-122"/>
                  <a:ea typeface="微软雅黑" pitchFamily="34" charset="-122"/>
                  <a:cs typeface="+mj-cs"/>
                </a:rPr>
                <a:t>D </a:t>
              </a:r>
              <a:r>
                <a:rPr kumimoji="0" lang="zh-CN" altLang="en-US" sz="1100" kern="0" dirty="0">
                  <a:solidFill>
                    <a:schemeClr val="tx1"/>
                  </a:solidFill>
                  <a:latin typeface="微软雅黑" pitchFamily="34" charset="-122"/>
                  <a:ea typeface="微软雅黑" pitchFamily="34" charset="-122"/>
                  <a:cs typeface="+mj-cs"/>
                </a:rPr>
                <a:t>所提供信息不是我所需要的</a:t>
              </a:r>
            </a:p>
            <a:p>
              <a:pPr>
                <a:lnSpc>
                  <a:spcPct val="150000"/>
                </a:lnSpc>
                <a:defRPr/>
              </a:pPr>
              <a:r>
                <a:rPr kumimoji="0" lang="en-US" altLang="en-US" sz="1100" kern="0" dirty="0">
                  <a:solidFill>
                    <a:schemeClr val="tx1"/>
                  </a:solidFill>
                  <a:latin typeface="微软雅黑" pitchFamily="34" charset="-122"/>
                  <a:ea typeface="微软雅黑" pitchFamily="34" charset="-122"/>
                  <a:cs typeface="+mj-cs"/>
                </a:rPr>
                <a:t>E </a:t>
              </a:r>
              <a:r>
                <a:rPr kumimoji="0" lang="zh-CN" altLang="en-US" sz="1100" kern="0" dirty="0">
                  <a:solidFill>
                    <a:schemeClr val="tx1"/>
                  </a:solidFill>
                  <a:latin typeface="微软雅黑" pitchFamily="34" charset="-122"/>
                  <a:ea typeface="微软雅黑" pitchFamily="34" charset="-122"/>
                  <a:cs typeface="+mj-cs"/>
                </a:rPr>
                <a:t>其它，请注明</a:t>
              </a:r>
              <a:r>
                <a:rPr kumimoji="0" lang="en-US" altLang="en-US" sz="1100" kern="0" dirty="0">
                  <a:solidFill>
                    <a:schemeClr val="tx1"/>
                  </a:solidFill>
                  <a:latin typeface="微软雅黑" pitchFamily="34" charset="-122"/>
                  <a:ea typeface="微软雅黑" pitchFamily="34" charset="-122"/>
                  <a:cs typeface="+mj-cs"/>
                </a:rPr>
                <a:t>___________</a:t>
              </a:r>
            </a:p>
            <a:p>
              <a:pPr>
                <a:lnSpc>
                  <a:spcPct val="150000"/>
                </a:lnSpc>
                <a:defRPr/>
              </a:pPr>
              <a:r>
                <a:rPr kumimoji="0" lang="en-US" altLang="zh-CN" sz="1100" kern="0" dirty="0">
                  <a:solidFill>
                    <a:schemeClr val="tx1"/>
                  </a:solidFill>
                  <a:latin typeface="微软雅黑" pitchFamily="34" charset="-122"/>
                  <a:ea typeface="微软雅黑" pitchFamily="34" charset="-122"/>
                  <a:cs typeface="+mj-cs"/>
                </a:rPr>
                <a:t>5</a:t>
              </a:r>
              <a:r>
                <a:rPr kumimoji="0" lang="zh-CN" altLang="en-US" sz="1100" kern="0" dirty="0">
                  <a:solidFill>
                    <a:schemeClr val="tx1"/>
                  </a:solidFill>
                  <a:latin typeface="微软雅黑" pitchFamily="34" charset="-122"/>
                  <a:ea typeface="微软雅黑" pitchFamily="34" charset="-122"/>
                  <a:cs typeface="+mj-cs"/>
                </a:rPr>
                <a:t>、请问您获取移动服务客户端软件是否方便？</a:t>
              </a:r>
            </a:p>
            <a:p>
              <a:pPr>
                <a:lnSpc>
                  <a:spcPct val="150000"/>
                </a:lnSpc>
                <a:defRPr/>
              </a:pPr>
              <a:r>
                <a:rPr kumimoji="0" lang="en-US" altLang="en-US" sz="1100" kern="0" dirty="0">
                  <a:solidFill>
                    <a:schemeClr val="tx1"/>
                  </a:solidFill>
                  <a:latin typeface="微软雅黑" pitchFamily="34" charset="-122"/>
                  <a:ea typeface="微软雅黑" pitchFamily="34" charset="-122"/>
                  <a:cs typeface="+mj-cs"/>
                </a:rPr>
                <a:t>A </a:t>
              </a:r>
              <a:r>
                <a:rPr kumimoji="0" lang="zh-CN" altLang="en-US" sz="1100" kern="0" dirty="0">
                  <a:solidFill>
                    <a:schemeClr val="tx1"/>
                  </a:solidFill>
                  <a:latin typeface="微软雅黑" pitchFamily="34" charset="-122"/>
                  <a:ea typeface="微软雅黑" pitchFamily="34" charset="-122"/>
                  <a:cs typeface="+mj-cs"/>
                </a:rPr>
                <a:t>方便</a:t>
              </a:r>
              <a:r>
                <a:rPr kumimoji="0" lang="en-US" altLang="zh-CN" sz="1100" kern="0" dirty="0">
                  <a:solidFill>
                    <a:schemeClr val="tx1"/>
                  </a:solidFill>
                  <a:latin typeface="微软雅黑" pitchFamily="34" charset="-122"/>
                  <a:ea typeface="微软雅黑" pitchFamily="34" charset="-122"/>
                  <a:cs typeface="+mj-cs"/>
                </a:rPr>
                <a:t>【</a:t>
              </a:r>
              <a:r>
                <a:rPr kumimoji="0" lang="zh-CN" altLang="en-US" sz="1100" kern="0" dirty="0">
                  <a:solidFill>
                    <a:schemeClr val="tx1"/>
                  </a:solidFill>
                  <a:latin typeface="微软雅黑" pitchFamily="34" charset="-122"/>
                  <a:ea typeface="微软雅黑" pitchFamily="34" charset="-122"/>
                  <a:cs typeface="+mj-cs"/>
                </a:rPr>
                <a:t>跳问题</a:t>
              </a:r>
              <a:r>
                <a:rPr kumimoji="0" lang="en-US" altLang="en-US" sz="1100" kern="0" dirty="0">
                  <a:solidFill>
                    <a:schemeClr val="tx1"/>
                  </a:solidFill>
                  <a:latin typeface="微软雅黑" pitchFamily="34" charset="-122"/>
                  <a:ea typeface="微软雅黑" pitchFamily="34" charset="-122"/>
                  <a:cs typeface="+mj-cs"/>
                </a:rPr>
                <a:t>7</a:t>
              </a:r>
              <a:r>
                <a:rPr kumimoji="0" lang="en-US" altLang="zh-CN" sz="1100" kern="0" dirty="0">
                  <a:solidFill>
                    <a:schemeClr val="tx1"/>
                  </a:solidFill>
                  <a:latin typeface="微软雅黑" pitchFamily="34" charset="-122"/>
                  <a:ea typeface="微软雅黑" pitchFamily="34" charset="-122"/>
                  <a:cs typeface="+mj-cs"/>
                </a:rPr>
                <a:t>】</a:t>
              </a:r>
              <a:r>
                <a:rPr kumimoji="0" lang="en-US" altLang="en-US" sz="1100" kern="0" dirty="0">
                  <a:solidFill>
                    <a:schemeClr val="tx1"/>
                  </a:solidFill>
                  <a:latin typeface="微软雅黑" pitchFamily="34" charset="-122"/>
                  <a:ea typeface="微软雅黑" pitchFamily="34" charset="-122"/>
                  <a:cs typeface="+mj-cs"/>
                </a:rPr>
                <a:t>				B </a:t>
              </a:r>
              <a:r>
                <a:rPr kumimoji="0" lang="zh-CN" altLang="en-US" sz="1100" kern="0" dirty="0">
                  <a:solidFill>
                    <a:schemeClr val="tx1"/>
                  </a:solidFill>
                  <a:latin typeface="微软雅黑" pitchFamily="34" charset="-122"/>
                  <a:ea typeface="微软雅黑" pitchFamily="34" charset="-122"/>
                  <a:cs typeface="+mj-cs"/>
                </a:rPr>
                <a:t>不方便</a:t>
              </a:r>
            </a:p>
            <a:p>
              <a:pPr>
                <a:lnSpc>
                  <a:spcPct val="150000"/>
                </a:lnSpc>
                <a:defRPr/>
              </a:pPr>
              <a:endParaRPr kumimoji="0" lang="zh-CN" altLang="en-US" sz="1100" kern="0" dirty="0">
                <a:solidFill>
                  <a:schemeClr val="tx1"/>
                </a:solidFill>
                <a:latin typeface="微软雅黑" pitchFamily="34" charset="-122"/>
                <a:ea typeface="微软雅黑" pitchFamily="34" charset="-122"/>
                <a:cs typeface="+mj-cs"/>
              </a:endParaRPr>
            </a:p>
            <a:p>
              <a:pPr>
                <a:lnSpc>
                  <a:spcPct val="150000"/>
                </a:lnSpc>
                <a:defRPr/>
              </a:pPr>
              <a:endParaRPr kumimoji="0" lang="en-US" altLang="zh-CN" sz="1100" kern="0" dirty="0">
                <a:solidFill>
                  <a:schemeClr val="tx1"/>
                </a:solidFill>
                <a:latin typeface="微软雅黑" pitchFamily="34" charset="-122"/>
                <a:ea typeface="微软雅黑" pitchFamily="34" charset="-122"/>
                <a:cs typeface="+mj-cs"/>
              </a:endParaRPr>
            </a:p>
            <a:p>
              <a:pPr>
                <a:lnSpc>
                  <a:spcPct val="150000"/>
                </a:lnSpc>
                <a:defRPr/>
              </a:pPr>
              <a:endParaRPr kumimoji="0" lang="en-US" altLang="zh-CN" sz="1400" kern="0" dirty="0">
                <a:solidFill>
                  <a:schemeClr val="tx1"/>
                </a:solidFill>
                <a:latin typeface="微软雅黑" pitchFamily="34" charset="-122"/>
                <a:ea typeface="微软雅黑" pitchFamily="34" charset="-122"/>
                <a:cs typeface="+mj-cs"/>
              </a:endParaRPr>
            </a:p>
            <a:p>
              <a:pPr>
                <a:lnSpc>
                  <a:spcPct val="150000"/>
                </a:lnSpc>
                <a:defRPr/>
              </a:pPr>
              <a:endParaRPr kumimoji="0" lang="zh-CN" altLang="en-US" sz="1400" kern="0" dirty="0">
                <a:solidFill>
                  <a:schemeClr val="tx1"/>
                </a:solidFill>
                <a:latin typeface="微软雅黑" pitchFamily="34" charset="-122"/>
                <a:ea typeface="微软雅黑" pitchFamily="34" charset="-122"/>
                <a:cs typeface="+mj-cs"/>
              </a:endParaRPr>
            </a:p>
            <a:p>
              <a:pPr>
                <a:lnSpc>
                  <a:spcPct val="150000"/>
                </a:lnSpc>
                <a:defRPr/>
              </a:pPr>
              <a:endParaRPr kumimoji="0" lang="zh-CN" altLang="en-US" sz="1100" kern="0" dirty="0">
                <a:solidFill>
                  <a:schemeClr val="tx1"/>
                </a:solidFill>
                <a:latin typeface="微软雅黑" pitchFamily="34" charset="-122"/>
                <a:ea typeface="微软雅黑" pitchFamily="34" charset="-122"/>
                <a:cs typeface="+mj-cs"/>
              </a:endParaRPr>
            </a:p>
          </p:txBody>
        </p:sp>
      </p:gr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7" name="Rectangle 7"/>
          <p:cNvSpPr>
            <a:spLocks noGrp="1" noChangeArrowheads="1"/>
          </p:cNvSpPr>
          <p:nvPr/>
        </p:nvSpPr>
        <p:spPr bwMode="gray">
          <a:xfrm>
            <a:off x="2397125" y="2887663"/>
            <a:ext cx="5094288" cy="627062"/>
          </a:xfrm>
          <a:prstGeom prst="rect">
            <a:avLst/>
          </a:prstGeom>
          <a:noFill/>
          <a:ln w="9525">
            <a:noFill/>
            <a:miter lim="800000"/>
            <a:headEnd/>
            <a:tailEnd/>
          </a:ln>
        </p:spPr>
        <p:txBody>
          <a:bodyPr lIns="0" rIns="0" anchor="ctr"/>
          <a:lstStyle/>
          <a:p>
            <a:pPr algn="ctr">
              <a:lnSpc>
                <a:spcPct val="120000"/>
              </a:lnSpc>
            </a:pPr>
            <a:r>
              <a:rPr lang="de-DE" altLang="zh-CN" sz="3200">
                <a:solidFill>
                  <a:schemeClr val="bg1"/>
                </a:solidFill>
                <a:latin typeface="Tahoma" pitchFamily="34" charset="0"/>
                <a:cs typeface="Tahoma" pitchFamily="34" charset="0"/>
              </a:rPr>
              <a:t>Thank you for your time!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28"/>
          <p:cNvSpPr txBox="1">
            <a:spLocks noChangeArrowheads="1"/>
          </p:cNvSpPr>
          <p:nvPr/>
        </p:nvSpPr>
        <p:spPr bwMode="auto">
          <a:xfrm>
            <a:off x="0" y="71438"/>
            <a:ext cx="8931275" cy="492125"/>
          </a:xfrm>
          <a:prstGeom prst="rect">
            <a:avLst/>
          </a:prstGeom>
          <a:noFill/>
          <a:ln w="9525">
            <a:noFill/>
            <a:miter lim="800000"/>
            <a:headEnd/>
            <a:tailEnd/>
          </a:ln>
        </p:spPr>
        <p:txBody>
          <a:bodyPr lIns="91420" tIns="45711" rIns="91420" bIns="45711" anchor="ctr"/>
          <a:lstStyle/>
          <a:p>
            <a:pPr defTabSz="912813" eaLnBrk="0" hangingPunct="0">
              <a:defRPr/>
            </a:pPr>
            <a:r>
              <a:rPr kumimoji="0" lang="zh-CN" altLang="en-US" sz="2400" b="1" kern="0" dirty="0">
                <a:solidFill>
                  <a:schemeClr val="bg1"/>
                </a:solidFill>
                <a:latin typeface="微软雅黑" pitchFamily="34" charset="-122"/>
                <a:ea typeface="微软雅黑" pitchFamily="34" charset="-122"/>
                <a:cs typeface="+mj-cs"/>
              </a:rPr>
              <a:t>目录</a:t>
            </a:r>
          </a:p>
        </p:txBody>
      </p:sp>
      <p:sp>
        <p:nvSpPr>
          <p:cNvPr id="510979" name="Line 4"/>
          <p:cNvSpPr>
            <a:spLocks noChangeShapeType="1"/>
          </p:cNvSpPr>
          <p:nvPr/>
        </p:nvSpPr>
        <p:spPr bwMode="auto">
          <a:xfrm>
            <a:off x="2435225" y="2178050"/>
            <a:ext cx="4800600" cy="0"/>
          </a:xfrm>
          <a:prstGeom prst="line">
            <a:avLst/>
          </a:prstGeom>
          <a:noFill/>
          <a:ln w="25400">
            <a:solidFill>
              <a:srgbClr val="C0C0C0"/>
            </a:solidFill>
            <a:prstDash val="sysDot"/>
            <a:round/>
            <a:headEnd/>
            <a:tailEnd type="oval" w="med" len="med"/>
          </a:ln>
        </p:spPr>
        <p:txBody>
          <a:bodyPr wrap="none" anchor="ctr"/>
          <a:lstStyle/>
          <a:p>
            <a:endParaRPr lang="zh-CN" altLang="en-US"/>
          </a:p>
        </p:txBody>
      </p:sp>
      <p:sp>
        <p:nvSpPr>
          <p:cNvPr id="510980" name="Line 5"/>
          <p:cNvSpPr>
            <a:spLocks noChangeShapeType="1"/>
          </p:cNvSpPr>
          <p:nvPr/>
        </p:nvSpPr>
        <p:spPr bwMode="auto">
          <a:xfrm>
            <a:off x="2435225" y="2970213"/>
            <a:ext cx="4818063" cy="0"/>
          </a:xfrm>
          <a:prstGeom prst="line">
            <a:avLst/>
          </a:prstGeom>
          <a:noFill/>
          <a:ln w="25400">
            <a:solidFill>
              <a:srgbClr val="C0C0C0"/>
            </a:solidFill>
            <a:prstDash val="sysDot"/>
            <a:round/>
            <a:headEnd/>
            <a:tailEnd type="oval" w="med" len="med"/>
          </a:ln>
        </p:spPr>
        <p:txBody>
          <a:bodyPr wrap="none" anchor="ctr"/>
          <a:lstStyle/>
          <a:p>
            <a:endParaRPr lang="zh-CN" altLang="en-US"/>
          </a:p>
        </p:txBody>
      </p:sp>
      <p:sp>
        <p:nvSpPr>
          <p:cNvPr id="510981" name="Line 6"/>
          <p:cNvSpPr>
            <a:spLocks noChangeShapeType="1"/>
          </p:cNvSpPr>
          <p:nvPr/>
        </p:nvSpPr>
        <p:spPr bwMode="auto">
          <a:xfrm>
            <a:off x="2435225" y="3768725"/>
            <a:ext cx="4800600" cy="0"/>
          </a:xfrm>
          <a:prstGeom prst="line">
            <a:avLst/>
          </a:prstGeom>
          <a:noFill/>
          <a:ln w="25400">
            <a:solidFill>
              <a:srgbClr val="C0C0C0"/>
            </a:solidFill>
            <a:prstDash val="sysDot"/>
            <a:round/>
            <a:headEnd/>
            <a:tailEnd type="oval" w="med" len="med"/>
          </a:ln>
        </p:spPr>
        <p:txBody>
          <a:bodyPr wrap="none" anchor="ctr"/>
          <a:lstStyle/>
          <a:p>
            <a:endParaRPr lang="zh-CN" altLang="en-US"/>
          </a:p>
        </p:txBody>
      </p:sp>
      <p:sp>
        <p:nvSpPr>
          <p:cNvPr id="510982" name="Line 7"/>
          <p:cNvSpPr>
            <a:spLocks noChangeShapeType="1"/>
          </p:cNvSpPr>
          <p:nvPr/>
        </p:nvSpPr>
        <p:spPr bwMode="auto">
          <a:xfrm>
            <a:off x="2435225" y="4633913"/>
            <a:ext cx="4800600" cy="0"/>
          </a:xfrm>
          <a:prstGeom prst="line">
            <a:avLst/>
          </a:prstGeom>
          <a:noFill/>
          <a:ln w="25400">
            <a:solidFill>
              <a:srgbClr val="C0C0C0"/>
            </a:solidFill>
            <a:prstDash val="sysDot"/>
            <a:round/>
            <a:headEnd/>
            <a:tailEnd type="oval" w="med" len="med"/>
          </a:ln>
        </p:spPr>
        <p:txBody>
          <a:bodyPr wrap="none" anchor="ctr"/>
          <a:lstStyle/>
          <a:p>
            <a:endParaRPr lang="zh-CN" altLang="en-US"/>
          </a:p>
        </p:txBody>
      </p:sp>
      <p:grpSp>
        <p:nvGrpSpPr>
          <p:cNvPr id="510983" name="Group 10"/>
          <p:cNvGrpSpPr>
            <a:grpSpLocks/>
          </p:cNvGrpSpPr>
          <p:nvPr/>
        </p:nvGrpSpPr>
        <p:grpSpPr bwMode="auto">
          <a:xfrm>
            <a:off x="2190750" y="1568450"/>
            <a:ext cx="762000" cy="665163"/>
            <a:chOff x="1110" y="2656"/>
            <a:chExt cx="1549" cy="1351"/>
          </a:xfrm>
        </p:grpSpPr>
        <p:sp>
          <p:nvSpPr>
            <p:cNvPr id="511011" name="AutoShape 11"/>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pPr algn="ctr"/>
              <a:endParaRPr lang="zh-CN" altLang="en-US" sz="1400">
                <a:solidFill>
                  <a:schemeClr val="hlink"/>
                </a:solidFill>
                <a:latin typeface="Tahoma" pitchFamily="34" charset="0"/>
                <a:ea typeface="楷体_GB2312" pitchFamily="49" charset="-122"/>
                <a:cs typeface="Tahoma" pitchFamily="34" charset="0"/>
              </a:endParaRPr>
            </a:p>
          </p:txBody>
        </p:sp>
        <p:sp>
          <p:nvSpPr>
            <p:cNvPr id="511012" name="AutoShape 12"/>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pPr algn="ctr"/>
              <a:endParaRPr lang="zh-CN" altLang="en-US" sz="1400">
                <a:solidFill>
                  <a:schemeClr val="hlink"/>
                </a:solidFill>
                <a:latin typeface="Tahoma" pitchFamily="34" charset="0"/>
                <a:ea typeface="楷体_GB2312" pitchFamily="49" charset="-122"/>
                <a:cs typeface="Tahoma" pitchFamily="34" charset="0"/>
              </a:endParaRPr>
            </a:p>
          </p:txBody>
        </p:sp>
        <p:sp>
          <p:nvSpPr>
            <p:cNvPr id="511013" name="AutoShape 13"/>
            <p:cNvSpPr>
              <a:spLocks noChangeArrowheads="1"/>
            </p:cNvSpPr>
            <p:nvPr/>
          </p:nvSpPr>
          <p:spPr bwMode="gray">
            <a:xfrm>
              <a:off x="1200" y="2736"/>
              <a:ext cx="1350" cy="1168"/>
            </a:xfrm>
            <a:prstGeom prst="hexagon">
              <a:avLst>
                <a:gd name="adj" fmla="val 28896"/>
                <a:gd name="vf" fmla="val 115470"/>
              </a:avLst>
            </a:prstGeom>
            <a:gradFill rotWithShape="1">
              <a:gsLst>
                <a:gs pos="0">
                  <a:srgbClr val="335555"/>
                </a:gs>
                <a:gs pos="100000">
                  <a:srgbClr val="6FB7B7"/>
                </a:gs>
              </a:gsLst>
              <a:lin ang="2700000" scaled="1"/>
            </a:gradFill>
            <a:ln w="9525">
              <a:solidFill>
                <a:schemeClr val="tx1"/>
              </a:solidFill>
              <a:miter lim="800000"/>
              <a:headEnd/>
              <a:tailEnd/>
            </a:ln>
          </p:spPr>
          <p:txBody>
            <a:bodyPr wrap="none" anchor="ctr"/>
            <a:lstStyle/>
            <a:p>
              <a:pPr algn="ctr"/>
              <a:endParaRPr lang="zh-CN" altLang="en-US" sz="1400">
                <a:solidFill>
                  <a:schemeClr val="hlink"/>
                </a:solidFill>
                <a:latin typeface="Tahoma" pitchFamily="34" charset="0"/>
                <a:ea typeface="楷体_GB2312" pitchFamily="49" charset="-122"/>
                <a:cs typeface="Tahoma" pitchFamily="34" charset="0"/>
              </a:endParaRPr>
            </a:p>
          </p:txBody>
        </p:sp>
      </p:grpSp>
      <p:grpSp>
        <p:nvGrpSpPr>
          <p:cNvPr id="510984" name="Group 14"/>
          <p:cNvGrpSpPr>
            <a:grpSpLocks/>
          </p:cNvGrpSpPr>
          <p:nvPr/>
        </p:nvGrpSpPr>
        <p:grpSpPr bwMode="auto">
          <a:xfrm>
            <a:off x="2209800" y="2360613"/>
            <a:ext cx="762000" cy="665162"/>
            <a:chOff x="3174" y="2656"/>
            <a:chExt cx="1549" cy="1351"/>
          </a:xfrm>
        </p:grpSpPr>
        <p:sp>
          <p:nvSpPr>
            <p:cNvPr id="511008" name="AutoShape 15"/>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pPr algn="ctr"/>
              <a:endParaRPr lang="zh-CN" altLang="en-US" sz="1400">
                <a:solidFill>
                  <a:schemeClr val="hlink"/>
                </a:solidFill>
                <a:latin typeface="Tahoma" pitchFamily="34" charset="0"/>
                <a:ea typeface="楷体_GB2312" pitchFamily="49" charset="-122"/>
                <a:cs typeface="Tahoma" pitchFamily="34" charset="0"/>
              </a:endParaRPr>
            </a:p>
          </p:txBody>
        </p:sp>
        <p:sp>
          <p:nvSpPr>
            <p:cNvPr id="511009" name="AutoShape 16"/>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pPr algn="ctr"/>
              <a:endParaRPr lang="zh-CN" altLang="en-US" sz="1400">
                <a:solidFill>
                  <a:schemeClr val="hlink"/>
                </a:solidFill>
                <a:latin typeface="Tahoma" pitchFamily="34" charset="0"/>
                <a:ea typeface="楷体_GB2312" pitchFamily="49" charset="-122"/>
                <a:cs typeface="Tahoma" pitchFamily="34" charset="0"/>
              </a:endParaRPr>
            </a:p>
          </p:txBody>
        </p:sp>
        <p:sp>
          <p:nvSpPr>
            <p:cNvPr id="511010" name="AutoShape 17"/>
            <p:cNvSpPr>
              <a:spLocks noChangeArrowheads="1"/>
            </p:cNvSpPr>
            <p:nvPr/>
          </p:nvSpPr>
          <p:spPr bwMode="gray">
            <a:xfrm>
              <a:off x="3264" y="2736"/>
              <a:ext cx="1350" cy="1168"/>
            </a:xfrm>
            <a:prstGeom prst="hexagon">
              <a:avLst>
                <a:gd name="adj" fmla="val 28896"/>
                <a:gd name="vf" fmla="val 115470"/>
              </a:avLst>
            </a:prstGeom>
            <a:gradFill rotWithShape="1">
              <a:gsLst>
                <a:gs pos="0">
                  <a:srgbClr val="174362"/>
                </a:gs>
                <a:gs pos="100000">
                  <a:srgbClr val="3191D3"/>
                </a:gs>
              </a:gsLst>
              <a:lin ang="2700000" scaled="1"/>
            </a:gradFill>
            <a:ln w="9525">
              <a:solidFill>
                <a:schemeClr val="tx1"/>
              </a:solidFill>
              <a:miter lim="800000"/>
              <a:headEnd/>
              <a:tailEnd/>
            </a:ln>
          </p:spPr>
          <p:txBody>
            <a:bodyPr wrap="none" anchor="ctr"/>
            <a:lstStyle/>
            <a:p>
              <a:pPr algn="ctr"/>
              <a:endParaRPr lang="zh-CN" altLang="en-US" sz="1400">
                <a:solidFill>
                  <a:schemeClr val="hlink"/>
                </a:solidFill>
                <a:latin typeface="Tahoma" pitchFamily="34" charset="0"/>
                <a:ea typeface="楷体_GB2312" pitchFamily="49" charset="-122"/>
                <a:cs typeface="Tahoma" pitchFamily="34" charset="0"/>
              </a:endParaRPr>
            </a:p>
          </p:txBody>
        </p:sp>
      </p:grpSp>
      <p:sp>
        <p:nvSpPr>
          <p:cNvPr id="510985" name="Text Box 18"/>
          <p:cNvSpPr txBox="1">
            <a:spLocks noChangeArrowheads="1"/>
          </p:cNvSpPr>
          <p:nvPr/>
        </p:nvSpPr>
        <p:spPr bwMode="auto">
          <a:xfrm>
            <a:off x="3757613" y="1697038"/>
            <a:ext cx="2579687" cy="400050"/>
          </a:xfrm>
          <a:prstGeom prst="rect">
            <a:avLst/>
          </a:prstGeom>
          <a:noFill/>
          <a:ln w="9525" algn="ctr">
            <a:noFill/>
            <a:miter lim="800000"/>
            <a:headEnd/>
            <a:tailEnd/>
          </a:ln>
        </p:spPr>
        <p:txBody>
          <a:bodyPr>
            <a:spAutoFit/>
          </a:bodyPr>
          <a:lstStyle/>
          <a:p>
            <a:r>
              <a:rPr lang="zh-CN" altLang="en-US" sz="2000">
                <a:solidFill>
                  <a:schemeClr val="tx1"/>
                </a:solidFill>
                <a:latin typeface="微软雅黑"/>
                <a:ea typeface="微软雅黑"/>
                <a:cs typeface="华文细黑"/>
              </a:rPr>
              <a:t>项目简介</a:t>
            </a:r>
          </a:p>
        </p:txBody>
      </p:sp>
      <p:sp>
        <p:nvSpPr>
          <p:cNvPr id="510986" name="Text Box 19"/>
          <p:cNvSpPr txBox="1">
            <a:spLocks noChangeArrowheads="1"/>
          </p:cNvSpPr>
          <p:nvPr/>
        </p:nvSpPr>
        <p:spPr bwMode="gray">
          <a:xfrm>
            <a:off x="2387600" y="1666875"/>
            <a:ext cx="381000" cy="461963"/>
          </a:xfrm>
          <a:prstGeom prst="rect">
            <a:avLst/>
          </a:prstGeom>
          <a:noFill/>
          <a:ln w="9525" algn="ctr">
            <a:noFill/>
            <a:miter lim="800000"/>
            <a:headEnd/>
            <a:tailEnd/>
          </a:ln>
        </p:spPr>
        <p:txBody>
          <a:bodyPr wrap="none">
            <a:spAutoFit/>
          </a:bodyPr>
          <a:lstStyle/>
          <a:p>
            <a:pPr algn="ctr"/>
            <a:r>
              <a:rPr lang="en-US" altLang="zh-CN" sz="2400" b="1">
                <a:solidFill>
                  <a:schemeClr val="bg1"/>
                </a:solidFill>
                <a:latin typeface="Tahoma" pitchFamily="34" charset="0"/>
                <a:cs typeface="Tahoma" pitchFamily="34" charset="0"/>
              </a:rPr>
              <a:t>1</a:t>
            </a:r>
          </a:p>
        </p:txBody>
      </p:sp>
      <p:sp>
        <p:nvSpPr>
          <p:cNvPr id="510987" name="Text Box 21"/>
          <p:cNvSpPr txBox="1">
            <a:spLocks noChangeArrowheads="1"/>
          </p:cNvSpPr>
          <p:nvPr/>
        </p:nvSpPr>
        <p:spPr bwMode="gray">
          <a:xfrm>
            <a:off x="2406650" y="2459038"/>
            <a:ext cx="381000" cy="461962"/>
          </a:xfrm>
          <a:prstGeom prst="rect">
            <a:avLst/>
          </a:prstGeom>
          <a:noFill/>
          <a:ln w="9525" algn="ctr">
            <a:noFill/>
            <a:miter lim="800000"/>
            <a:headEnd/>
            <a:tailEnd/>
          </a:ln>
        </p:spPr>
        <p:txBody>
          <a:bodyPr wrap="none">
            <a:spAutoFit/>
          </a:bodyPr>
          <a:lstStyle/>
          <a:p>
            <a:pPr algn="ctr"/>
            <a:r>
              <a:rPr lang="en-US" altLang="zh-CN" sz="2400" b="1">
                <a:solidFill>
                  <a:schemeClr val="bg1"/>
                </a:solidFill>
                <a:latin typeface="Tahoma" pitchFamily="34" charset="0"/>
                <a:cs typeface="Tahoma" pitchFamily="34" charset="0"/>
              </a:rPr>
              <a:t>2</a:t>
            </a:r>
          </a:p>
        </p:txBody>
      </p:sp>
      <p:sp>
        <p:nvSpPr>
          <p:cNvPr id="510988" name="Text Box 23"/>
          <p:cNvSpPr txBox="1">
            <a:spLocks noChangeArrowheads="1"/>
          </p:cNvSpPr>
          <p:nvPr/>
        </p:nvSpPr>
        <p:spPr bwMode="gray">
          <a:xfrm>
            <a:off x="2406650" y="3257550"/>
            <a:ext cx="381000" cy="461963"/>
          </a:xfrm>
          <a:prstGeom prst="rect">
            <a:avLst/>
          </a:prstGeom>
          <a:noFill/>
          <a:ln w="9525" algn="ctr">
            <a:noFill/>
            <a:miter lim="800000"/>
            <a:headEnd/>
            <a:tailEnd/>
          </a:ln>
        </p:spPr>
        <p:txBody>
          <a:bodyPr wrap="none">
            <a:spAutoFit/>
          </a:bodyPr>
          <a:lstStyle/>
          <a:p>
            <a:pPr algn="ctr"/>
            <a:r>
              <a:rPr lang="en-US" altLang="zh-CN" sz="2400" b="1">
                <a:solidFill>
                  <a:schemeClr val="bg1"/>
                </a:solidFill>
                <a:latin typeface="Tahoma" pitchFamily="34" charset="0"/>
                <a:cs typeface="Tahoma" pitchFamily="34" charset="0"/>
              </a:rPr>
              <a:t>3</a:t>
            </a:r>
          </a:p>
        </p:txBody>
      </p:sp>
      <p:sp>
        <p:nvSpPr>
          <p:cNvPr id="66" name="Text Box 24"/>
          <p:cNvSpPr txBox="1">
            <a:spLocks noChangeArrowheads="1"/>
          </p:cNvSpPr>
          <p:nvPr/>
        </p:nvSpPr>
        <p:spPr bwMode="auto">
          <a:xfrm>
            <a:off x="3770313" y="3289300"/>
            <a:ext cx="3478212" cy="400050"/>
          </a:xfrm>
          <a:prstGeom prst="rect">
            <a:avLst/>
          </a:prstGeom>
          <a:noFill/>
          <a:ln w="9525" algn="ctr">
            <a:noFill/>
            <a:miter lim="800000"/>
            <a:headEnd/>
            <a:tailEnd/>
          </a:ln>
        </p:spPr>
        <p:txBody>
          <a:bodyPr>
            <a:spAutoFit/>
          </a:bodyPr>
          <a:lstStyle/>
          <a:p>
            <a:pPr>
              <a:defRPr/>
            </a:pPr>
            <a:r>
              <a:rPr lang="zh-CN" altLang="en-US" sz="2000" dirty="0">
                <a:solidFill>
                  <a:schemeClr val="tx1">
                    <a:lumMod val="50000"/>
                    <a:lumOff val="50000"/>
                  </a:schemeClr>
                </a:solidFill>
                <a:latin typeface="微软雅黑" pitchFamily="34" charset="-122"/>
                <a:ea typeface="微软雅黑" pitchFamily="34" charset="-122"/>
                <a:cs typeface="华文细黑"/>
              </a:rPr>
              <a:t>项目总结和建议</a:t>
            </a:r>
          </a:p>
        </p:txBody>
      </p:sp>
      <p:sp>
        <p:nvSpPr>
          <p:cNvPr id="510990" name="Text Box 25"/>
          <p:cNvSpPr txBox="1">
            <a:spLocks noChangeArrowheads="1"/>
          </p:cNvSpPr>
          <p:nvPr/>
        </p:nvSpPr>
        <p:spPr bwMode="gray">
          <a:xfrm>
            <a:off x="2406650" y="4122738"/>
            <a:ext cx="381000" cy="461962"/>
          </a:xfrm>
          <a:prstGeom prst="rect">
            <a:avLst/>
          </a:prstGeom>
          <a:noFill/>
          <a:ln w="9525" algn="ctr">
            <a:noFill/>
            <a:miter lim="800000"/>
            <a:headEnd/>
            <a:tailEnd/>
          </a:ln>
        </p:spPr>
        <p:txBody>
          <a:bodyPr wrap="none">
            <a:spAutoFit/>
          </a:bodyPr>
          <a:lstStyle/>
          <a:p>
            <a:pPr algn="ctr"/>
            <a:r>
              <a:rPr lang="en-US" altLang="zh-CN" sz="2400" b="1">
                <a:solidFill>
                  <a:schemeClr val="bg1"/>
                </a:solidFill>
                <a:latin typeface="Tahoma" pitchFamily="34" charset="0"/>
                <a:cs typeface="Tahoma" pitchFamily="34" charset="0"/>
              </a:rPr>
              <a:t>4</a:t>
            </a:r>
          </a:p>
        </p:txBody>
      </p:sp>
      <p:grpSp>
        <p:nvGrpSpPr>
          <p:cNvPr id="68" name="Group 28"/>
          <p:cNvGrpSpPr>
            <a:grpSpLocks/>
          </p:cNvGrpSpPr>
          <p:nvPr/>
        </p:nvGrpSpPr>
        <p:grpSpPr bwMode="auto">
          <a:xfrm>
            <a:off x="2195513" y="3152775"/>
            <a:ext cx="762000" cy="665163"/>
            <a:chOff x="1110" y="2656"/>
            <a:chExt cx="1549" cy="1351"/>
          </a:xfrm>
          <a:solidFill>
            <a:schemeClr val="tx2">
              <a:lumMod val="60000"/>
              <a:lumOff val="40000"/>
            </a:schemeClr>
          </a:solidFill>
        </p:grpSpPr>
        <p:sp>
          <p:nvSpPr>
            <p:cNvPr id="69" name="AutoShape 29"/>
            <p:cNvSpPr>
              <a:spLocks noChangeArrowheads="1"/>
            </p:cNvSpPr>
            <p:nvPr/>
          </p:nvSpPr>
          <p:spPr bwMode="gray">
            <a:xfrm>
              <a:off x="1123" y="2679"/>
              <a:ext cx="1536" cy="1328"/>
            </a:xfrm>
            <a:prstGeom prst="hexagon">
              <a:avLst>
                <a:gd name="adj" fmla="val 28916"/>
                <a:gd name="vf" fmla="val 115470"/>
              </a:avLst>
            </a:prstGeom>
            <a:grpFill/>
            <a:ln w="9525">
              <a:noFill/>
              <a:miter lim="800000"/>
              <a:headEnd/>
              <a:tailEnd/>
            </a:ln>
            <a:effectLst/>
          </p:spPr>
          <p:txBody>
            <a:bodyPr wrap="none" anchor="ctr"/>
            <a:lstStyle/>
            <a:p>
              <a:pPr algn="ctr">
                <a:defRPr/>
              </a:pPr>
              <a:endParaRPr lang="zh-CN" altLang="en-US" sz="1400">
                <a:solidFill>
                  <a:schemeClr val="hlink"/>
                </a:solidFill>
                <a:latin typeface="Tahoma" pitchFamily="34" charset="0"/>
                <a:ea typeface="+mn-ea"/>
                <a:cs typeface="Tahoma" pitchFamily="34" charset="0"/>
              </a:endParaRPr>
            </a:p>
          </p:txBody>
        </p:sp>
        <p:sp>
          <p:nvSpPr>
            <p:cNvPr id="70" name="AutoShape 30"/>
            <p:cNvSpPr>
              <a:spLocks noChangeArrowheads="1"/>
            </p:cNvSpPr>
            <p:nvPr/>
          </p:nvSpPr>
          <p:spPr bwMode="gray">
            <a:xfrm>
              <a:off x="1110" y="2656"/>
              <a:ext cx="1536" cy="1328"/>
            </a:xfrm>
            <a:prstGeom prst="hexagon">
              <a:avLst>
                <a:gd name="adj" fmla="val 28916"/>
                <a:gd name="vf" fmla="val 115470"/>
              </a:avLst>
            </a:prstGeom>
            <a:grpFill/>
            <a:ln w="9525">
              <a:solidFill>
                <a:srgbClr val="C0C0C0"/>
              </a:solidFill>
              <a:miter lim="800000"/>
              <a:headEnd/>
              <a:tailEnd/>
            </a:ln>
            <a:effectLst/>
          </p:spPr>
          <p:txBody>
            <a:bodyPr wrap="none" anchor="ctr"/>
            <a:lstStyle/>
            <a:p>
              <a:pPr algn="ctr">
                <a:defRPr/>
              </a:pPr>
              <a:endParaRPr lang="zh-CN" altLang="en-US" sz="1400">
                <a:solidFill>
                  <a:schemeClr val="hlink"/>
                </a:solidFill>
                <a:latin typeface="Tahoma" pitchFamily="34" charset="0"/>
                <a:ea typeface="+mn-ea"/>
                <a:cs typeface="Tahoma" pitchFamily="34" charset="0"/>
              </a:endParaRPr>
            </a:p>
          </p:txBody>
        </p:sp>
        <p:sp>
          <p:nvSpPr>
            <p:cNvPr id="71" name="AutoShape 31"/>
            <p:cNvSpPr>
              <a:spLocks noChangeArrowheads="1"/>
            </p:cNvSpPr>
            <p:nvPr/>
          </p:nvSpPr>
          <p:spPr bwMode="gray">
            <a:xfrm>
              <a:off x="1200" y="2736"/>
              <a:ext cx="1350" cy="1168"/>
            </a:xfrm>
            <a:prstGeom prst="hexagon">
              <a:avLst>
                <a:gd name="adj" fmla="val 28896"/>
                <a:gd name="vf" fmla="val 115470"/>
              </a:avLst>
            </a:prstGeom>
            <a:grpFill/>
            <a:ln w="9525">
              <a:solidFill>
                <a:schemeClr val="tx1"/>
              </a:solidFill>
              <a:miter lim="800000"/>
              <a:headEnd/>
              <a:tailEnd/>
            </a:ln>
            <a:effectLst/>
          </p:spPr>
          <p:txBody>
            <a:bodyPr wrap="none" anchor="ctr"/>
            <a:lstStyle/>
            <a:p>
              <a:pPr algn="ctr">
                <a:defRPr/>
              </a:pPr>
              <a:endParaRPr lang="zh-CN" altLang="zh-CN" sz="2400">
                <a:latin typeface="Tahoma" pitchFamily="34" charset="0"/>
                <a:ea typeface="宋体" pitchFamily="2" charset="-122"/>
                <a:cs typeface="Tahoma" pitchFamily="34" charset="0"/>
              </a:endParaRPr>
            </a:p>
          </p:txBody>
        </p:sp>
      </p:grpSp>
      <p:grpSp>
        <p:nvGrpSpPr>
          <p:cNvPr id="72" name="Group 32"/>
          <p:cNvGrpSpPr>
            <a:grpSpLocks/>
          </p:cNvGrpSpPr>
          <p:nvPr/>
        </p:nvGrpSpPr>
        <p:grpSpPr bwMode="auto">
          <a:xfrm>
            <a:off x="2195513" y="4017963"/>
            <a:ext cx="762000" cy="665162"/>
            <a:chOff x="3174" y="2656"/>
            <a:chExt cx="1549" cy="1351"/>
          </a:xfrm>
          <a:solidFill>
            <a:schemeClr val="accent2">
              <a:lumMod val="90000"/>
            </a:schemeClr>
          </a:solidFill>
        </p:grpSpPr>
        <p:sp>
          <p:nvSpPr>
            <p:cNvPr id="73" name="AutoShape 33"/>
            <p:cNvSpPr>
              <a:spLocks noChangeArrowheads="1"/>
            </p:cNvSpPr>
            <p:nvPr/>
          </p:nvSpPr>
          <p:spPr bwMode="gray">
            <a:xfrm>
              <a:off x="3187" y="2679"/>
              <a:ext cx="1536" cy="1328"/>
            </a:xfrm>
            <a:prstGeom prst="hexagon">
              <a:avLst>
                <a:gd name="adj" fmla="val 28916"/>
                <a:gd name="vf" fmla="val 115470"/>
              </a:avLst>
            </a:prstGeom>
            <a:grpFill/>
            <a:ln w="9525">
              <a:noFill/>
              <a:miter lim="800000"/>
              <a:headEnd/>
              <a:tailEnd/>
            </a:ln>
            <a:effectLst/>
          </p:spPr>
          <p:txBody>
            <a:bodyPr wrap="none" anchor="ctr"/>
            <a:lstStyle/>
            <a:p>
              <a:pPr algn="ctr">
                <a:defRPr/>
              </a:pPr>
              <a:endParaRPr lang="zh-CN" altLang="en-US" sz="1400">
                <a:solidFill>
                  <a:schemeClr val="hlink"/>
                </a:solidFill>
                <a:latin typeface="Tahoma" pitchFamily="34" charset="0"/>
                <a:ea typeface="+mn-ea"/>
                <a:cs typeface="Tahoma" pitchFamily="34" charset="0"/>
              </a:endParaRPr>
            </a:p>
          </p:txBody>
        </p:sp>
        <p:sp>
          <p:nvSpPr>
            <p:cNvPr id="74" name="AutoShape 34"/>
            <p:cNvSpPr>
              <a:spLocks noChangeArrowheads="1"/>
            </p:cNvSpPr>
            <p:nvPr/>
          </p:nvSpPr>
          <p:spPr bwMode="gray">
            <a:xfrm>
              <a:off x="3174" y="2656"/>
              <a:ext cx="1536" cy="1328"/>
            </a:xfrm>
            <a:prstGeom prst="hexagon">
              <a:avLst>
                <a:gd name="adj" fmla="val 28916"/>
                <a:gd name="vf" fmla="val 115470"/>
              </a:avLst>
            </a:prstGeom>
            <a:grpFill/>
            <a:ln w="9525">
              <a:solidFill>
                <a:srgbClr val="C0C0C0"/>
              </a:solidFill>
              <a:miter lim="800000"/>
              <a:headEnd/>
              <a:tailEnd/>
            </a:ln>
            <a:effectLst/>
          </p:spPr>
          <p:txBody>
            <a:bodyPr wrap="none" anchor="ctr"/>
            <a:lstStyle/>
            <a:p>
              <a:pPr algn="ctr">
                <a:defRPr/>
              </a:pPr>
              <a:endParaRPr lang="zh-CN" altLang="en-US" sz="1400">
                <a:solidFill>
                  <a:schemeClr val="hlink"/>
                </a:solidFill>
                <a:latin typeface="Tahoma" pitchFamily="34" charset="0"/>
                <a:ea typeface="+mn-ea"/>
                <a:cs typeface="Tahoma" pitchFamily="34" charset="0"/>
              </a:endParaRPr>
            </a:p>
          </p:txBody>
        </p:sp>
        <p:sp>
          <p:nvSpPr>
            <p:cNvPr id="75" name="AutoShape 35"/>
            <p:cNvSpPr>
              <a:spLocks noChangeArrowheads="1"/>
            </p:cNvSpPr>
            <p:nvPr/>
          </p:nvSpPr>
          <p:spPr bwMode="gray">
            <a:xfrm>
              <a:off x="3264" y="2736"/>
              <a:ext cx="1350" cy="1168"/>
            </a:xfrm>
            <a:prstGeom prst="hexagon">
              <a:avLst>
                <a:gd name="adj" fmla="val 28896"/>
                <a:gd name="vf" fmla="val 115470"/>
              </a:avLst>
            </a:prstGeom>
            <a:grpFill/>
            <a:ln w="9525">
              <a:solidFill>
                <a:schemeClr val="tx1"/>
              </a:solidFill>
              <a:miter lim="800000"/>
              <a:headEnd/>
              <a:tailEnd/>
            </a:ln>
            <a:effectLst/>
          </p:spPr>
          <p:txBody>
            <a:bodyPr wrap="none" anchor="ctr"/>
            <a:lstStyle/>
            <a:p>
              <a:pPr algn="ctr">
                <a:defRPr/>
              </a:pPr>
              <a:endParaRPr lang="zh-CN" altLang="en-US" sz="1400">
                <a:solidFill>
                  <a:schemeClr val="hlink"/>
                </a:solidFill>
                <a:latin typeface="Tahoma" pitchFamily="34" charset="0"/>
                <a:ea typeface="+mn-ea"/>
                <a:cs typeface="Tahoma" pitchFamily="34" charset="0"/>
              </a:endParaRPr>
            </a:p>
          </p:txBody>
        </p:sp>
      </p:grpSp>
      <p:sp>
        <p:nvSpPr>
          <p:cNvPr id="510993" name="Text Box 36"/>
          <p:cNvSpPr txBox="1">
            <a:spLocks noChangeArrowheads="1"/>
          </p:cNvSpPr>
          <p:nvPr/>
        </p:nvSpPr>
        <p:spPr bwMode="gray">
          <a:xfrm>
            <a:off x="2392363" y="3251200"/>
            <a:ext cx="381000" cy="461963"/>
          </a:xfrm>
          <a:prstGeom prst="rect">
            <a:avLst/>
          </a:prstGeom>
          <a:noFill/>
          <a:ln w="9525" algn="ctr">
            <a:noFill/>
            <a:miter lim="800000"/>
            <a:headEnd/>
            <a:tailEnd/>
          </a:ln>
        </p:spPr>
        <p:txBody>
          <a:bodyPr wrap="none">
            <a:spAutoFit/>
          </a:bodyPr>
          <a:lstStyle/>
          <a:p>
            <a:pPr algn="ctr"/>
            <a:r>
              <a:rPr lang="en-US" altLang="zh-CN" sz="2400" b="1">
                <a:solidFill>
                  <a:schemeClr val="bg1"/>
                </a:solidFill>
                <a:latin typeface="Tahoma" pitchFamily="34" charset="0"/>
                <a:cs typeface="Tahoma" pitchFamily="34" charset="0"/>
              </a:rPr>
              <a:t>3</a:t>
            </a:r>
          </a:p>
        </p:txBody>
      </p:sp>
      <p:sp>
        <p:nvSpPr>
          <p:cNvPr id="510994" name="Text Box 37"/>
          <p:cNvSpPr txBox="1">
            <a:spLocks noChangeArrowheads="1"/>
          </p:cNvSpPr>
          <p:nvPr/>
        </p:nvSpPr>
        <p:spPr bwMode="gray">
          <a:xfrm>
            <a:off x="2392363" y="4116388"/>
            <a:ext cx="381000" cy="461962"/>
          </a:xfrm>
          <a:prstGeom prst="rect">
            <a:avLst/>
          </a:prstGeom>
          <a:noFill/>
          <a:ln w="9525" algn="ctr">
            <a:noFill/>
            <a:miter lim="800000"/>
            <a:headEnd/>
            <a:tailEnd/>
          </a:ln>
        </p:spPr>
        <p:txBody>
          <a:bodyPr wrap="none">
            <a:spAutoFit/>
          </a:bodyPr>
          <a:lstStyle/>
          <a:p>
            <a:pPr algn="ctr"/>
            <a:r>
              <a:rPr lang="en-US" altLang="zh-CN" sz="2400" b="1">
                <a:solidFill>
                  <a:schemeClr val="bg1"/>
                </a:solidFill>
                <a:latin typeface="Tahoma" pitchFamily="34" charset="0"/>
                <a:cs typeface="Tahoma" pitchFamily="34" charset="0"/>
              </a:rPr>
              <a:t>4</a:t>
            </a:r>
          </a:p>
        </p:txBody>
      </p:sp>
      <p:grpSp>
        <p:nvGrpSpPr>
          <p:cNvPr id="510995" name="Group 104"/>
          <p:cNvGrpSpPr>
            <a:grpSpLocks/>
          </p:cNvGrpSpPr>
          <p:nvPr/>
        </p:nvGrpSpPr>
        <p:grpSpPr bwMode="auto">
          <a:xfrm>
            <a:off x="630238" y="1717675"/>
            <a:ext cx="731837" cy="322263"/>
            <a:chOff x="1522" y="2452"/>
            <a:chExt cx="426" cy="203"/>
          </a:xfrm>
        </p:grpSpPr>
        <p:sp>
          <p:nvSpPr>
            <p:cNvPr id="511002" name="AutoShape 105"/>
            <p:cNvSpPr>
              <a:spLocks noChangeArrowheads="1"/>
            </p:cNvSpPr>
            <p:nvPr/>
          </p:nvSpPr>
          <p:spPr bwMode="auto">
            <a:xfrm>
              <a:off x="1522" y="2499"/>
              <a:ext cx="25" cy="140"/>
            </a:xfrm>
            <a:prstGeom prst="roundRect">
              <a:avLst>
                <a:gd name="adj" fmla="val 0"/>
              </a:avLst>
            </a:prstGeom>
            <a:solidFill>
              <a:srgbClr val="000000"/>
            </a:solidFill>
            <a:ln w="9525">
              <a:solidFill>
                <a:schemeClr val="tx1"/>
              </a:solidFill>
              <a:round/>
              <a:headEnd/>
              <a:tailEnd/>
            </a:ln>
          </p:spPr>
          <p:txBody>
            <a:bodyPr wrap="none" anchor="ctr"/>
            <a:lstStyle/>
            <a:p>
              <a:pPr algn="r"/>
              <a:endParaRPr lang="zh-CN" altLang="zh-CN" sz="1800">
                <a:solidFill>
                  <a:schemeClr val="hlink"/>
                </a:solidFill>
                <a:latin typeface="Times New Roman" pitchFamily="18" charset="0"/>
                <a:ea typeface="楷体_GB2312" pitchFamily="49" charset="-122"/>
              </a:endParaRPr>
            </a:p>
          </p:txBody>
        </p:sp>
        <p:sp>
          <p:nvSpPr>
            <p:cNvPr id="511003" name="Freeform 106"/>
            <p:cNvSpPr>
              <a:spLocks/>
            </p:cNvSpPr>
            <p:nvPr/>
          </p:nvSpPr>
          <p:spPr bwMode="auto">
            <a:xfrm>
              <a:off x="1573" y="2452"/>
              <a:ext cx="375" cy="196"/>
            </a:xfrm>
            <a:custGeom>
              <a:avLst/>
              <a:gdLst>
                <a:gd name="T0" fmla="*/ 0 w 353"/>
                <a:gd name="T1" fmla="*/ 24 h 201"/>
                <a:gd name="T2" fmla="*/ 0 w 353"/>
                <a:gd name="T3" fmla="*/ 96 h 201"/>
                <a:gd name="T4" fmla="*/ 238 w 353"/>
                <a:gd name="T5" fmla="*/ 110 h 201"/>
                <a:gd name="T6" fmla="*/ 916 w 353"/>
                <a:gd name="T7" fmla="*/ 110 h 201"/>
                <a:gd name="T8" fmla="*/ 916 w 353"/>
                <a:gd name="T9" fmla="*/ 42 h 201"/>
                <a:gd name="T10" fmla="*/ 891 w 353"/>
                <a:gd name="T11" fmla="*/ 32 h 201"/>
                <a:gd name="T12" fmla="*/ 1468 w 353"/>
                <a:gd name="T13" fmla="*/ 32 h 201"/>
                <a:gd name="T14" fmla="*/ 1503 w 353"/>
                <a:gd name="T15" fmla="*/ 24 h 201"/>
                <a:gd name="T16" fmla="*/ 1503 w 353"/>
                <a:gd name="T17" fmla="*/ 20 h 201"/>
                <a:gd name="T18" fmla="*/ 1468 w 353"/>
                <a:gd name="T19" fmla="*/ 16 h 201"/>
                <a:gd name="T20" fmla="*/ 441 w 353"/>
                <a:gd name="T21" fmla="*/ 0 h 201"/>
                <a:gd name="T22" fmla="*/ 63 w 353"/>
                <a:gd name="T23" fmla="*/ 20 h 201"/>
                <a:gd name="T24" fmla="*/ 0 w 353"/>
                <a:gd name="T25" fmla="*/ 24 h 2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3"/>
                <a:gd name="T40" fmla="*/ 0 h 201"/>
                <a:gd name="T41" fmla="*/ 353 w 353"/>
                <a:gd name="T42" fmla="*/ 201 h 2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3" h="201">
                  <a:moveTo>
                    <a:pt x="0" y="48"/>
                  </a:moveTo>
                  <a:lnTo>
                    <a:pt x="0" y="176"/>
                  </a:lnTo>
                  <a:lnTo>
                    <a:pt x="56" y="200"/>
                  </a:lnTo>
                  <a:lnTo>
                    <a:pt x="216" y="200"/>
                  </a:lnTo>
                  <a:lnTo>
                    <a:pt x="216" y="72"/>
                  </a:lnTo>
                  <a:lnTo>
                    <a:pt x="208" y="56"/>
                  </a:lnTo>
                  <a:lnTo>
                    <a:pt x="344" y="56"/>
                  </a:lnTo>
                  <a:lnTo>
                    <a:pt x="352" y="48"/>
                  </a:lnTo>
                  <a:lnTo>
                    <a:pt x="352" y="24"/>
                  </a:lnTo>
                  <a:lnTo>
                    <a:pt x="344" y="16"/>
                  </a:lnTo>
                  <a:lnTo>
                    <a:pt x="104" y="0"/>
                  </a:lnTo>
                  <a:lnTo>
                    <a:pt x="16" y="40"/>
                  </a:lnTo>
                  <a:lnTo>
                    <a:pt x="0" y="48"/>
                  </a:lnTo>
                  <a:close/>
                </a:path>
              </a:pathLst>
            </a:custGeom>
            <a:solidFill>
              <a:srgbClr val="FFFFFF"/>
            </a:solidFill>
            <a:ln w="9525">
              <a:solidFill>
                <a:schemeClr val="tx1"/>
              </a:solidFill>
              <a:round/>
              <a:headEnd/>
              <a:tailEnd/>
            </a:ln>
          </p:spPr>
          <p:txBody>
            <a:bodyPr wrap="none" anchor="ctr"/>
            <a:lstStyle/>
            <a:p>
              <a:pPr algn="ctr">
                <a:lnSpc>
                  <a:spcPct val="120000"/>
                </a:lnSpc>
              </a:pPr>
              <a:endParaRPr lang="zh-CN" altLang="en-US"/>
            </a:p>
          </p:txBody>
        </p:sp>
        <p:sp>
          <p:nvSpPr>
            <p:cNvPr id="511004" name="Freeform 107"/>
            <p:cNvSpPr>
              <a:spLocks/>
            </p:cNvSpPr>
            <p:nvPr/>
          </p:nvSpPr>
          <p:spPr bwMode="auto">
            <a:xfrm>
              <a:off x="1726" y="2584"/>
              <a:ext cx="111" cy="33"/>
            </a:xfrm>
            <a:custGeom>
              <a:avLst/>
              <a:gdLst>
                <a:gd name="T0" fmla="*/ 89 w 105"/>
                <a:gd name="T1" fmla="*/ 0 h 33"/>
                <a:gd name="T2" fmla="*/ 366 w 105"/>
                <a:gd name="T3" fmla="*/ 0 h 33"/>
                <a:gd name="T4" fmla="*/ 393 w 105"/>
                <a:gd name="T5" fmla="*/ 8 h 33"/>
                <a:gd name="T6" fmla="*/ 393 w 105"/>
                <a:gd name="T7" fmla="*/ 24 h 33"/>
                <a:gd name="T8" fmla="*/ 366 w 105"/>
                <a:gd name="T9" fmla="*/ 32 h 33"/>
                <a:gd name="T10" fmla="*/ 304 w 105"/>
                <a:gd name="T11" fmla="*/ 32 h 33"/>
                <a:gd name="T12" fmla="*/ 0 w 105"/>
                <a:gd name="T13" fmla="*/ 32 h 33"/>
                <a:gd name="T14" fmla="*/ 0 w 105"/>
                <a:gd name="T15" fmla="*/ 24 h 33"/>
                <a:gd name="T16" fmla="*/ 0 w 105"/>
                <a:gd name="T17" fmla="*/ 8 h 33"/>
                <a:gd name="T18" fmla="*/ 0 w 105"/>
                <a:gd name="T19" fmla="*/ 0 h 33"/>
                <a:gd name="T20" fmla="*/ 89 w 105"/>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5"/>
                <a:gd name="T34" fmla="*/ 0 h 33"/>
                <a:gd name="T35" fmla="*/ 105 w 105"/>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5" h="33">
                  <a:moveTo>
                    <a:pt x="24" y="0"/>
                  </a:moveTo>
                  <a:lnTo>
                    <a:pt x="96" y="0"/>
                  </a:lnTo>
                  <a:lnTo>
                    <a:pt x="104" y="8"/>
                  </a:lnTo>
                  <a:lnTo>
                    <a:pt x="104" y="24"/>
                  </a:lnTo>
                  <a:lnTo>
                    <a:pt x="96" y="32"/>
                  </a:lnTo>
                  <a:lnTo>
                    <a:pt x="80" y="32"/>
                  </a:lnTo>
                  <a:lnTo>
                    <a:pt x="0" y="32"/>
                  </a:lnTo>
                  <a:lnTo>
                    <a:pt x="0" y="24"/>
                  </a:lnTo>
                  <a:lnTo>
                    <a:pt x="0" y="8"/>
                  </a:lnTo>
                  <a:lnTo>
                    <a:pt x="0" y="0"/>
                  </a:lnTo>
                  <a:lnTo>
                    <a:pt x="24" y="0"/>
                  </a:lnTo>
                  <a:close/>
                </a:path>
              </a:pathLst>
            </a:custGeom>
            <a:solidFill>
              <a:srgbClr val="FFFFFF"/>
            </a:solidFill>
            <a:ln w="9525">
              <a:solidFill>
                <a:schemeClr val="tx1"/>
              </a:solidFill>
              <a:round/>
              <a:headEnd/>
              <a:tailEnd/>
            </a:ln>
          </p:spPr>
          <p:txBody>
            <a:bodyPr wrap="none" anchor="ctr"/>
            <a:lstStyle/>
            <a:p>
              <a:pPr algn="ctr">
                <a:lnSpc>
                  <a:spcPct val="120000"/>
                </a:lnSpc>
              </a:pPr>
              <a:endParaRPr lang="zh-CN" altLang="en-US"/>
            </a:p>
          </p:txBody>
        </p:sp>
        <p:sp>
          <p:nvSpPr>
            <p:cNvPr id="511005" name="Freeform 108"/>
            <p:cNvSpPr>
              <a:spLocks/>
            </p:cNvSpPr>
            <p:nvPr/>
          </p:nvSpPr>
          <p:spPr bwMode="auto">
            <a:xfrm>
              <a:off x="1726" y="2616"/>
              <a:ext cx="94" cy="39"/>
            </a:xfrm>
            <a:custGeom>
              <a:avLst/>
              <a:gdLst>
                <a:gd name="T0" fmla="*/ 297 w 89"/>
                <a:gd name="T1" fmla="*/ 0 h 41"/>
                <a:gd name="T2" fmla="*/ 8 w 89"/>
                <a:gd name="T3" fmla="*/ 0 h 41"/>
                <a:gd name="T4" fmla="*/ 0 w 89"/>
                <a:gd name="T5" fmla="*/ 10 h 41"/>
                <a:gd name="T6" fmla="*/ 0 w 89"/>
                <a:gd name="T7" fmla="*/ 10 h 41"/>
                <a:gd name="T8" fmla="*/ 57 w 89"/>
                <a:gd name="T9" fmla="*/ 11 h 41"/>
                <a:gd name="T10" fmla="*/ 297 w 89"/>
                <a:gd name="T11" fmla="*/ 11 h 41"/>
                <a:gd name="T12" fmla="*/ 331 w 89"/>
                <a:gd name="T13" fmla="*/ 10 h 41"/>
                <a:gd name="T14" fmla="*/ 331 w 89"/>
                <a:gd name="T15" fmla="*/ 10 h 41"/>
                <a:gd name="T16" fmla="*/ 297 w 89"/>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
                <a:gd name="T28" fmla="*/ 0 h 41"/>
                <a:gd name="T29" fmla="*/ 89 w 89"/>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 h="41">
                  <a:moveTo>
                    <a:pt x="80" y="0"/>
                  </a:moveTo>
                  <a:lnTo>
                    <a:pt x="8" y="0"/>
                  </a:lnTo>
                  <a:lnTo>
                    <a:pt x="0" y="16"/>
                  </a:lnTo>
                  <a:lnTo>
                    <a:pt x="0" y="32"/>
                  </a:lnTo>
                  <a:lnTo>
                    <a:pt x="16" y="40"/>
                  </a:lnTo>
                  <a:lnTo>
                    <a:pt x="80" y="40"/>
                  </a:lnTo>
                  <a:lnTo>
                    <a:pt x="88" y="32"/>
                  </a:lnTo>
                  <a:lnTo>
                    <a:pt x="88" y="16"/>
                  </a:lnTo>
                  <a:lnTo>
                    <a:pt x="80" y="0"/>
                  </a:lnTo>
                  <a:close/>
                </a:path>
              </a:pathLst>
            </a:custGeom>
            <a:solidFill>
              <a:srgbClr val="FFFFFF"/>
            </a:solidFill>
            <a:ln w="9525">
              <a:solidFill>
                <a:schemeClr val="tx1"/>
              </a:solidFill>
              <a:round/>
              <a:headEnd/>
              <a:tailEnd/>
            </a:ln>
          </p:spPr>
          <p:txBody>
            <a:bodyPr wrap="none" anchor="ctr"/>
            <a:lstStyle/>
            <a:p>
              <a:pPr algn="ctr">
                <a:lnSpc>
                  <a:spcPct val="120000"/>
                </a:lnSpc>
              </a:pPr>
              <a:endParaRPr lang="zh-CN" altLang="en-US"/>
            </a:p>
          </p:txBody>
        </p:sp>
        <p:sp>
          <p:nvSpPr>
            <p:cNvPr id="511006" name="Freeform 109"/>
            <p:cNvSpPr>
              <a:spLocks/>
            </p:cNvSpPr>
            <p:nvPr/>
          </p:nvSpPr>
          <p:spPr bwMode="auto">
            <a:xfrm>
              <a:off x="1726" y="2538"/>
              <a:ext cx="120" cy="47"/>
            </a:xfrm>
            <a:custGeom>
              <a:avLst/>
              <a:gdLst>
                <a:gd name="T0" fmla="*/ 0 w 113"/>
                <a:gd name="T1" fmla="*/ 0 h 49"/>
                <a:gd name="T2" fmla="*/ 411 w 113"/>
                <a:gd name="T3" fmla="*/ 0 h 49"/>
                <a:gd name="T4" fmla="*/ 472 w 113"/>
                <a:gd name="T5" fmla="*/ 8 h 49"/>
                <a:gd name="T6" fmla="*/ 472 w 113"/>
                <a:gd name="T7" fmla="*/ 12 h 49"/>
                <a:gd name="T8" fmla="*/ 411 w 113"/>
                <a:gd name="T9" fmla="*/ 18 h 49"/>
                <a:gd name="T10" fmla="*/ 0 w 113"/>
                <a:gd name="T11" fmla="*/ 18 h 49"/>
                <a:gd name="T12" fmla="*/ 0 w 113"/>
                <a:gd name="T13" fmla="*/ 12 h 49"/>
                <a:gd name="T14" fmla="*/ 0 w 113"/>
                <a:gd name="T15" fmla="*/ 8 h 49"/>
                <a:gd name="T16" fmla="*/ 0 w 113"/>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
                <a:gd name="T28" fmla="*/ 0 h 49"/>
                <a:gd name="T29" fmla="*/ 113 w 113"/>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 h="49">
                  <a:moveTo>
                    <a:pt x="0" y="0"/>
                  </a:moveTo>
                  <a:lnTo>
                    <a:pt x="96" y="0"/>
                  </a:lnTo>
                  <a:lnTo>
                    <a:pt x="112" y="8"/>
                  </a:lnTo>
                  <a:lnTo>
                    <a:pt x="112" y="32"/>
                  </a:lnTo>
                  <a:lnTo>
                    <a:pt x="96" y="48"/>
                  </a:lnTo>
                  <a:lnTo>
                    <a:pt x="0" y="48"/>
                  </a:lnTo>
                  <a:lnTo>
                    <a:pt x="0" y="32"/>
                  </a:lnTo>
                  <a:lnTo>
                    <a:pt x="0" y="8"/>
                  </a:lnTo>
                  <a:lnTo>
                    <a:pt x="0" y="0"/>
                  </a:lnTo>
                  <a:close/>
                </a:path>
              </a:pathLst>
            </a:custGeom>
            <a:solidFill>
              <a:srgbClr val="FFFFFF"/>
            </a:solidFill>
            <a:ln w="9525">
              <a:solidFill>
                <a:schemeClr val="tx1"/>
              </a:solidFill>
              <a:round/>
              <a:headEnd/>
              <a:tailEnd/>
            </a:ln>
          </p:spPr>
          <p:txBody>
            <a:bodyPr wrap="none" anchor="ctr"/>
            <a:lstStyle/>
            <a:p>
              <a:pPr algn="ctr">
                <a:lnSpc>
                  <a:spcPct val="120000"/>
                </a:lnSpc>
              </a:pPr>
              <a:endParaRPr lang="zh-CN" altLang="en-US"/>
            </a:p>
          </p:txBody>
        </p:sp>
        <p:sp>
          <p:nvSpPr>
            <p:cNvPr id="511007" name="Freeform 110"/>
            <p:cNvSpPr>
              <a:spLocks/>
            </p:cNvSpPr>
            <p:nvPr/>
          </p:nvSpPr>
          <p:spPr bwMode="auto">
            <a:xfrm>
              <a:off x="1573" y="2452"/>
              <a:ext cx="256" cy="118"/>
            </a:xfrm>
            <a:custGeom>
              <a:avLst/>
              <a:gdLst>
                <a:gd name="T0" fmla="*/ 411 w 241"/>
                <a:gd name="T1" fmla="*/ 0 h 121"/>
                <a:gd name="T2" fmla="*/ 682 w 241"/>
                <a:gd name="T3" fmla="*/ 0 h 121"/>
                <a:gd name="T4" fmla="*/ 1022 w 241"/>
                <a:gd name="T5" fmla="*/ 32 h 121"/>
                <a:gd name="T6" fmla="*/ 960 w 241"/>
                <a:gd name="T7" fmla="*/ 50 h 121"/>
                <a:gd name="T8" fmla="*/ 852 w 241"/>
                <a:gd name="T9" fmla="*/ 50 h 121"/>
                <a:gd name="T10" fmla="*/ 754 w 241"/>
                <a:gd name="T11" fmla="*/ 50 h 121"/>
                <a:gd name="T12" fmla="*/ 682 w 241"/>
                <a:gd name="T13" fmla="*/ 42 h 121"/>
                <a:gd name="T14" fmla="*/ 643 w 241"/>
                <a:gd name="T15" fmla="*/ 38 h 121"/>
                <a:gd name="T16" fmla="*/ 506 w 241"/>
                <a:gd name="T17" fmla="*/ 38 h 121"/>
                <a:gd name="T18" fmla="*/ 441 w 241"/>
                <a:gd name="T19" fmla="*/ 54 h 121"/>
                <a:gd name="T20" fmla="*/ 270 w 241"/>
                <a:gd name="T21" fmla="*/ 65 h 121"/>
                <a:gd name="T22" fmla="*/ 0 w 241"/>
                <a:gd name="T23" fmla="*/ 65 h 121"/>
                <a:gd name="T24" fmla="*/ 0 w 241"/>
                <a:gd name="T25" fmla="*/ 24 h 121"/>
                <a:gd name="T26" fmla="*/ 411 w 241"/>
                <a:gd name="T27" fmla="*/ 0 h 1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1"/>
                <a:gd name="T43" fmla="*/ 0 h 121"/>
                <a:gd name="T44" fmla="*/ 241 w 241"/>
                <a:gd name="T45" fmla="*/ 121 h 1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1" h="121">
                  <a:moveTo>
                    <a:pt x="96" y="0"/>
                  </a:moveTo>
                  <a:lnTo>
                    <a:pt x="160" y="0"/>
                  </a:lnTo>
                  <a:lnTo>
                    <a:pt x="240" y="56"/>
                  </a:lnTo>
                  <a:lnTo>
                    <a:pt x="224" y="88"/>
                  </a:lnTo>
                  <a:lnTo>
                    <a:pt x="200" y="88"/>
                  </a:lnTo>
                  <a:lnTo>
                    <a:pt x="176" y="88"/>
                  </a:lnTo>
                  <a:lnTo>
                    <a:pt x="160" y="72"/>
                  </a:lnTo>
                  <a:lnTo>
                    <a:pt x="152" y="64"/>
                  </a:lnTo>
                  <a:lnTo>
                    <a:pt x="120" y="64"/>
                  </a:lnTo>
                  <a:lnTo>
                    <a:pt x="104" y="96"/>
                  </a:lnTo>
                  <a:lnTo>
                    <a:pt x="64" y="120"/>
                  </a:lnTo>
                  <a:lnTo>
                    <a:pt x="0" y="120"/>
                  </a:lnTo>
                  <a:lnTo>
                    <a:pt x="0" y="48"/>
                  </a:lnTo>
                  <a:lnTo>
                    <a:pt x="96" y="0"/>
                  </a:lnTo>
                  <a:close/>
                </a:path>
              </a:pathLst>
            </a:custGeom>
            <a:solidFill>
              <a:srgbClr val="FFFFFF"/>
            </a:solidFill>
            <a:ln w="9525">
              <a:solidFill>
                <a:schemeClr val="tx1"/>
              </a:solidFill>
              <a:round/>
              <a:headEnd/>
              <a:tailEnd/>
            </a:ln>
          </p:spPr>
          <p:txBody>
            <a:bodyPr wrap="none" anchor="ctr"/>
            <a:lstStyle/>
            <a:p>
              <a:pPr algn="ctr">
                <a:lnSpc>
                  <a:spcPct val="120000"/>
                </a:lnSpc>
              </a:pPr>
              <a:endParaRPr lang="zh-CN" altLang="en-US"/>
            </a:p>
          </p:txBody>
        </p:sp>
      </p:grpSp>
      <p:sp>
        <p:nvSpPr>
          <p:cNvPr id="510996" name="Line 7"/>
          <p:cNvSpPr>
            <a:spLocks noChangeShapeType="1"/>
          </p:cNvSpPr>
          <p:nvPr/>
        </p:nvSpPr>
        <p:spPr bwMode="auto">
          <a:xfrm>
            <a:off x="2444750" y="5484813"/>
            <a:ext cx="4800600" cy="0"/>
          </a:xfrm>
          <a:prstGeom prst="line">
            <a:avLst/>
          </a:prstGeom>
          <a:noFill/>
          <a:ln w="25400">
            <a:solidFill>
              <a:srgbClr val="C0C0C0"/>
            </a:solidFill>
            <a:prstDash val="sysDot"/>
            <a:round/>
            <a:headEnd/>
            <a:tailEnd type="oval" w="med" len="med"/>
          </a:ln>
        </p:spPr>
        <p:txBody>
          <a:bodyPr wrap="none" anchor="ctr"/>
          <a:lstStyle/>
          <a:p>
            <a:endParaRPr lang="zh-CN" altLang="en-US"/>
          </a:p>
        </p:txBody>
      </p:sp>
      <p:sp>
        <p:nvSpPr>
          <p:cNvPr id="122" name="Text Box 24"/>
          <p:cNvSpPr txBox="1">
            <a:spLocks noChangeArrowheads="1"/>
          </p:cNvSpPr>
          <p:nvPr/>
        </p:nvSpPr>
        <p:spPr bwMode="auto">
          <a:xfrm>
            <a:off x="3779838" y="4127500"/>
            <a:ext cx="2579687" cy="400050"/>
          </a:xfrm>
          <a:prstGeom prst="rect">
            <a:avLst/>
          </a:prstGeom>
          <a:noFill/>
          <a:ln w="9525" algn="ctr">
            <a:noFill/>
            <a:miter lim="800000"/>
            <a:headEnd/>
            <a:tailEnd/>
          </a:ln>
        </p:spPr>
        <p:txBody>
          <a:bodyPr>
            <a:spAutoFit/>
          </a:bodyPr>
          <a:lstStyle/>
          <a:p>
            <a:pPr>
              <a:defRPr/>
            </a:pPr>
            <a:r>
              <a:rPr lang="zh-CN" altLang="en-US" sz="2000" dirty="0">
                <a:solidFill>
                  <a:schemeClr val="tx1">
                    <a:lumMod val="50000"/>
                    <a:lumOff val="50000"/>
                  </a:schemeClr>
                </a:solidFill>
                <a:latin typeface="微软雅黑" pitchFamily="34" charset="-122"/>
                <a:ea typeface="微软雅黑" pitchFamily="34" charset="-122"/>
                <a:cs typeface="华文细黑"/>
              </a:rPr>
              <a:t>用户背景信息</a:t>
            </a:r>
          </a:p>
        </p:txBody>
      </p:sp>
      <p:grpSp>
        <p:nvGrpSpPr>
          <p:cNvPr id="123" name="Group 32"/>
          <p:cNvGrpSpPr>
            <a:grpSpLocks/>
          </p:cNvGrpSpPr>
          <p:nvPr/>
        </p:nvGrpSpPr>
        <p:grpSpPr bwMode="auto">
          <a:xfrm>
            <a:off x="2205393" y="4868863"/>
            <a:ext cx="762000" cy="665162"/>
            <a:chOff x="3174" y="2656"/>
            <a:chExt cx="1549" cy="1351"/>
          </a:xfrm>
          <a:solidFill>
            <a:schemeClr val="accent1"/>
          </a:solidFill>
        </p:grpSpPr>
        <p:sp>
          <p:nvSpPr>
            <p:cNvPr id="124" name="AutoShape 33"/>
            <p:cNvSpPr>
              <a:spLocks noChangeArrowheads="1"/>
            </p:cNvSpPr>
            <p:nvPr/>
          </p:nvSpPr>
          <p:spPr bwMode="gray">
            <a:xfrm>
              <a:off x="3187" y="2679"/>
              <a:ext cx="1536" cy="1328"/>
            </a:xfrm>
            <a:prstGeom prst="hexagon">
              <a:avLst>
                <a:gd name="adj" fmla="val 28916"/>
                <a:gd name="vf" fmla="val 115470"/>
              </a:avLst>
            </a:prstGeom>
            <a:grpFill/>
            <a:ln w="9525">
              <a:noFill/>
              <a:miter lim="800000"/>
              <a:headEnd/>
              <a:tailEnd/>
            </a:ln>
            <a:effectLst/>
          </p:spPr>
          <p:txBody>
            <a:bodyPr wrap="none" anchor="ctr"/>
            <a:lstStyle/>
            <a:p>
              <a:pPr algn="ctr">
                <a:defRPr/>
              </a:pPr>
              <a:endParaRPr lang="zh-CN" altLang="en-US" sz="1400">
                <a:solidFill>
                  <a:schemeClr val="hlink"/>
                </a:solidFill>
                <a:latin typeface="Tahoma" pitchFamily="34" charset="0"/>
                <a:ea typeface="+mn-ea"/>
                <a:cs typeface="Tahoma" pitchFamily="34" charset="0"/>
              </a:endParaRPr>
            </a:p>
          </p:txBody>
        </p:sp>
        <p:sp>
          <p:nvSpPr>
            <p:cNvPr id="125" name="AutoShape 34"/>
            <p:cNvSpPr>
              <a:spLocks noChangeArrowheads="1"/>
            </p:cNvSpPr>
            <p:nvPr/>
          </p:nvSpPr>
          <p:spPr bwMode="gray">
            <a:xfrm>
              <a:off x="3174" y="2656"/>
              <a:ext cx="1536" cy="1328"/>
            </a:xfrm>
            <a:prstGeom prst="hexagon">
              <a:avLst>
                <a:gd name="adj" fmla="val 28916"/>
                <a:gd name="vf" fmla="val 115470"/>
              </a:avLst>
            </a:prstGeom>
            <a:grpFill/>
            <a:ln w="9525">
              <a:solidFill>
                <a:srgbClr val="C0C0C0"/>
              </a:solidFill>
              <a:miter lim="800000"/>
              <a:headEnd/>
              <a:tailEnd/>
            </a:ln>
            <a:effectLst/>
          </p:spPr>
          <p:txBody>
            <a:bodyPr wrap="none" anchor="ctr"/>
            <a:lstStyle/>
            <a:p>
              <a:pPr algn="ctr">
                <a:defRPr/>
              </a:pPr>
              <a:endParaRPr lang="zh-CN" altLang="en-US" sz="1400">
                <a:solidFill>
                  <a:schemeClr val="hlink"/>
                </a:solidFill>
                <a:latin typeface="Tahoma" pitchFamily="34" charset="0"/>
                <a:ea typeface="+mn-ea"/>
                <a:cs typeface="Tahoma" pitchFamily="34" charset="0"/>
              </a:endParaRPr>
            </a:p>
          </p:txBody>
        </p:sp>
        <p:sp>
          <p:nvSpPr>
            <p:cNvPr id="126" name="AutoShape 35"/>
            <p:cNvSpPr>
              <a:spLocks noChangeArrowheads="1"/>
            </p:cNvSpPr>
            <p:nvPr/>
          </p:nvSpPr>
          <p:spPr bwMode="gray">
            <a:xfrm>
              <a:off x="3264" y="2736"/>
              <a:ext cx="1350" cy="1168"/>
            </a:xfrm>
            <a:prstGeom prst="hexagon">
              <a:avLst>
                <a:gd name="adj" fmla="val 28896"/>
                <a:gd name="vf" fmla="val 115470"/>
              </a:avLst>
            </a:prstGeom>
            <a:grpFill/>
            <a:ln w="9525">
              <a:solidFill>
                <a:schemeClr val="tx1"/>
              </a:solidFill>
              <a:miter lim="800000"/>
              <a:headEnd/>
              <a:tailEnd/>
            </a:ln>
            <a:effectLst/>
          </p:spPr>
          <p:txBody>
            <a:bodyPr wrap="none" anchor="ctr"/>
            <a:lstStyle/>
            <a:p>
              <a:pPr algn="ctr">
                <a:defRPr/>
              </a:pPr>
              <a:endParaRPr lang="zh-CN" altLang="en-US" sz="1400">
                <a:solidFill>
                  <a:schemeClr val="hlink"/>
                </a:solidFill>
                <a:latin typeface="Tahoma" pitchFamily="34" charset="0"/>
                <a:ea typeface="+mn-ea"/>
                <a:cs typeface="Tahoma" pitchFamily="34" charset="0"/>
              </a:endParaRPr>
            </a:p>
          </p:txBody>
        </p:sp>
      </p:grpSp>
      <p:sp>
        <p:nvSpPr>
          <p:cNvPr id="510999" name="Text Box 37"/>
          <p:cNvSpPr txBox="1">
            <a:spLocks noChangeArrowheads="1"/>
          </p:cNvSpPr>
          <p:nvPr/>
        </p:nvSpPr>
        <p:spPr bwMode="gray">
          <a:xfrm>
            <a:off x="2401888" y="4967288"/>
            <a:ext cx="381000" cy="461962"/>
          </a:xfrm>
          <a:prstGeom prst="rect">
            <a:avLst/>
          </a:prstGeom>
          <a:noFill/>
          <a:ln w="9525" algn="ctr">
            <a:noFill/>
            <a:miter lim="800000"/>
            <a:headEnd/>
            <a:tailEnd/>
          </a:ln>
        </p:spPr>
        <p:txBody>
          <a:bodyPr wrap="none">
            <a:spAutoFit/>
          </a:bodyPr>
          <a:lstStyle/>
          <a:p>
            <a:pPr algn="ctr"/>
            <a:r>
              <a:rPr lang="en-US" altLang="zh-CN" sz="2400" b="1">
                <a:solidFill>
                  <a:schemeClr val="bg1"/>
                </a:solidFill>
                <a:latin typeface="Tahoma" pitchFamily="34" charset="0"/>
                <a:cs typeface="Tahoma" pitchFamily="34" charset="0"/>
              </a:rPr>
              <a:t>5</a:t>
            </a:r>
          </a:p>
        </p:txBody>
      </p:sp>
      <p:sp>
        <p:nvSpPr>
          <p:cNvPr id="128" name="Text Box 24"/>
          <p:cNvSpPr txBox="1">
            <a:spLocks noChangeArrowheads="1"/>
          </p:cNvSpPr>
          <p:nvPr/>
        </p:nvSpPr>
        <p:spPr bwMode="auto">
          <a:xfrm>
            <a:off x="3810000" y="4994275"/>
            <a:ext cx="3478213" cy="400050"/>
          </a:xfrm>
          <a:prstGeom prst="rect">
            <a:avLst/>
          </a:prstGeom>
          <a:noFill/>
          <a:ln w="9525" algn="ctr">
            <a:noFill/>
            <a:miter lim="800000"/>
            <a:headEnd/>
            <a:tailEnd/>
          </a:ln>
        </p:spPr>
        <p:txBody>
          <a:bodyPr>
            <a:spAutoFit/>
          </a:bodyPr>
          <a:lstStyle/>
          <a:p>
            <a:pPr>
              <a:defRPr/>
            </a:pPr>
            <a:r>
              <a:rPr lang="zh-CN" altLang="en-US" sz="2000" dirty="0">
                <a:solidFill>
                  <a:schemeClr val="tx1">
                    <a:lumMod val="50000"/>
                    <a:lumOff val="50000"/>
                  </a:schemeClr>
                </a:solidFill>
                <a:latin typeface="微软雅黑" pitchFamily="34" charset="-122"/>
                <a:ea typeface="微软雅黑" pitchFamily="34" charset="-122"/>
                <a:cs typeface="华文细黑"/>
              </a:rPr>
              <a:t>附件</a:t>
            </a:r>
          </a:p>
        </p:txBody>
      </p:sp>
      <p:sp>
        <p:nvSpPr>
          <p:cNvPr id="129" name="Text Box 22"/>
          <p:cNvSpPr txBox="1">
            <a:spLocks noChangeArrowheads="1"/>
          </p:cNvSpPr>
          <p:nvPr/>
        </p:nvSpPr>
        <p:spPr bwMode="auto">
          <a:xfrm>
            <a:off x="3732213" y="2474913"/>
            <a:ext cx="2579687" cy="400050"/>
          </a:xfrm>
          <a:prstGeom prst="rect">
            <a:avLst/>
          </a:prstGeom>
          <a:noFill/>
          <a:ln w="9525" algn="ctr">
            <a:noFill/>
            <a:miter lim="800000"/>
            <a:headEnd/>
            <a:tailEnd/>
          </a:ln>
        </p:spPr>
        <p:txBody>
          <a:bodyPr>
            <a:spAutoFit/>
          </a:bodyPr>
          <a:lstStyle/>
          <a:p>
            <a:pPr>
              <a:defRPr/>
            </a:pPr>
            <a:r>
              <a:rPr lang="zh-CN" altLang="en-US" sz="2000" dirty="0">
                <a:solidFill>
                  <a:schemeClr val="tx1">
                    <a:lumMod val="50000"/>
                    <a:lumOff val="50000"/>
                  </a:schemeClr>
                </a:solidFill>
                <a:latin typeface="微软雅黑" pitchFamily="34" charset="-122"/>
                <a:ea typeface="微软雅黑" pitchFamily="34" charset="-122"/>
                <a:cs typeface="华文细黑"/>
              </a:rPr>
              <a:t>满意度和优先级评估</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1" name="Rectangle 28"/>
          <p:cNvSpPr>
            <a:spLocks noGrp="1" noChangeArrowheads="1"/>
          </p:cNvSpPr>
          <p:nvPr>
            <p:ph type="title" idx="4294967295"/>
          </p:nvPr>
        </p:nvSpPr>
        <p:spPr>
          <a:xfrm>
            <a:off x="0" y="71438"/>
            <a:ext cx="8931275" cy="492125"/>
          </a:xfrm>
        </p:spPr>
        <p:txBody>
          <a:bodyPr/>
          <a:lstStyle/>
          <a:p>
            <a:r>
              <a:rPr lang="zh-CN" altLang="en-US" smtClean="0">
                <a:latin typeface="微软雅黑"/>
                <a:ea typeface="微软雅黑"/>
                <a:cs typeface="微软雅黑"/>
              </a:rPr>
              <a:t>产品背景介绍</a:t>
            </a:r>
          </a:p>
        </p:txBody>
      </p:sp>
      <p:sp>
        <p:nvSpPr>
          <p:cNvPr id="512002" name="TextBox 10"/>
          <p:cNvSpPr txBox="1">
            <a:spLocks noChangeArrowheads="1"/>
          </p:cNvSpPr>
          <p:nvPr/>
        </p:nvSpPr>
        <p:spPr bwMode="auto">
          <a:xfrm>
            <a:off x="525463" y="1308100"/>
            <a:ext cx="8856662" cy="4064000"/>
          </a:xfrm>
          <a:prstGeom prst="rect">
            <a:avLst/>
          </a:prstGeom>
          <a:noFill/>
          <a:ln w="9525">
            <a:noFill/>
            <a:miter lim="800000"/>
            <a:headEnd/>
            <a:tailEnd/>
          </a:ln>
        </p:spPr>
        <p:txBody>
          <a:bodyPr>
            <a:spAutoFit/>
          </a:bodyPr>
          <a:lstStyle/>
          <a:p>
            <a:pPr indent="287338">
              <a:lnSpc>
                <a:spcPct val="150000"/>
              </a:lnSpc>
              <a:buFont typeface="Wingdings" pitchFamily="2" charset="2"/>
              <a:buChar char="u"/>
            </a:pPr>
            <a:r>
              <a:rPr lang="zh-CN" altLang="en-US" sz="1600" b="1">
                <a:solidFill>
                  <a:schemeClr val="tx1"/>
                </a:solidFill>
                <a:latin typeface="微软雅黑"/>
                <a:ea typeface="微软雅黑"/>
                <a:cs typeface="微软雅黑"/>
              </a:rPr>
              <a:t>产品介绍</a:t>
            </a:r>
            <a:endParaRPr lang="en-US" altLang="zh-CN" sz="1600" b="1">
              <a:solidFill>
                <a:schemeClr val="tx1"/>
              </a:solidFill>
              <a:latin typeface="微软雅黑"/>
              <a:ea typeface="微软雅黑"/>
              <a:cs typeface="微软雅黑"/>
            </a:endParaRPr>
          </a:p>
          <a:p>
            <a:pPr indent="287338">
              <a:lnSpc>
                <a:spcPct val="150000"/>
              </a:lnSpc>
            </a:pPr>
            <a:r>
              <a:rPr kumimoji="0" lang="zh-CN" altLang="en-US" sz="1400">
                <a:solidFill>
                  <a:schemeClr val="tx1"/>
                </a:solidFill>
              </a:rPr>
              <a:t>    手机动漫客户端是中国移动全力打造的全龄化的动漫手机观看软件，其包括了漫画、动画、主题和资讯，通过在线和下载的方式观看最新、最热的动漫作品，带你走进不一样的动漫世界。 只需下载安装，即可开始一场动漫饕餮盛宴。手机动漫客户端致力打造最</a:t>
            </a:r>
            <a:r>
              <a:rPr kumimoji="0" lang="en-US" altLang="zh-CN" sz="1400">
                <a:solidFill>
                  <a:schemeClr val="tx1"/>
                </a:solidFill>
              </a:rPr>
              <a:t>ENJOY</a:t>
            </a:r>
            <a:r>
              <a:rPr kumimoji="0" lang="zh-CN" altLang="en-US" sz="1400">
                <a:solidFill>
                  <a:schemeClr val="tx1"/>
                </a:solidFill>
              </a:rPr>
              <a:t>的动漫内容发布平台，以及最</a:t>
            </a:r>
            <a:r>
              <a:rPr kumimoji="0" lang="en-US" altLang="zh-CN" sz="1400">
                <a:solidFill>
                  <a:schemeClr val="tx1"/>
                </a:solidFill>
              </a:rPr>
              <a:t>POWER</a:t>
            </a:r>
            <a:r>
              <a:rPr kumimoji="0" lang="zh-CN" altLang="en-US" sz="1400">
                <a:solidFill>
                  <a:schemeClr val="tx1"/>
                </a:solidFill>
              </a:rPr>
              <a:t>的移动互联网传播渠道，用动漫的角度来演绎时尚生活。手机动漫业务自</a:t>
            </a:r>
            <a:r>
              <a:rPr kumimoji="0" lang="en-US" altLang="zh-CN" sz="1400">
                <a:solidFill>
                  <a:schemeClr val="tx1"/>
                </a:solidFill>
              </a:rPr>
              <a:t>2011</a:t>
            </a:r>
            <a:r>
              <a:rPr kumimoji="0" lang="zh-CN" altLang="en-US" sz="1400">
                <a:solidFill>
                  <a:schemeClr val="tx1"/>
                </a:solidFill>
              </a:rPr>
              <a:t>年</a:t>
            </a:r>
            <a:r>
              <a:rPr kumimoji="0" lang="en-US" altLang="zh-CN" sz="1400">
                <a:solidFill>
                  <a:schemeClr val="tx1"/>
                </a:solidFill>
              </a:rPr>
              <a:t>4</a:t>
            </a:r>
            <a:r>
              <a:rPr kumimoji="0" lang="zh-CN" altLang="en-US" sz="1400">
                <a:solidFill>
                  <a:schemeClr val="tx1"/>
                </a:solidFill>
              </a:rPr>
              <a:t>月起试商用以来，实现用户规模和业务收入同比增长快，用户对于产品内容和形式均表示欢迎和认可，业务整体呈现良性发展。</a:t>
            </a:r>
            <a:endParaRPr lang="en-US" altLang="zh-CN" sz="1400" b="1">
              <a:solidFill>
                <a:srgbClr val="FF0000"/>
              </a:solidFill>
              <a:latin typeface="微软雅黑"/>
              <a:ea typeface="微软雅黑"/>
              <a:cs typeface="微软雅黑"/>
            </a:endParaRPr>
          </a:p>
          <a:p>
            <a:pPr indent="287338">
              <a:lnSpc>
                <a:spcPct val="150000"/>
              </a:lnSpc>
              <a:buFont typeface="Wingdings" pitchFamily="2" charset="2"/>
              <a:buChar char="u"/>
            </a:pPr>
            <a:r>
              <a:rPr lang="zh-CN" altLang="en-US" sz="1600" b="1">
                <a:solidFill>
                  <a:schemeClr val="tx1"/>
                </a:solidFill>
                <a:latin typeface="微软雅黑"/>
                <a:ea typeface="微软雅黑"/>
                <a:cs typeface="微软雅黑"/>
              </a:rPr>
              <a:t>研究背景</a:t>
            </a:r>
            <a:endParaRPr lang="en-US" altLang="zh-CN" sz="1600" b="1">
              <a:solidFill>
                <a:schemeClr val="tx1"/>
              </a:solidFill>
              <a:latin typeface="微软雅黑"/>
              <a:ea typeface="微软雅黑"/>
              <a:cs typeface="微软雅黑"/>
            </a:endParaRPr>
          </a:p>
          <a:p>
            <a:pPr indent="287338">
              <a:lnSpc>
                <a:spcPct val="150000"/>
              </a:lnSpc>
              <a:buFont typeface="Wingdings" pitchFamily="2" charset="2"/>
              <a:buNone/>
            </a:pPr>
            <a:r>
              <a:rPr kumimoji="0" lang="zh-CN" altLang="en-US" sz="1400">
                <a:solidFill>
                  <a:schemeClr val="tx1"/>
                </a:solidFill>
              </a:rPr>
              <a:t>     随着智能手机的全面普及，我国的手机动漫得到了长足的发展。手机动漫结合了动漫的娱乐性与手机的便捷性，表现形式丰富，其多媒体和娱乐性对读图时代的现代人尤其是年轻人具有很强的吸引力，但手机动漫缺少创意精品内容的状况也亟需改变 。为做好产品质量优化，提升产品认知度，重点从业务使用，包括：性能、界面、交互、功能、内容等方面进行调研。</a:t>
            </a:r>
            <a:endParaRPr kumimoji="0" lang="en-US" altLang="zh-CN" sz="1400">
              <a:solidFill>
                <a:schemeClr val="tx1"/>
              </a:solidFill>
              <a:ea typeface="微软雅黑"/>
              <a:cs typeface="微软雅黑"/>
            </a:endParaRPr>
          </a:p>
          <a:p>
            <a:pPr indent="287338">
              <a:lnSpc>
                <a:spcPct val="150000"/>
              </a:lnSpc>
            </a:pPr>
            <a:r>
              <a:rPr lang="en-US" altLang="zh-CN" sz="1600" b="1">
                <a:solidFill>
                  <a:schemeClr val="tx1"/>
                </a:solidFill>
                <a:latin typeface="微软雅黑"/>
                <a:ea typeface="微软雅黑"/>
                <a:cs typeface="微软雅黑"/>
              </a:rPr>
              <a:t>   </a:t>
            </a:r>
            <a:endParaRPr lang="en-US" altLang="zh-CN" sz="1600" b="1">
              <a:solidFill>
                <a:srgbClr val="FF0000"/>
              </a:solidFill>
              <a:latin typeface="微软雅黑"/>
              <a:ea typeface="微软雅黑"/>
              <a:cs typeface="微软雅黑"/>
            </a:endParaRPr>
          </a:p>
        </p:txBody>
      </p:sp>
      <p:sp>
        <p:nvSpPr>
          <p:cNvPr id="512003" name="Rectangle 2"/>
          <p:cNvSpPr>
            <a:spLocks noChangeArrowheads="1"/>
          </p:cNvSpPr>
          <p:nvPr/>
        </p:nvSpPr>
        <p:spPr bwMode="auto">
          <a:xfrm>
            <a:off x="0" y="0"/>
            <a:ext cx="9906000" cy="0"/>
          </a:xfrm>
          <a:prstGeom prst="rect">
            <a:avLst/>
          </a:prstGeom>
          <a:noFill/>
          <a:ln w="9525">
            <a:noFill/>
            <a:miter lim="800000"/>
            <a:headEnd/>
            <a:tailEnd/>
          </a:ln>
        </p:spPr>
        <p:txBody>
          <a:bodyPr wrap="none" anchor="ctr">
            <a:spAutoFit/>
          </a:bodyPr>
          <a:lstStyle/>
          <a:p>
            <a:pPr algn="ctr">
              <a:lnSpc>
                <a:spcPct val="120000"/>
              </a:lnSpc>
            </a:pPr>
            <a:endParaRPr lang="zh-CN" altLang="en-US"/>
          </a:p>
        </p:txBody>
      </p:sp>
      <p:sp>
        <p:nvSpPr>
          <p:cNvPr id="512004" name="Rectangle 2"/>
          <p:cNvSpPr>
            <a:spLocks noChangeArrowheads="1"/>
          </p:cNvSpPr>
          <p:nvPr/>
        </p:nvSpPr>
        <p:spPr bwMode="auto">
          <a:xfrm>
            <a:off x="0" y="0"/>
            <a:ext cx="9906000" cy="0"/>
          </a:xfrm>
          <a:prstGeom prst="rect">
            <a:avLst/>
          </a:prstGeom>
          <a:noFill/>
          <a:ln w="9525">
            <a:noFill/>
            <a:miter lim="800000"/>
            <a:headEnd/>
            <a:tailEnd/>
          </a:ln>
        </p:spPr>
        <p:txBody>
          <a:bodyPr wrap="none" anchor="ctr">
            <a:spAutoFit/>
          </a:bodyPr>
          <a:lstStyle/>
          <a:p>
            <a:pPr algn="ctr">
              <a:lnSpc>
                <a:spcPct val="120000"/>
              </a:lnSpc>
            </a:pPr>
            <a:endParaRPr lang="zh-CN" alt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gray">
          <a:xfrm rot="10800000" flipV="1">
            <a:off x="-1588" y="1406525"/>
            <a:ext cx="9128126" cy="4275138"/>
          </a:xfrm>
          <a:prstGeom prst="rect">
            <a:avLst/>
          </a:prstGeom>
          <a:gradFill rotWithShape="1">
            <a:gsLst>
              <a:gs pos="0">
                <a:schemeClr val="bg1"/>
              </a:gs>
              <a:gs pos="50000">
                <a:srgbClr val="FFFFFF"/>
              </a:gs>
              <a:gs pos="100000">
                <a:schemeClr val="bg1"/>
              </a:gs>
            </a:gsLst>
            <a:lin ang="5400000" scaled="1"/>
          </a:gradFill>
          <a:ln w="9525">
            <a:noFill/>
            <a:miter lim="800000"/>
            <a:headEnd/>
            <a:tailEnd/>
          </a:ln>
        </p:spPr>
        <p:txBody>
          <a:bodyPr wrap="none" lIns="90000" tIns="90000" rIns="72000" bIns="90000" anchor="ctr"/>
          <a:lstStyle/>
          <a:p>
            <a:pPr algn="ctr" eaLnBrk="0" hangingPunct="0">
              <a:lnSpc>
                <a:spcPct val="120000"/>
              </a:lnSpc>
              <a:defRPr/>
            </a:pPr>
            <a:endParaRPr lang="en-US">
              <a:solidFill>
                <a:schemeClr val="bg1"/>
              </a:solidFill>
              <a:latin typeface="微软雅黑" pitchFamily="34" charset="-122"/>
              <a:ea typeface="微软雅黑" pitchFamily="34" charset="-122"/>
              <a:cs typeface="Arial" pitchFamily="34" charset="0"/>
            </a:endParaRPr>
          </a:p>
        </p:txBody>
      </p:sp>
      <p:sp>
        <p:nvSpPr>
          <p:cNvPr id="513026" name="Rectangle 66"/>
          <p:cNvSpPr>
            <a:spLocks noChangeArrowheads="1"/>
          </p:cNvSpPr>
          <p:nvPr/>
        </p:nvSpPr>
        <p:spPr bwMode="gray">
          <a:xfrm>
            <a:off x="7650163" y="6011863"/>
            <a:ext cx="141287" cy="390525"/>
          </a:xfrm>
          <a:prstGeom prst="rect">
            <a:avLst/>
          </a:prstGeom>
          <a:gradFill rotWithShape="1">
            <a:gsLst>
              <a:gs pos="0">
                <a:srgbClr val="C0C0C0"/>
              </a:gs>
              <a:gs pos="100000">
                <a:schemeClr val="bg1"/>
              </a:gs>
            </a:gsLst>
            <a:lin ang="5400000" scaled="1"/>
          </a:gradFill>
          <a:ln w="9525">
            <a:noFill/>
            <a:miter lim="800000"/>
            <a:headEnd/>
            <a:tailEnd/>
          </a:ln>
        </p:spPr>
        <p:txBody>
          <a:bodyPr wrap="none" anchor="ctr"/>
          <a:lstStyle/>
          <a:p>
            <a:pPr algn="ctr">
              <a:lnSpc>
                <a:spcPct val="120000"/>
              </a:lnSpc>
            </a:pPr>
            <a:endParaRPr lang="zh-CN" altLang="en-US">
              <a:latin typeface="微软雅黑"/>
              <a:ea typeface="微软雅黑"/>
              <a:cs typeface="Arial" charset="0"/>
            </a:endParaRPr>
          </a:p>
        </p:txBody>
      </p:sp>
      <p:pic>
        <p:nvPicPr>
          <p:cNvPr id="513027" name="Picture 67" descr="Background2"/>
          <p:cNvPicPr>
            <a:picLocks noChangeAspect="1" noChangeArrowheads="1"/>
          </p:cNvPicPr>
          <p:nvPr/>
        </p:nvPicPr>
        <p:blipFill>
          <a:blip r:embed="rId2">
            <a:lum bright="18000" contrast="-18000"/>
          </a:blip>
          <a:srcRect/>
          <a:stretch>
            <a:fillRect/>
          </a:stretch>
        </p:blipFill>
        <p:spPr bwMode="gray">
          <a:xfrm>
            <a:off x="258763" y="1233488"/>
            <a:ext cx="9144000" cy="5003800"/>
          </a:xfrm>
          <a:prstGeom prst="rect">
            <a:avLst/>
          </a:prstGeom>
          <a:noFill/>
          <a:ln w="9525">
            <a:noFill/>
            <a:miter lim="800000"/>
            <a:headEnd/>
            <a:tailEnd/>
          </a:ln>
        </p:spPr>
      </p:pic>
      <p:grpSp>
        <p:nvGrpSpPr>
          <p:cNvPr id="513028" name="Group 76"/>
          <p:cNvGrpSpPr>
            <a:grpSpLocks/>
          </p:cNvGrpSpPr>
          <p:nvPr/>
        </p:nvGrpSpPr>
        <p:grpSpPr bwMode="auto">
          <a:xfrm>
            <a:off x="6291263" y="2157413"/>
            <a:ext cx="1517650" cy="695325"/>
            <a:chOff x="5962" y="1052"/>
            <a:chExt cx="905" cy="416"/>
          </a:xfrm>
        </p:grpSpPr>
        <p:sp>
          <p:nvSpPr>
            <p:cNvPr id="513075" name="Freeform 77"/>
            <p:cNvSpPr>
              <a:spLocks/>
            </p:cNvSpPr>
            <p:nvPr/>
          </p:nvSpPr>
          <p:spPr bwMode="gray">
            <a:xfrm>
              <a:off x="5969" y="1059"/>
              <a:ext cx="892" cy="401"/>
            </a:xfrm>
            <a:custGeom>
              <a:avLst/>
              <a:gdLst>
                <a:gd name="T0" fmla="*/ 0 w 9534"/>
                <a:gd name="T1" fmla="*/ 0 h 4283"/>
                <a:gd name="T2" fmla="*/ 0 w 9534"/>
                <a:gd name="T3" fmla="*/ 0 h 4283"/>
                <a:gd name="T4" fmla="*/ 0 w 9534"/>
                <a:gd name="T5" fmla="*/ 0 h 4283"/>
                <a:gd name="T6" fmla="*/ 0 w 9534"/>
                <a:gd name="T7" fmla="*/ 0 h 4283"/>
                <a:gd name="T8" fmla="*/ 0 w 9534"/>
                <a:gd name="T9" fmla="*/ 0 h 4283"/>
                <a:gd name="T10" fmla="*/ 0 w 9534"/>
                <a:gd name="T11" fmla="*/ 0 h 4283"/>
                <a:gd name="T12" fmla="*/ 0 60000 65536"/>
                <a:gd name="T13" fmla="*/ 0 60000 65536"/>
                <a:gd name="T14" fmla="*/ 0 60000 65536"/>
                <a:gd name="T15" fmla="*/ 0 60000 65536"/>
                <a:gd name="T16" fmla="*/ 0 60000 65536"/>
                <a:gd name="T17" fmla="*/ 0 60000 65536"/>
                <a:gd name="T18" fmla="*/ 0 w 9534"/>
                <a:gd name="T19" fmla="*/ 0 h 4283"/>
                <a:gd name="T20" fmla="*/ 9534 w 9534"/>
                <a:gd name="T21" fmla="*/ 4283 h 4283"/>
              </a:gdLst>
              <a:ahLst/>
              <a:cxnLst>
                <a:cxn ang="T12">
                  <a:pos x="T0" y="T1"/>
                </a:cxn>
                <a:cxn ang="T13">
                  <a:pos x="T2" y="T3"/>
                </a:cxn>
                <a:cxn ang="T14">
                  <a:pos x="T4" y="T5"/>
                </a:cxn>
                <a:cxn ang="T15">
                  <a:pos x="T6" y="T7"/>
                </a:cxn>
                <a:cxn ang="T16">
                  <a:pos x="T8" y="T9"/>
                </a:cxn>
                <a:cxn ang="T17">
                  <a:pos x="T10" y="T11"/>
                </a:cxn>
              </a:cxnLst>
              <a:rect l="T18" t="T19" r="T20" b="T21"/>
              <a:pathLst>
                <a:path w="9534" h="4283">
                  <a:moveTo>
                    <a:pt x="9534" y="1904"/>
                  </a:moveTo>
                  <a:lnTo>
                    <a:pt x="846" y="0"/>
                  </a:lnTo>
                  <a:lnTo>
                    <a:pt x="0" y="1141"/>
                  </a:lnTo>
                  <a:lnTo>
                    <a:pt x="846" y="2610"/>
                  </a:lnTo>
                  <a:lnTo>
                    <a:pt x="9534" y="4283"/>
                  </a:lnTo>
                  <a:lnTo>
                    <a:pt x="9534" y="1904"/>
                  </a:lnTo>
                  <a:close/>
                </a:path>
              </a:pathLst>
            </a:custGeom>
            <a:solidFill>
              <a:schemeClr val="bg1"/>
            </a:solidFill>
            <a:ln w="9525">
              <a:noFill/>
              <a:round/>
              <a:headEnd/>
              <a:tailEnd/>
            </a:ln>
          </p:spPr>
          <p:txBody>
            <a:bodyPr/>
            <a:lstStyle/>
            <a:p>
              <a:pPr algn="ctr">
                <a:lnSpc>
                  <a:spcPct val="120000"/>
                </a:lnSpc>
              </a:pPr>
              <a:endParaRPr lang="zh-CN" altLang="en-US">
                <a:latin typeface="微软雅黑"/>
                <a:ea typeface="微软雅黑"/>
                <a:cs typeface="Arial" charset="0"/>
              </a:endParaRPr>
            </a:p>
          </p:txBody>
        </p:sp>
        <p:sp>
          <p:nvSpPr>
            <p:cNvPr id="513076" name="Freeform 78"/>
            <p:cNvSpPr>
              <a:spLocks noEditPoints="1"/>
            </p:cNvSpPr>
            <p:nvPr/>
          </p:nvSpPr>
          <p:spPr bwMode="gray">
            <a:xfrm>
              <a:off x="5962" y="1052"/>
              <a:ext cx="905" cy="416"/>
            </a:xfrm>
            <a:custGeom>
              <a:avLst/>
              <a:gdLst>
                <a:gd name="T0" fmla="*/ 0 w 4099"/>
                <a:gd name="T1" fmla="*/ 0 h 1880"/>
                <a:gd name="T2" fmla="*/ 0 w 4099"/>
                <a:gd name="T3" fmla="*/ 0 h 1880"/>
                <a:gd name="T4" fmla="*/ 0 w 4099"/>
                <a:gd name="T5" fmla="*/ 0 h 1880"/>
                <a:gd name="T6" fmla="*/ 0 w 4099"/>
                <a:gd name="T7" fmla="*/ 0 h 1880"/>
                <a:gd name="T8" fmla="*/ 0 w 4099"/>
                <a:gd name="T9" fmla="*/ 0 h 1880"/>
                <a:gd name="T10" fmla="*/ 0 w 4099"/>
                <a:gd name="T11" fmla="*/ 0 h 1880"/>
                <a:gd name="T12" fmla="*/ 0 w 4099"/>
                <a:gd name="T13" fmla="*/ 0 h 1880"/>
                <a:gd name="T14" fmla="*/ 0 w 4099"/>
                <a:gd name="T15" fmla="*/ 0 h 1880"/>
                <a:gd name="T16" fmla="*/ 0 w 4099"/>
                <a:gd name="T17" fmla="*/ 0 h 1880"/>
                <a:gd name="T18" fmla="*/ 0 w 4099"/>
                <a:gd name="T19" fmla="*/ 0 h 1880"/>
                <a:gd name="T20" fmla="*/ 0 w 4099"/>
                <a:gd name="T21" fmla="*/ 0 h 1880"/>
                <a:gd name="T22" fmla="*/ 0 w 4099"/>
                <a:gd name="T23" fmla="*/ 0 h 1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99"/>
                <a:gd name="T37" fmla="*/ 0 h 1880"/>
                <a:gd name="T38" fmla="*/ 4099 w 4099"/>
                <a:gd name="T39" fmla="*/ 1880 h 1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99" h="1880">
                  <a:moveTo>
                    <a:pt x="0" y="513"/>
                  </a:moveTo>
                  <a:cubicBezTo>
                    <a:pt x="373" y="1163"/>
                    <a:pt x="373" y="1163"/>
                    <a:pt x="373" y="1163"/>
                  </a:cubicBezTo>
                  <a:cubicBezTo>
                    <a:pt x="4099" y="1880"/>
                    <a:pt x="4099" y="1880"/>
                    <a:pt x="4099" y="1880"/>
                  </a:cubicBezTo>
                  <a:cubicBezTo>
                    <a:pt x="4099" y="814"/>
                    <a:pt x="4099" y="814"/>
                    <a:pt x="4099" y="814"/>
                  </a:cubicBezTo>
                  <a:cubicBezTo>
                    <a:pt x="379" y="0"/>
                    <a:pt x="379" y="0"/>
                    <a:pt x="379" y="0"/>
                  </a:cubicBezTo>
                  <a:lnTo>
                    <a:pt x="0" y="513"/>
                  </a:lnTo>
                  <a:close/>
                  <a:moveTo>
                    <a:pt x="404" y="65"/>
                  </a:moveTo>
                  <a:cubicBezTo>
                    <a:pt x="440" y="73"/>
                    <a:pt x="3996" y="851"/>
                    <a:pt x="4041" y="861"/>
                  </a:cubicBezTo>
                  <a:cubicBezTo>
                    <a:pt x="4041" y="904"/>
                    <a:pt x="4041" y="1745"/>
                    <a:pt x="4041" y="1809"/>
                  </a:cubicBezTo>
                  <a:cubicBezTo>
                    <a:pt x="3973" y="1796"/>
                    <a:pt x="436" y="1116"/>
                    <a:pt x="410" y="1111"/>
                  </a:cubicBezTo>
                  <a:cubicBezTo>
                    <a:pt x="398" y="1089"/>
                    <a:pt x="87" y="547"/>
                    <a:pt x="69" y="517"/>
                  </a:cubicBezTo>
                  <a:cubicBezTo>
                    <a:pt x="90" y="489"/>
                    <a:pt x="383" y="92"/>
                    <a:pt x="404" y="65"/>
                  </a:cubicBezTo>
                  <a:close/>
                </a:path>
              </a:pathLst>
            </a:custGeom>
            <a:gradFill rotWithShape="1">
              <a:gsLst>
                <a:gs pos="0">
                  <a:srgbClr val="8D8D8D"/>
                </a:gs>
                <a:gs pos="100000">
                  <a:srgbClr val="4D4D4D"/>
                </a:gs>
              </a:gsLst>
              <a:lin ang="0" scaled="1"/>
            </a:gradFill>
            <a:ln w="9525">
              <a:noFill/>
              <a:round/>
              <a:headEnd/>
              <a:tailEnd/>
            </a:ln>
          </p:spPr>
          <p:txBody>
            <a:bodyPr/>
            <a:lstStyle/>
            <a:p>
              <a:pPr algn="ctr">
                <a:lnSpc>
                  <a:spcPct val="120000"/>
                </a:lnSpc>
              </a:pPr>
              <a:endParaRPr lang="zh-CN" altLang="en-US">
                <a:latin typeface="微软雅黑"/>
                <a:ea typeface="微软雅黑"/>
                <a:cs typeface="Arial" charset="0"/>
              </a:endParaRPr>
            </a:p>
          </p:txBody>
        </p:sp>
        <p:grpSp>
          <p:nvGrpSpPr>
            <p:cNvPr id="513077" name="Group 79"/>
            <p:cNvGrpSpPr>
              <a:grpSpLocks/>
            </p:cNvGrpSpPr>
            <p:nvPr/>
          </p:nvGrpSpPr>
          <p:grpSpPr bwMode="auto">
            <a:xfrm>
              <a:off x="6797" y="1223"/>
              <a:ext cx="64" cy="237"/>
              <a:chOff x="6797" y="1223"/>
              <a:chExt cx="64" cy="237"/>
            </a:xfrm>
          </p:grpSpPr>
          <p:sp>
            <p:nvSpPr>
              <p:cNvPr id="19" name="Freeform 80"/>
              <p:cNvSpPr>
                <a:spLocks/>
              </p:cNvSpPr>
              <p:nvPr/>
            </p:nvSpPr>
            <p:spPr bwMode="gray">
              <a:xfrm>
                <a:off x="6797" y="1223"/>
                <a:ext cx="64" cy="237"/>
              </a:xfrm>
              <a:custGeom>
                <a:avLst/>
                <a:gdLst/>
                <a:ahLst/>
                <a:cxnLst>
                  <a:cxn ang="0">
                    <a:pos x="0" y="2397"/>
                  </a:cxn>
                  <a:cxn ang="0">
                    <a:pos x="685" y="2530"/>
                  </a:cxn>
                  <a:cxn ang="0">
                    <a:pos x="685" y="151"/>
                  </a:cxn>
                  <a:cxn ang="0">
                    <a:pos x="0" y="0"/>
                  </a:cxn>
                  <a:cxn ang="0">
                    <a:pos x="0" y="2397"/>
                  </a:cxn>
                </a:cxnLst>
                <a:rect l="0" t="0" r="r" b="b"/>
                <a:pathLst>
                  <a:path w="685" h="2530">
                    <a:moveTo>
                      <a:pt x="0" y="2397"/>
                    </a:moveTo>
                    <a:lnTo>
                      <a:pt x="685" y="2530"/>
                    </a:lnTo>
                    <a:lnTo>
                      <a:pt x="685" y="151"/>
                    </a:lnTo>
                    <a:lnTo>
                      <a:pt x="0" y="0"/>
                    </a:lnTo>
                    <a:lnTo>
                      <a:pt x="0" y="2397"/>
                    </a:lnTo>
                    <a:close/>
                  </a:path>
                </a:pathLst>
              </a:custGeom>
              <a:gradFill rotWithShape="1">
                <a:gsLst>
                  <a:gs pos="0">
                    <a:srgbClr val="333333">
                      <a:gamma/>
                      <a:tint val="70196"/>
                      <a:invGamma/>
                    </a:srgbClr>
                  </a:gs>
                  <a:gs pos="100000">
                    <a:srgbClr val="333333"/>
                  </a:gs>
                </a:gsLst>
                <a:lin ang="0" scaled="1"/>
              </a:gradFill>
              <a:ln w="9525">
                <a:solidFill>
                  <a:srgbClr val="B2B2B2"/>
                </a:solidFill>
                <a:round/>
                <a:headEnd/>
                <a:tailEnd/>
              </a:ln>
              <a:effectLst>
                <a:outerShdw dist="12700" dir="10800000" algn="ctr" rotWithShape="0">
                  <a:srgbClr val="333333"/>
                </a:outerShdw>
              </a:effectLst>
            </p:spPr>
            <p:txBody>
              <a:bodyPr/>
              <a:lstStyle/>
              <a:p>
                <a:pPr algn="ctr">
                  <a:lnSpc>
                    <a:spcPct val="120000"/>
                  </a:lnSpc>
                  <a:defRPr/>
                </a:pPr>
                <a:endParaRPr lang="zh-CN" altLang="en-US">
                  <a:latin typeface="微软雅黑" pitchFamily="34" charset="-122"/>
                  <a:ea typeface="微软雅黑" pitchFamily="34" charset="-122"/>
                  <a:cs typeface="Arial" pitchFamily="34" charset="0"/>
                </a:endParaRPr>
              </a:p>
            </p:txBody>
          </p:sp>
          <p:sp>
            <p:nvSpPr>
              <p:cNvPr id="20" name="Oval 81"/>
              <p:cNvSpPr>
                <a:spLocks noChangeArrowheads="1"/>
              </p:cNvSpPr>
              <p:nvPr/>
            </p:nvSpPr>
            <p:spPr bwMode="gray">
              <a:xfrm>
                <a:off x="6813" y="1275"/>
                <a:ext cx="35" cy="35"/>
              </a:xfrm>
              <a:prstGeom prst="ellipse">
                <a:avLst/>
              </a:prstGeom>
              <a:gradFill rotWithShape="1">
                <a:gsLst>
                  <a:gs pos="0">
                    <a:srgbClr val="DDDDDD"/>
                  </a:gs>
                  <a:gs pos="100000">
                    <a:srgbClr val="DDDDDD">
                      <a:gamma/>
                      <a:shade val="0"/>
                      <a:invGamma/>
                    </a:srgbClr>
                  </a:gs>
                </a:gsLst>
                <a:path path="shape">
                  <a:fillToRect l="50000" t="50000" r="50000" b="50000"/>
                </a:path>
              </a:gradFill>
              <a:ln w="9525">
                <a:noFill/>
                <a:round/>
                <a:headEnd/>
                <a:tailEnd/>
              </a:ln>
              <a:effectLst>
                <a:outerShdw dist="17961" dir="2700000" algn="ctr" rotWithShape="0">
                  <a:srgbClr val="000000">
                    <a:alpha val="50000"/>
                  </a:srgbClr>
                </a:outerShdw>
              </a:effectLst>
            </p:spPr>
            <p:txBody>
              <a:bodyPr wrap="none" anchor="ctr"/>
              <a:lstStyle/>
              <a:p>
                <a:pPr algn="ctr">
                  <a:lnSpc>
                    <a:spcPct val="120000"/>
                  </a:lnSpc>
                  <a:defRPr/>
                </a:pPr>
                <a:endParaRPr lang="zh-CN" altLang="en-US">
                  <a:latin typeface="微软雅黑" pitchFamily="34" charset="-122"/>
                  <a:ea typeface="微软雅黑" pitchFamily="34" charset="-122"/>
                  <a:cs typeface="Arial" pitchFamily="34" charset="0"/>
                </a:endParaRPr>
              </a:p>
            </p:txBody>
          </p:sp>
          <p:sp>
            <p:nvSpPr>
              <p:cNvPr id="21" name="Oval 82"/>
              <p:cNvSpPr>
                <a:spLocks noChangeArrowheads="1"/>
              </p:cNvSpPr>
              <p:nvPr/>
            </p:nvSpPr>
            <p:spPr bwMode="gray">
              <a:xfrm>
                <a:off x="6813" y="1373"/>
                <a:ext cx="35" cy="35"/>
              </a:xfrm>
              <a:prstGeom prst="ellipse">
                <a:avLst/>
              </a:prstGeom>
              <a:gradFill rotWithShape="1">
                <a:gsLst>
                  <a:gs pos="0">
                    <a:srgbClr val="DDDDDD"/>
                  </a:gs>
                  <a:gs pos="100000">
                    <a:srgbClr val="DDDDDD">
                      <a:gamma/>
                      <a:shade val="0"/>
                      <a:invGamma/>
                    </a:srgbClr>
                  </a:gs>
                </a:gsLst>
                <a:path path="shape">
                  <a:fillToRect l="50000" t="50000" r="50000" b="50000"/>
                </a:path>
              </a:gradFill>
              <a:ln w="9525">
                <a:noFill/>
                <a:round/>
                <a:headEnd/>
                <a:tailEnd/>
              </a:ln>
              <a:effectLst>
                <a:outerShdw dist="17961" dir="2700000" algn="ctr" rotWithShape="0">
                  <a:srgbClr val="000000">
                    <a:alpha val="50000"/>
                  </a:srgbClr>
                </a:outerShdw>
              </a:effectLst>
            </p:spPr>
            <p:txBody>
              <a:bodyPr wrap="none" anchor="ctr"/>
              <a:lstStyle/>
              <a:p>
                <a:pPr algn="ctr">
                  <a:lnSpc>
                    <a:spcPct val="120000"/>
                  </a:lnSpc>
                  <a:defRPr/>
                </a:pPr>
                <a:endParaRPr lang="zh-CN" altLang="en-US">
                  <a:latin typeface="微软雅黑" pitchFamily="34" charset="-122"/>
                  <a:ea typeface="微软雅黑" pitchFamily="34" charset="-122"/>
                  <a:cs typeface="Arial" pitchFamily="34" charset="0"/>
                </a:endParaRPr>
              </a:p>
            </p:txBody>
          </p:sp>
        </p:grpSp>
      </p:grpSp>
      <p:grpSp>
        <p:nvGrpSpPr>
          <p:cNvPr id="513029" name="Group 83"/>
          <p:cNvGrpSpPr>
            <a:grpSpLocks/>
          </p:cNvGrpSpPr>
          <p:nvPr/>
        </p:nvGrpSpPr>
        <p:grpSpPr bwMode="auto">
          <a:xfrm>
            <a:off x="7918450" y="1460500"/>
            <a:ext cx="1273175" cy="1027113"/>
            <a:chOff x="6932" y="408"/>
            <a:chExt cx="759" cy="613"/>
          </a:xfrm>
        </p:grpSpPr>
        <p:sp>
          <p:nvSpPr>
            <p:cNvPr id="23" name="Freeform 84"/>
            <p:cNvSpPr>
              <a:spLocks/>
            </p:cNvSpPr>
            <p:nvPr/>
          </p:nvSpPr>
          <p:spPr bwMode="gray">
            <a:xfrm>
              <a:off x="6938" y="416"/>
              <a:ext cx="750" cy="595"/>
            </a:xfrm>
            <a:custGeom>
              <a:avLst/>
              <a:gdLst/>
              <a:ahLst/>
              <a:cxnLst>
                <a:cxn ang="0">
                  <a:pos x="0" y="3975"/>
                </a:cxn>
                <a:cxn ang="0">
                  <a:pos x="7174" y="0"/>
                </a:cxn>
                <a:cxn ang="0">
                  <a:pos x="7975" y="1008"/>
                </a:cxn>
                <a:cxn ang="0">
                  <a:pos x="7174" y="2778"/>
                </a:cxn>
                <a:cxn ang="0">
                  <a:pos x="0" y="6354"/>
                </a:cxn>
                <a:cxn ang="0">
                  <a:pos x="0" y="3975"/>
                </a:cxn>
              </a:cxnLst>
              <a:rect l="0" t="0" r="r" b="b"/>
              <a:pathLst>
                <a:path w="7975" h="6354">
                  <a:moveTo>
                    <a:pt x="0" y="3975"/>
                  </a:moveTo>
                  <a:lnTo>
                    <a:pt x="7174" y="0"/>
                  </a:lnTo>
                  <a:lnTo>
                    <a:pt x="7975" y="1008"/>
                  </a:lnTo>
                  <a:lnTo>
                    <a:pt x="7174" y="2778"/>
                  </a:lnTo>
                  <a:lnTo>
                    <a:pt x="0" y="6354"/>
                  </a:lnTo>
                  <a:lnTo>
                    <a:pt x="0" y="3975"/>
                  </a:lnTo>
                  <a:close/>
                </a:path>
              </a:pathLst>
            </a:custGeom>
            <a:gradFill rotWithShape="1">
              <a:gsLst>
                <a:gs pos="0">
                  <a:schemeClr val="bg1">
                    <a:gamma/>
                    <a:shade val="86275"/>
                    <a:invGamma/>
                  </a:schemeClr>
                </a:gs>
                <a:gs pos="100000">
                  <a:schemeClr val="bg1"/>
                </a:gs>
              </a:gsLst>
              <a:lin ang="0" scaled="1"/>
            </a:gradFill>
            <a:ln w="9525">
              <a:noFill/>
              <a:round/>
              <a:headEnd/>
              <a:tailEnd/>
            </a:ln>
          </p:spPr>
          <p:txBody>
            <a:bodyPr/>
            <a:lstStyle/>
            <a:p>
              <a:pPr algn="ctr">
                <a:lnSpc>
                  <a:spcPct val="120000"/>
                </a:lnSpc>
                <a:defRPr/>
              </a:pPr>
              <a:endParaRPr lang="zh-CN" altLang="en-US">
                <a:latin typeface="微软雅黑" pitchFamily="34" charset="-122"/>
                <a:ea typeface="微软雅黑" pitchFamily="34" charset="-122"/>
                <a:cs typeface="Arial" pitchFamily="34" charset="0"/>
              </a:endParaRPr>
            </a:p>
          </p:txBody>
        </p:sp>
        <p:sp>
          <p:nvSpPr>
            <p:cNvPr id="513070" name="Freeform 85"/>
            <p:cNvSpPr>
              <a:spLocks noEditPoints="1"/>
            </p:cNvSpPr>
            <p:nvPr/>
          </p:nvSpPr>
          <p:spPr bwMode="gray">
            <a:xfrm>
              <a:off x="6932" y="408"/>
              <a:ext cx="759" cy="613"/>
            </a:xfrm>
            <a:custGeom>
              <a:avLst/>
              <a:gdLst>
                <a:gd name="T0" fmla="*/ 0 w 3439"/>
                <a:gd name="T1" fmla="*/ 0 h 2774"/>
                <a:gd name="T2" fmla="*/ 0 w 3439"/>
                <a:gd name="T3" fmla="*/ 0 h 2774"/>
                <a:gd name="T4" fmla="*/ 0 w 3439"/>
                <a:gd name="T5" fmla="*/ 0 h 2774"/>
                <a:gd name="T6" fmla="*/ 0 w 3439"/>
                <a:gd name="T7" fmla="*/ 0 h 2774"/>
                <a:gd name="T8" fmla="*/ 0 w 3439"/>
                <a:gd name="T9" fmla="*/ 0 h 2774"/>
                <a:gd name="T10" fmla="*/ 0 w 3439"/>
                <a:gd name="T11" fmla="*/ 0 h 2774"/>
                <a:gd name="T12" fmla="*/ 0 w 3439"/>
                <a:gd name="T13" fmla="*/ 0 h 2774"/>
                <a:gd name="T14" fmla="*/ 0 w 3439"/>
                <a:gd name="T15" fmla="*/ 0 h 2774"/>
                <a:gd name="T16" fmla="*/ 0 w 3439"/>
                <a:gd name="T17" fmla="*/ 0 h 2774"/>
                <a:gd name="T18" fmla="*/ 0 w 3439"/>
                <a:gd name="T19" fmla="*/ 0 h 2774"/>
                <a:gd name="T20" fmla="*/ 0 w 3439"/>
                <a:gd name="T21" fmla="*/ 0 h 2774"/>
                <a:gd name="T22" fmla="*/ 0 w 3439"/>
                <a:gd name="T23" fmla="*/ 0 h 27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39"/>
                <a:gd name="T37" fmla="*/ 0 h 2774"/>
                <a:gd name="T38" fmla="*/ 3439 w 3439"/>
                <a:gd name="T39" fmla="*/ 2774 h 27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39" h="2774">
                  <a:moveTo>
                    <a:pt x="0" y="1703"/>
                  </a:moveTo>
                  <a:cubicBezTo>
                    <a:pt x="0" y="2774"/>
                    <a:pt x="0" y="2774"/>
                    <a:pt x="0" y="2774"/>
                  </a:cubicBezTo>
                  <a:cubicBezTo>
                    <a:pt x="3088" y="1235"/>
                    <a:pt x="3088" y="1235"/>
                    <a:pt x="3088" y="1235"/>
                  </a:cubicBezTo>
                  <a:cubicBezTo>
                    <a:pt x="3439" y="460"/>
                    <a:pt x="3439" y="460"/>
                    <a:pt x="3439" y="460"/>
                  </a:cubicBezTo>
                  <a:cubicBezTo>
                    <a:pt x="3074" y="0"/>
                    <a:pt x="3074" y="0"/>
                    <a:pt x="3074" y="0"/>
                  </a:cubicBezTo>
                  <a:lnTo>
                    <a:pt x="0" y="1703"/>
                  </a:lnTo>
                  <a:close/>
                  <a:moveTo>
                    <a:pt x="3059" y="75"/>
                  </a:moveTo>
                  <a:cubicBezTo>
                    <a:pt x="3086" y="109"/>
                    <a:pt x="3352" y="443"/>
                    <a:pt x="3371" y="468"/>
                  </a:cubicBezTo>
                  <a:cubicBezTo>
                    <a:pt x="3358" y="499"/>
                    <a:pt x="3052" y="1174"/>
                    <a:pt x="3044" y="1192"/>
                  </a:cubicBezTo>
                  <a:cubicBezTo>
                    <a:pt x="3026" y="1201"/>
                    <a:pt x="140" y="2639"/>
                    <a:pt x="58" y="2680"/>
                  </a:cubicBezTo>
                  <a:cubicBezTo>
                    <a:pt x="58" y="2596"/>
                    <a:pt x="58" y="1769"/>
                    <a:pt x="58" y="1737"/>
                  </a:cubicBezTo>
                  <a:cubicBezTo>
                    <a:pt x="88" y="1721"/>
                    <a:pt x="3016" y="98"/>
                    <a:pt x="3059" y="75"/>
                  </a:cubicBezTo>
                  <a:close/>
                </a:path>
              </a:pathLst>
            </a:custGeom>
            <a:gradFill rotWithShape="1">
              <a:gsLst>
                <a:gs pos="0">
                  <a:srgbClr val="808080"/>
                </a:gs>
                <a:gs pos="100000">
                  <a:srgbClr val="D1D1D1"/>
                </a:gs>
              </a:gsLst>
              <a:lin ang="0" scaled="1"/>
            </a:gradFill>
            <a:ln w="9525">
              <a:noFill/>
              <a:round/>
              <a:headEnd/>
              <a:tailEnd/>
            </a:ln>
          </p:spPr>
          <p:txBody>
            <a:bodyPr/>
            <a:lstStyle/>
            <a:p>
              <a:pPr algn="ctr">
                <a:lnSpc>
                  <a:spcPct val="120000"/>
                </a:lnSpc>
              </a:pPr>
              <a:endParaRPr lang="zh-CN" altLang="en-US">
                <a:latin typeface="微软雅黑"/>
                <a:ea typeface="微软雅黑"/>
                <a:cs typeface="Arial" charset="0"/>
              </a:endParaRPr>
            </a:p>
          </p:txBody>
        </p:sp>
        <p:grpSp>
          <p:nvGrpSpPr>
            <p:cNvPr id="513071" name="Group 86"/>
            <p:cNvGrpSpPr>
              <a:grpSpLocks/>
            </p:cNvGrpSpPr>
            <p:nvPr/>
          </p:nvGrpSpPr>
          <p:grpSpPr bwMode="auto">
            <a:xfrm>
              <a:off x="6938" y="753"/>
              <a:ext cx="65" cy="258"/>
              <a:chOff x="6938" y="753"/>
              <a:chExt cx="65" cy="258"/>
            </a:xfrm>
          </p:grpSpPr>
          <p:sp>
            <p:nvSpPr>
              <p:cNvPr id="26" name="Freeform 87"/>
              <p:cNvSpPr>
                <a:spLocks/>
              </p:cNvSpPr>
              <p:nvPr/>
            </p:nvSpPr>
            <p:spPr bwMode="gray">
              <a:xfrm>
                <a:off x="6938" y="753"/>
                <a:ext cx="65" cy="258"/>
              </a:xfrm>
              <a:custGeom>
                <a:avLst/>
                <a:gdLst/>
                <a:ahLst/>
                <a:cxnLst>
                  <a:cxn ang="0">
                    <a:pos x="688" y="0"/>
                  </a:cxn>
                  <a:cxn ang="0">
                    <a:pos x="0" y="380"/>
                  </a:cxn>
                  <a:cxn ang="0">
                    <a:pos x="0" y="2759"/>
                  </a:cxn>
                  <a:cxn ang="0">
                    <a:pos x="688" y="2417"/>
                  </a:cxn>
                  <a:cxn ang="0">
                    <a:pos x="688" y="0"/>
                  </a:cxn>
                </a:cxnLst>
                <a:rect l="0" t="0" r="r" b="b"/>
                <a:pathLst>
                  <a:path w="688" h="2759">
                    <a:moveTo>
                      <a:pt x="688" y="0"/>
                    </a:moveTo>
                    <a:lnTo>
                      <a:pt x="0" y="380"/>
                    </a:lnTo>
                    <a:lnTo>
                      <a:pt x="0" y="2759"/>
                    </a:lnTo>
                    <a:lnTo>
                      <a:pt x="688" y="2417"/>
                    </a:lnTo>
                    <a:lnTo>
                      <a:pt x="688" y="0"/>
                    </a:lnTo>
                    <a:close/>
                  </a:path>
                </a:pathLst>
              </a:custGeom>
              <a:gradFill rotWithShape="1">
                <a:gsLst>
                  <a:gs pos="0">
                    <a:srgbClr val="5F5F5F"/>
                  </a:gs>
                  <a:gs pos="100000">
                    <a:srgbClr val="5F5F5F">
                      <a:gamma/>
                      <a:tint val="40000"/>
                      <a:invGamma/>
                    </a:srgbClr>
                  </a:gs>
                </a:gsLst>
                <a:lin ang="0" scaled="1"/>
              </a:gradFill>
              <a:ln w="9525">
                <a:solidFill>
                  <a:srgbClr val="B2B2B2"/>
                </a:solidFill>
                <a:round/>
                <a:headEnd/>
                <a:tailEnd/>
              </a:ln>
              <a:effectLst>
                <a:outerShdw dist="12700" algn="ctr" rotWithShape="0">
                  <a:srgbClr val="333333"/>
                </a:outerShdw>
              </a:effectLst>
            </p:spPr>
            <p:txBody>
              <a:bodyPr/>
              <a:lstStyle/>
              <a:p>
                <a:pPr algn="ctr">
                  <a:lnSpc>
                    <a:spcPct val="120000"/>
                  </a:lnSpc>
                  <a:defRPr/>
                </a:pPr>
                <a:endParaRPr lang="zh-CN" altLang="en-US">
                  <a:latin typeface="微软雅黑" pitchFamily="34" charset="-122"/>
                  <a:ea typeface="微软雅黑" pitchFamily="34" charset="-122"/>
                  <a:cs typeface="Arial" pitchFamily="34" charset="0"/>
                </a:endParaRPr>
              </a:p>
            </p:txBody>
          </p:sp>
          <p:sp>
            <p:nvSpPr>
              <p:cNvPr id="27" name="Oval 88"/>
              <p:cNvSpPr>
                <a:spLocks noChangeArrowheads="1"/>
              </p:cNvSpPr>
              <p:nvPr/>
            </p:nvSpPr>
            <p:spPr bwMode="gray">
              <a:xfrm>
                <a:off x="6949" y="818"/>
                <a:ext cx="35" cy="27"/>
              </a:xfrm>
              <a:prstGeom prst="ellipse">
                <a:avLst/>
              </a:prstGeom>
              <a:gradFill rotWithShape="1">
                <a:gsLst>
                  <a:gs pos="0">
                    <a:srgbClr val="DDDDDD"/>
                  </a:gs>
                  <a:gs pos="100000">
                    <a:srgbClr val="DDDDDD">
                      <a:gamma/>
                      <a:shade val="0"/>
                      <a:invGamma/>
                    </a:srgbClr>
                  </a:gs>
                </a:gsLst>
                <a:path path="shape">
                  <a:fillToRect l="50000" t="50000" r="50000" b="50000"/>
                </a:path>
              </a:gradFill>
              <a:ln w="9525">
                <a:noFill/>
                <a:round/>
                <a:headEnd/>
                <a:tailEnd/>
              </a:ln>
              <a:effectLst>
                <a:outerShdw dist="17961" dir="2700000" algn="ctr" rotWithShape="0">
                  <a:srgbClr val="000000">
                    <a:alpha val="50000"/>
                  </a:srgbClr>
                </a:outerShdw>
              </a:effectLst>
            </p:spPr>
            <p:txBody>
              <a:bodyPr wrap="none" anchor="ctr"/>
              <a:lstStyle/>
              <a:p>
                <a:pPr algn="ctr">
                  <a:lnSpc>
                    <a:spcPct val="120000"/>
                  </a:lnSpc>
                  <a:defRPr/>
                </a:pPr>
                <a:endParaRPr lang="zh-CN" altLang="en-US">
                  <a:latin typeface="微软雅黑" pitchFamily="34" charset="-122"/>
                  <a:ea typeface="微软雅黑" pitchFamily="34" charset="-122"/>
                  <a:cs typeface="Arial" pitchFamily="34" charset="0"/>
                </a:endParaRPr>
              </a:p>
            </p:txBody>
          </p:sp>
          <p:sp>
            <p:nvSpPr>
              <p:cNvPr id="28" name="Oval 89"/>
              <p:cNvSpPr>
                <a:spLocks noChangeArrowheads="1"/>
              </p:cNvSpPr>
              <p:nvPr/>
            </p:nvSpPr>
            <p:spPr bwMode="gray">
              <a:xfrm>
                <a:off x="6949" y="916"/>
                <a:ext cx="35" cy="35"/>
              </a:xfrm>
              <a:prstGeom prst="ellipse">
                <a:avLst/>
              </a:prstGeom>
              <a:gradFill rotWithShape="1">
                <a:gsLst>
                  <a:gs pos="0">
                    <a:srgbClr val="DDDDDD"/>
                  </a:gs>
                  <a:gs pos="100000">
                    <a:srgbClr val="DDDDDD">
                      <a:gamma/>
                      <a:shade val="0"/>
                      <a:invGamma/>
                    </a:srgbClr>
                  </a:gs>
                </a:gsLst>
                <a:path path="shape">
                  <a:fillToRect l="50000" t="50000" r="50000" b="50000"/>
                </a:path>
              </a:gradFill>
              <a:ln w="9525">
                <a:noFill/>
                <a:round/>
                <a:headEnd/>
                <a:tailEnd/>
              </a:ln>
              <a:effectLst>
                <a:outerShdw dist="17961" dir="2700000" algn="ctr" rotWithShape="0">
                  <a:srgbClr val="000000">
                    <a:alpha val="50000"/>
                  </a:srgbClr>
                </a:outerShdw>
              </a:effectLst>
            </p:spPr>
            <p:txBody>
              <a:bodyPr wrap="none" anchor="ctr"/>
              <a:lstStyle/>
              <a:p>
                <a:pPr algn="ctr">
                  <a:lnSpc>
                    <a:spcPct val="120000"/>
                  </a:lnSpc>
                  <a:defRPr/>
                </a:pPr>
                <a:endParaRPr lang="zh-CN" altLang="en-US">
                  <a:latin typeface="微软雅黑" pitchFamily="34" charset="-122"/>
                  <a:ea typeface="微软雅黑" pitchFamily="34" charset="-122"/>
                  <a:cs typeface="Arial" pitchFamily="34" charset="0"/>
                </a:endParaRPr>
              </a:p>
            </p:txBody>
          </p:sp>
        </p:grpSp>
      </p:grpSp>
      <p:grpSp>
        <p:nvGrpSpPr>
          <p:cNvPr id="513030" name="Group 90"/>
          <p:cNvGrpSpPr>
            <a:grpSpLocks/>
          </p:cNvGrpSpPr>
          <p:nvPr/>
        </p:nvGrpSpPr>
        <p:grpSpPr bwMode="auto">
          <a:xfrm>
            <a:off x="7785100" y="1706563"/>
            <a:ext cx="144463" cy="4233862"/>
            <a:chOff x="2810" y="859"/>
            <a:chExt cx="71" cy="2962"/>
          </a:xfrm>
        </p:grpSpPr>
        <p:grpSp>
          <p:nvGrpSpPr>
            <p:cNvPr id="513055" name="Group 91"/>
            <p:cNvGrpSpPr>
              <a:grpSpLocks/>
            </p:cNvGrpSpPr>
            <p:nvPr/>
          </p:nvGrpSpPr>
          <p:grpSpPr bwMode="auto">
            <a:xfrm>
              <a:off x="2801" y="859"/>
              <a:ext cx="81" cy="2940"/>
              <a:chOff x="6840" y="596"/>
              <a:chExt cx="90" cy="3244"/>
            </a:xfrm>
          </p:grpSpPr>
          <p:grpSp>
            <p:nvGrpSpPr>
              <p:cNvPr id="513059" name="Group 7"/>
              <p:cNvGrpSpPr>
                <a:grpSpLocks/>
              </p:cNvGrpSpPr>
              <p:nvPr/>
            </p:nvGrpSpPr>
            <p:grpSpPr bwMode="auto">
              <a:xfrm flipH="1">
                <a:off x="6840" y="665"/>
                <a:ext cx="80" cy="3175"/>
                <a:chOff x="3424" y="1389"/>
                <a:chExt cx="182" cy="2132"/>
              </a:xfrm>
            </p:grpSpPr>
            <p:sp>
              <p:nvSpPr>
                <p:cNvPr id="513067" name="Rectangle 93"/>
                <p:cNvSpPr>
                  <a:spLocks noChangeArrowheads="1"/>
                </p:cNvSpPr>
                <p:nvPr/>
              </p:nvSpPr>
              <p:spPr bwMode="gray">
                <a:xfrm>
                  <a:off x="3424" y="1389"/>
                  <a:ext cx="91" cy="2132"/>
                </a:xfrm>
                <a:prstGeom prst="rect">
                  <a:avLst/>
                </a:prstGeom>
                <a:gradFill rotWithShape="1">
                  <a:gsLst>
                    <a:gs pos="0">
                      <a:srgbClr val="808080"/>
                    </a:gs>
                    <a:gs pos="50000">
                      <a:srgbClr val="C0C0C0"/>
                    </a:gs>
                    <a:gs pos="100000">
                      <a:srgbClr val="808080"/>
                    </a:gs>
                  </a:gsLst>
                  <a:lin ang="0" scaled="1"/>
                </a:gradFill>
                <a:ln w="9525">
                  <a:noFill/>
                  <a:miter lim="800000"/>
                  <a:headEnd/>
                  <a:tailEnd/>
                </a:ln>
              </p:spPr>
              <p:txBody>
                <a:bodyPr wrap="none" anchor="ctr"/>
                <a:lstStyle/>
                <a:p>
                  <a:pPr algn="ctr">
                    <a:lnSpc>
                      <a:spcPct val="120000"/>
                    </a:lnSpc>
                  </a:pPr>
                  <a:endParaRPr lang="en-US" altLang="zh-CN">
                    <a:latin typeface="微软雅黑"/>
                    <a:ea typeface="微软雅黑"/>
                    <a:cs typeface="Arial" charset="0"/>
                  </a:endParaRPr>
                </a:p>
              </p:txBody>
            </p:sp>
            <p:sp>
              <p:nvSpPr>
                <p:cNvPr id="513068" name="Rectangle 6"/>
                <p:cNvSpPr>
                  <a:spLocks noChangeArrowheads="1"/>
                </p:cNvSpPr>
                <p:nvPr/>
              </p:nvSpPr>
              <p:spPr bwMode="gray">
                <a:xfrm>
                  <a:off x="3515" y="1389"/>
                  <a:ext cx="91" cy="2132"/>
                </a:xfrm>
                <a:prstGeom prst="rect">
                  <a:avLst/>
                </a:prstGeom>
                <a:gradFill rotWithShape="1">
                  <a:gsLst>
                    <a:gs pos="0">
                      <a:srgbClr val="808080"/>
                    </a:gs>
                    <a:gs pos="50000">
                      <a:srgbClr val="FFFFFF"/>
                    </a:gs>
                    <a:gs pos="100000">
                      <a:srgbClr val="808080"/>
                    </a:gs>
                  </a:gsLst>
                  <a:lin ang="0" scaled="1"/>
                </a:gradFill>
                <a:ln w="9525">
                  <a:noFill/>
                  <a:miter lim="800000"/>
                  <a:headEnd/>
                  <a:tailEnd/>
                </a:ln>
              </p:spPr>
              <p:txBody>
                <a:bodyPr wrap="none" anchor="ctr"/>
                <a:lstStyle/>
                <a:p>
                  <a:pPr algn="ctr">
                    <a:lnSpc>
                      <a:spcPct val="120000"/>
                    </a:lnSpc>
                  </a:pPr>
                  <a:endParaRPr lang="zh-CN" altLang="en-US">
                    <a:latin typeface="微软雅黑"/>
                    <a:ea typeface="微软雅黑"/>
                    <a:cs typeface="Arial" charset="0"/>
                  </a:endParaRPr>
                </a:p>
              </p:txBody>
            </p:sp>
          </p:grpSp>
          <p:grpSp>
            <p:nvGrpSpPr>
              <p:cNvPr id="513060" name="Group 95"/>
              <p:cNvGrpSpPr>
                <a:grpSpLocks/>
              </p:cNvGrpSpPr>
              <p:nvPr/>
            </p:nvGrpSpPr>
            <p:grpSpPr bwMode="auto">
              <a:xfrm>
                <a:off x="6869" y="596"/>
                <a:ext cx="61" cy="64"/>
                <a:chOff x="6869" y="596"/>
                <a:chExt cx="61" cy="64"/>
              </a:xfrm>
            </p:grpSpPr>
            <p:grpSp>
              <p:nvGrpSpPr>
                <p:cNvPr id="513061" name="Group 96"/>
                <p:cNvGrpSpPr>
                  <a:grpSpLocks/>
                </p:cNvGrpSpPr>
                <p:nvPr/>
              </p:nvGrpSpPr>
              <p:grpSpPr bwMode="auto">
                <a:xfrm>
                  <a:off x="6869" y="623"/>
                  <a:ext cx="61" cy="37"/>
                  <a:chOff x="6869" y="623"/>
                  <a:chExt cx="61" cy="37"/>
                </a:xfrm>
              </p:grpSpPr>
              <p:sp>
                <p:nvSpPr>
                  <p:cNvPr id="513065" name="Rectangle 19"/>
                  <p:cNvSpPr>
                    <a:spLocks noChangeArrowheads="1"/>
                  </p:cNvSpPr>
                  <p:nvPr/>
                </p:nvSpPr>
                <p:spPr bwMode="gray">
                  <a:xfrm flipH="1" flipV="1">
                    <a:off x="6900" y="623"/>
                    <a:ext cx="30" cy="37"/>
                  </a:xfrm>
                  <a:prstGeom prst="rect">
                    <a:avLst/>
                  </a:prstGeom>
                  <a:gradFill rotWithShape="1">
                    <a:gsLst>
                      <a:gs pos="0">
                        <a:srgbClr val="808080"/>
                      </a:gs>
                      <a:gs pos="50000">
                        <a:srgbClr val="C0C0C0"/>
                      </a:gs>
                      <a:gs pos="100000">
                        <a:srgbClr val="808080"/>
                      </a:gs>
                    </a:gsLst>
                    <a:lin ang="0" scaled="1"/>
                  </a:gradFill>
                  <a:ln w="9525">
                    <a:noFill/>
                    <a:miter lim="800000"/>
                    <a:headEnd/>
                    <a:tailEnd/>
                  </a:ln>
                </p:spPr>
                <p:txBody>
                  <a:bodyPr rot="10800000" wrap="none" anchor="ctr"/>
                  <a:lstStyle/>
                  <a:p>
                    <a:pPr algn="ctr">
                      <a:lnSpc>
                        <a:spcPct val="120000"/>
                      </a:lnSpc>
                    </a:pPr>
                    <a:endParaRPr lang="zh-CN" altLang="en-US">
                      <a:latin typeface="微软雅黑"/>
                      <a:ea typeface="微软雅黑"/>
                      <a:cs typeface="Arial" charset="0"/>
                    </a:endParaRPr>
                  </a:p>
                </p:txBody>
              </p:sp>
              <p:sp>
                <p:nvSpPr>
                  <p:cNvPr id="513066" name="Rectangle 20"/>
                  <p:cNvSpPr>
                    <a:spLocks noChangeArrowheads="1"/>
                  </p:cNvSpPr>
                  <p:nvPr/>
                </p:nvSpPr>
                <p:spPr bwMode="gray">
                  <a:xfrm flipH="1" flipV="1">
                    <a:off x="6869" y="623"/>
                    <a:ext cx="31" cy="37"/>
                  </a:xfrm>
                  <a:prstGeom prst="rect">
                    <a:avLst/>
                  </a:prstGeom>
                  <a:gradFill rotWithShape="1">
                    <a:gsLst>
                      <a:gs pos="0">
                        <a:srgbClr val="808080"/>
                      </a:gs>
                      <a:gs pos="50000">
                        <a:srgbClr val="FFFFFF"/>
                      </a:gs>
                      <a:gs pos="100000">
                        <a:srgbClr val="808080"/>
                      </a:gs>
                    </a:gsLst>
                    <a:lin ang="0" scaled="1"/>
                  </a:gradFill>
                  <a:ln w="9525">
                    <a:noFill/>
                    <a:miter lim="800000"/>
                    <a:headEnd/>
                    <a:tailEnd/>
                  </a:ln>
                </p:spPr>
                <p:txBody>
                  <a:bodyPr rot="10800000" wrap="none" anchor="ctr"/>
                  <a:lstStyle/>
                  <a:p>
                    <a:pPr algn="ctr">
                      <a:lnSpc>
                        <a:spcPct val="120000"/>
                      </a:lnSpc>
                    </a:pPr>
                    <a:endParaRPr lang="zh-CN" altLang="en-US">
                      <a:latin typeface="微软雅黑"/>
                      <a:ea typeface="微软雅黑"/>
                      <a:cs typeface="Arial" charset="0"/>
                    </a:endParaRPr>
                  </a:p>
                </p:txBody>
              </p:sp>
            </p:grpSp>
            <p:grpSp>
              <p:nvGrpSpPr>
                <p:cNvPr id="513062" name="Group 99"/>
                <p:cNvGrpSpPr>
                  <a:grpSpLocks/>
                </p:cNvGrpSpPr>
                <p:nvPr/>
              </p:nvGrpSpPr>
              <p:grpSpPr bwMode="auto">
                <a:xfrm>
                  <a:off x="6869" y="596"/>
                  <a:ext cx="61" cy="28"/>
                  <a:chOff x="6869" y="596"/>
                  <a:chExt cx="61" cy="28"/>
                </a:xfrm>
              </p:grpSpPr>
              <p:sp>
                <p:nvSpPr>
                  <p:cNvPr id="513063" name="AutoShape 22"/>
                  <p:cNvSpPr>
                    <a:spLocks noChangeArrowheads="1"/>
                  </p:cNvSpPr>
                  <p:nvPr/>
                </p:nvSpPr>
                <p:spPr bwMode="gray">
                  <a:xfrm>
                    <a:off x="6900" y="596"/>
                    <a:ext cx="30" cy="28"/>
                  </a:xfrm>
                  <a:prstGeom prst="rtTriangle">
                    <a:avLst/>
                  </a:prstGeom>
                  <a:gradFill rotWithShape="1">
                    <a:gsLst>
                      <a:gs pos="0">
                        <a:srgbClr val="808080"/>
                      </a:gs>
                      <a:gs pos="50000">
                        <a:srgbClr val="C0C0C0"/>
                      </a:gs>
                      <a:gs pos="100000">
                        <a:srgbClr val="808080"/>
                      </a:gs>
                    </a:gsLst>
                    <a:lin ang="0" scaled="1"/>
                  </a:gradFill>
                  <a:ln w="9525">
                    <a:noFill/>
                    <a:miter lim="800000"/>
                    <a:headEnd/>
                    <a:tailEnd/>
                  </a:ln>
                </p:spPr>
                <p:txBody>
                  <a:bodyPr wrap="none" anchor="ctr"/>
                  <a:lstStyle/>
                  <a:p>
                    <a:pPr algn="ctr">
                      <a:lnSpc>
                        <a:spcPct val="120000"/>
                      </a:lnSpc>
                    </a:pPr>
                    <a:endParaRPr lang="zh-CN" altLang="en-US">
                      <a:latin typeface="微软雅黑"/>
                      <a:ea typeface="微软雅黑"/>
                      <a:cs typeface="Arial" charset="0"/>
                    </a:endParaRPr>
                  </a:p>
                </p:txBody>
              </p:sp>
              <p:sp>
                <p:nvSpPr>
                  <p:cNvPr id="513064" name="AutoShape 23"/>
                  <p:cNvSpPr>
                    <a:spLocks noChangeArrowheads="1"/>
                  </p:cNvSpPr>
                  <p:nvPr/>
                </p:nvSpPr>
                <p:spPr bwMode="gray">
                  <a:xfrm flipH="1">
                    <a:off x="6869" y="596"/>
                    <a:ext cx="31" cy="28"/>
                  </a:xfrm>
                  <a:prstGeom prst="rtTriangle">
                    <a:avLst/>
                  </a:prstGeom>
                  <a:gradFill rotWithShape="1">
                    <a:gsLst>
                      <a:gs pos="0">
                        <a:srgbClr val="808080"/>
                      </a:gs>
                      <a:gs pos="50000">
                        <a:srgbClr val="FFFFFF"/>
                      </a:gs>
                      <a:gs pos="100000">
                        <a:srgbClr val="808080"/>
                      </a:gs>
                    </a:gsLst>
                    <a:lin ang="0" scaled="1"/>
                  </a:gradFill>
                  <a:ln w="9525">
                    <a:noFill/>
                    <a:miter lim="800000"/>
                    <a:headEnd/>
                    <a:tailEnd/>
                  </a:ln>
                </p:spPr>
                <p:txBody>
                  <a:bodyPr wrap="none" anchor="ctr"/>
                  <a:lstStyle/>
                  <a:p>
                    <a:pPr algn="ctr">
                      <a:lnSpc>
                        <a:spcPct val="120000"/>
                      </a:lnSpc>
                    </a:pPr>
                    <a:endParaRPr lang="zh-CN" altLang="en-US">
                      <a:latin typeface="微软雅黑"/>
                      <a:ea typeface="微软雅黑"/>
                      <a:cs typeface="Arial" charset="0"/>
                    </a:endParaRPr>
                  </a:p>
                </p:txBody>
              </p:sp>
            </p:grpSp>
          </p:grpSp>
        </p:grpSp>
        <p:grpSp>
          <p:nvGrpSpPr>
            <p:cNvPr id="513056" name="Group 102"/>
            <p:cNvGrpSpPr>
              <a:grpSpLocks/>
            </p:cNvGrpSpPr>
            <p:nvPr/>
          </p:nvGrpSpPr>
          <p:grpSpPr bwMode="auto">
            <a:xfrm>
              <a:off x="2811" y="3797"/>
              <a:ext cx="70" cy="24"/>
              <a:chOff x="6859" y="3840"/>
              <a:chExt cx="80" cy="49"/>
            </a:xfrm>
          </p:grpSpPr>
          <p:sp>
            <p:nvSpPr>
              <p:cNvPr id="513057" name="Freeform 103"/>
              <p:cNvSpPr>
                <a:spLocks/>
              </p:cNvSpPr>
              <p:nvPr/>
            </p:nvSpPr>
            <p:spPr bwMode="gray">
              <a:xfrm flipH="1">
                <a:off x="6898" y="3840"/>
                <a:ext cx="41" cy="49"/>
              </a:xfrm>
              <a:custGeom>
                <a:avLst/>
                <a:gdLst>
                  <a:gd name="T0" fmla="*/ 0 w 522"/>
                  <a:gd name="T1" fmla="*/ 0 h 522"/>
                  <a:gd name="T2" fmla="*/ 0 w 522"/>
                  <a:gd name="T3" fmla="*/ 0 h 522"/>
                  <a:gd name="T4" fmla="*/ 0 w 522"/>
                  <a:gd name="T5" fmla="*/ 0 h 522"/>
                  <a:gd name="T6" fmla="*/ 0 w 522"/>
                  <a:gd name="T7" fmla="*/ 0 h 522"/>
                  <a:gd name="T8" fmla="*/ 0 60000 65536"/>
                  <a:gd name="T9" fmla="*/ 0 60000 65536"/>
                  <a:gd name="T10" fmla="*/ 0 60000 65536"/>
                  <a:gd name="T11" fmla="*/ 0 60000 65536"/>
                  <a:gd name="T12" fmla="*/ 0 w 522"/>
                  <a:gd name="T13" fmla="*/ 0 h 522"/>
                  <a:gd name="T14" fmla="*/ 522 w 522"/>
                  <a:gd name="T15" fmla="*/ 522 h 522"/>
                </a:gdLst>
                <a:ahLst/>
                <a:cxnLst>
                  <a:cxn ang="T8">
                    <a:pos x="T0" y="T1"/>
                  </a:cxn>
                  <a:cxn ang="T9">
                    <a:pos x="T2" y="T3"/>
                  </a:cxn>
                  <a:cxn ang="T10">
                    <a:pos x="T4" y="T5"/>
                  </a:cxn>
                  <a:cxn ang="T11">
                    <a:pos x="T6" y="T7"/>
                  </a:cxn>
                </a:cxnLst>
                <a:rect l="T12" t="T13" r="T14" b="T15"/>
                <a:pathLst>
                  <a:path w="522" h="522">
                    <a:moveTo>
                      <a:pt x="0" y="0"/>
                    </a:moveTo>
                    <a:cubicBezTo>
                      <a:pt x="0" y="289"/>
                      <a:pt x="234" y="522"/>
                      <a:pt x="522" y="522"/>
                    </a:cubicBezTo>
                    <a:cubicBezTo>
                      <a:pt x="522" y="0"/>
                      <a:pt x="522" y="0"/>
                      <a:pt x="522" y="0"/>
                    </a:cubicBezTo>
                    <a:lnTo>
                      <a:pt x="0" y="0"/>
                    </a:lnTo>
                    <a:close/>
                  </a:path>
                </a:pathLst>
              </a:custGeom>
              <a:gradFill rotWithShape="1">
                <a:gsLst>
                  <a:gs pos="0">
                    <a:srgbClr val="808080"/>
                  </a:gs>
                  <a:gs pos="50000">
                    <a:srgbClr val="C0C0C0"/>
                  </a:gs>
                  <a:gs pos="100000">
                    <a:srgbClr val="808080"/>
                  </a:gs>
                </a:gsLst>
                <a:lin ang="0" scaled="1"/>
              </a:gradFill>
              <a:ln w="9525">
                <a:noFill/>
                <a:round/>
                <a:headEnd/>
                <a:tailEnd/>
              </a:ln>
            </p:spPr>
            <p:txBody>
              <a:bodyPr wrap="none" anchor="ctr"/>
              <a:lstStyle/>
              <a:p>
                <a:pPr algn="ctr">
                  <a:lnSpc>
                    <a:spcPct val="120000"/>
                  </a:lnSpc>
                </a:pPr>
                <a:endParaRPr lang="zh-CN" altLang="en-US">
                  <a:latin typeface="微软雅黑"/>
                  <a:ea typeface="微软雅黑"/>
                  <a:cs typeface="Arial" charset="0"/>
                </a:endParaRPr>
              </a:p>
            </p:txBody>
          </p:sp>
          <p:sp>
            <p:nvSpPr>
              <p:cNvPr id="513058" name="Freeform 104"/>
              <p:cNvSpPr>
                <a:spLocks/>
              </p:cNvSpPr>
              <p:nvPr/>
            </p:nvSpPr>
            <p:spPr bwMode="gray">
              <a:xfrm flipH="1">
                <a:off x="6859" y="3840"/>
                <a:ext cx="41" cy="49"/>
              </a:xfrm>
              <a:custGeom>
                <a:avLst/>
                <a:gdLst>
                  <a:gd name="T0" fmla="*/ 0 w 522"/>
                  <a:gd name="T1" fmla="*/ 0 h 522"/>
                  <a:gd name="T2" fmla="*/ 0 w 522"/>
                  <a:gd name="T3" fmla="*/ 0 h 522"/>
                  <a:gd name="T4" fmla="*/ 0 w 522"/>
                  <a:gd name="T5" fmla="*/ 0 h 522"/>
                  <a:gd name="T6" fmla="*/ 0 w 522"/>
                  <a:gd name="T7" fmla="*/ 0 h 522"/>
                  <a:gd name="T8" fmla="*/ 0 60000 65536"/>
                  <a:gd name="T9" fmla="*/ 0 60000 65536"/>
                  <a:gd name="T10" fmla="*/ 0 60000 65536"/>
                  <a:gd name="T11" fmla="*/ 0 60000 65536"/>
                  <a:gd name="T12" fmla="*/ 0 w 522"/>
                  <a:gd name="T13" fmla="*/ 0 h 522"/>
                  <a:gd name="T14" fmla="*/ 522 w 522"/>
                  <a:gd name="T15" fmla="*/ 522 h 522"/>
                </a:gdLst>
                <a:ahLst/>
                <a:cxnLst>
                  <a:cxn ang="T8">
                    <a:pos x="T0" y="T1"/>
                  </a:cxn>
                  <a:cxn ang="T9">
                    <a:pos x="T2" y="T3"/>
                  </a:cxn>
                  <a:cxn ang="T10">
                    <a:pos x="T4" y="T5"/>
                  </a:cxn>
                  <a:cxn ang="T11">
                    <a:pos x="T6" y="T7"/>
                  </a:cxn>
                </a:cxnLst>
                <a:rect l="T12" t="T13" r="T14" b="T15"/>
                <a:pathLst>
                  <a:path w="522" h="522">
                    <a:moveTo>
                      <a:pt x="0" y="522"/>
                    </a:moveTo>
                    <a:cubicBezTo>
                      <a:pt x="288" y="522"/>
                      <a:pt x="522" y="289"/>
                      <a:pt x="522" y="0"/>
                    </a:cubicBezTo>
                    <a:cubicBezTo>
                      <a:pt x="0" y="0"/>
                      <a:pt x="0" y="0"/>
                      <a:pt x="0" y="0"/>
                    </a:cubicBezTo>
                    <a:lnTo>
                      <a:pt x="0" y="522"/>
                    </a:lnTo>
                    <a:close/>
                  </a:path>
                </a:pathLst>
              </a:custGeom>
              <a:gradFill rotWithShape="1">
                <a:gsLst>
                  <a:gs pos="0">
                    <a:srgbClr val="808080"/>
                  </a:gs>
                  <a:gs pos="50000">
                    <a:srgbClr val="FFFFFF"/>
                  </a:gs>
                  <a:gs pos="100000">
                    <a:srgbClr val="808080"/>
                  </a:gs>
                </a:gsLst>
                <a:lin ang="0" scaled="1"/>
              </a:gradFill>
              <a:ln w="9525">
                <a:noFill/>
                <a:round/>
                <a:headEnd/>
                <a:tailEnd/>
              </a:ln>
            </p:spPr>
            <p:txBody>
              <a:bodyPr wrap="none" anchor="ctr"/>
              <a:lstStyle/>
              <a:p>
                <a:pPr algn="ctr">
                  <a:lnSpc>
                    <a:spcPct val="120000"/>
                  </a:lnSpc>
                </a:pPr>
                <a:endParaRPr lang="zh-CN" altLang="en-US">
                  <a:latin typeface="微软雅黑"/>
                  <a:ea typeface="微软雅黑"/>
                  <a:cs typeface="Arial" charset="0"/>
                </a:endParaRPr>
              </a:p>
            </p:txBody>
          </p:sp>
        </p:grpSp>
      </p:grpSp>
      <p:sp>
        <p:nvSpPr>
          <p:cNvPr id="513031" name="Text Box 114"/>
          <p:cNvSpPr txBox="1">
            <a:spLocks noChangeArrowheads="1"/>
          </p:cNvSpPr>
          <p:nvPr/>
        </p:nvSpPr>
        <p:spPr bwMode="gray">
          <a:xfrm rot="654035">
            <a:off x="6391275" y="2301875"/>
            <a:ext cx="996950" cy="306388"/>
          </a:xfrm>
          <a:prstGeom prst="rect">
            <a:avLst/>
          </a:prstGeom>
          <a:noFill/>
          <a:ln w="9525">
            <a:noFill/>
            <a:miter lim="800000"/>
            <a:headEnd/>
            <a:tailEnd/>
          </a:ln>
        </p:spPr>
        <p:txBody>
          <a:bodyPr wrap="none">
            <a:spAutoFit/>
          </a:bodyPr>
          <a:lstStyle/>
          <a:p>
            <a:pPr algn="ctr">
              <a:lnSpc>
                <a:spcPct val="120000"/>
              </a:lnSpc>
            </a:pPr>
            <a:r>
              <a:rPr lang="en-US" altLang="zh-CN" sz="1300">
                <a:solidFill>
                  <a:schemeClr val="tx1"/>
                </a:solidFill>
                <a:latin typeface="Tahoma" pitchFamily="34" charset="0"/>
                <a:ea typeface="微软雅黑"/>
                <a:cs typeface="Tahoma" pitchFamily="34" charset="0"/>
              </a:rPr>
              <a:t>Direction</a:t>
            </a:r>
            <a:r>
              <a:rPr lang="en-US" altLang="zh-CN" sz="1300" noProof="1">
                <a:solidFill>
                  <a:schemeClr val="tx1"/>
                </a:solidFill>
                <a:latin typeface="Tahoma" pitchFamily="34" charset="0"/>
                <a:ea typeface="微软雅黑"/>
                <a:cs typeface="Tahoma" pitchFamily="34" charset="0"/>
              </a:rPr>
              <a:t> </a:t>
            </a:r>
            <a:r>
              <a:rPr lang="en-US" altLang="zh-CN" sz="1300" b="1" noProof="1">
                <a:solidFill>
                  <a:schemeClr val="tx1"/>
                </a:solidFill>
                <a:latin typeface="Tahoma" pitchFamily="34" charset="0"/>
                <a:ea typeface="微软雅黑"/>
                <a:cs typeface="Tahoma" pitchFamily="34" charset="0"/>
              </a:rPr>
              <a:t>1</a:t>
            </a:r>
          </a:p>
        </p:txBody>
      </p:sp>
      <p:sp>
        <p:nvSpPr>
          <p:cNvPr id="513032" name="Text Box 115"/>
          <p:cNvSpPr txBox="1">
            <a:spLocks noChangeArrowheads="1"/>
          </p:cNvSpPr>
          <p:nvPr/>
        </p:nvSpPr>
        <p:spPr bwMode="gray">
          <a:xfrm rot="-1723128">
            <a:off x="8147050" y="1741488"/>
            <a:ext cx="996950" cy="306387"/>
          </a:xfrm>
          <a:prstGeom prst="rect">
            <a:avLst/>
          </a:prstGeom>
          <a:noFill/>
          <a:ln w="9525">
            <a:noFill/>
            <a:miter lim="800000"/>
            <a:headEnd/>
            <a:tailEnd/>
          </a:ln>
        </p:spPr>
        <p:txBody>
          <a:bodyPr wrap="none">
            <a:spAutoFit/>
          </a:bodyPr>
          <a:lstStyle/>
          <a:p>
            <a:pPr algn="ctr">
              <a:lnSpc>
                <a:spcPct val="120000"/>
              </a:lnSpc>
            </a:pPr>
            <a:r>
              <a:rPr lang="en-US" altLang="zh-CN" sz="1300">
                <a:solidFill>
                  <a:schemeClr val="tx1"/>
                </a:solidFill>
                <a:latin typeface="Tahoma" pitchFamily="34" charset="0"/>
                <a:ea typeface="微软雅黑"/>
                <a:cs typeface="Tahoma" pitchFamily="34" charset="0"/>
              </a:rPr>
              <a:t>Direction</a:t>
            </a:r>
            <a:r>
              <a:rPr lang="en-US" altLang="zh-CN" sz="1300" noProof="1">
                <a:solidFill>
                  <a:schemeClr val="tx1"/>
                </a:solidFill>
                <a:latin typeface="Tahoma" pitchFamily="34" charset="0"/>
                <a:ea typeface="微软雅黑"/>
                <a:cs typeface="Tahoma" pitchFamily="34" charset="0"/>
              </a:rPr>
              <a:t> </a:t>
            </a:r>
            <a:r>
              <a:rPr lang="en-US" altLang="zh-CN" sz="1300" b="1" noProof="1">
                <a:solidFill>
                  <a:schemeClr val="tx1"/>
                </a:solidFill>
                <a:latin typeface="Tahoma" pitchFamily="34" charset="0"/>
                <a:ea typeface="微软雅黑"/>
                <a:cs typeface="Tahoma" pitchFamily="34" charset="0"/>
              </a:rPr>
              <a:t>2</a:t>
            </a:r>
          </a:p>
        </p:txBody>
      </p:sp>
      <p:sp>
        <p:nvSpPr>
          <p:cNvPr id="45" name="TextBox 44"/>
          <p:cNvSpPr txBox="1"/>
          <p:nvPr/>
        </p:nvSpPr>
        <p:spPr>
          <a:xfrm>
            <a:off x="304800" y="952500"/>
            <a:ext cx="9220200" cy="830263"/>
          </a:xfrm>
          <a:prstGeom prst="rect">
            <a:avLst/>
          </a:prstGeom>
          <a:noFill/>
          <a:ln>
            <a:noFill/>
          </a:ln>
        </p:spPr>
        <p:txBody>
          <a:bodyPr>
            <a:spAutoFit/>
          </a:bodyPr>
          <a:lstStyle/>
          <a:p>
            <a:pPr indent="288000">
              <a:lnSpc>
                <a:spcPct val="150000"/>
              </a:lnSpc>
              <a:buFont typeface="Wingdings" pitchFamily="2" charset="2"/>
              <a:buChar char="u"/>
              <a:defRPr/>
            </a:pPr>
            <a:r>
              <a:rPr lang="zh-CN" altLang="en-US" sz="1600" b="1" dirty="0">
                <a:solidFill>
                  <a:schemeClr val="tx1"/>
                </a:solidFill>
                <a:latin typeface="微软雅黑" pitchFamily="34" charset="-122"/>
                <a:ea typeface="微软雅黑" pitchFamily="34" charset="-122"/>
              </a:rPr>
              <a:t>研究目的</a:t>
            </a:r>
            <a:endParaRPr lang="en-US" altLang="zh-CN" sz="1600" b="1" dirty="0">
              <a:solidFill>
                <a:schemeClr val="tx1"/>
              </a:solidFill>
              <a:latin typeface="微软雅黑" pitchFamily="34" charset="-122"/>
              <a:ea typeface="微软雅黑" pitchFamily="34" charset="-122"/>
            </a:endParaRPr>
          </a:p>
          <a:p>
            <a:pPr indent="180000">
              <a:lnSpc>
                <a:spcPct val="150000"/>
              </a:lnSpc>
              <a:defRPr/>
            </a:pPr>
            <a:r>
              <a:rPr lang="zh-CN" altLang="en-US" sz="1600" dirty="0">
                <a:solidFill>
                  <a:schemeClr val="tx1"/>
                </a:solidFill>
                <a:latin typeface="微软雅黑" pitchFamily="34" charset="-122"/>
                <a:ea typeface="微软雅黑" pitchFamily="34" charset="-122"/>
              </a:rPr>
              <a:t> </a:t>
            </a:r>
            <a:r>
              <a:rPr lang="zh-CN" altLang="en-US" sz="1600" dirty="0">
                <a:solidFill>
                  <a:srgbClr val="FF0000"/>
                </a:solidFill>
                <a:latin typeface="微软雅黑" pitchFamily="34" charset="-122"/>
                <a:ea typeface="微软雅黑" pitchFamily="34" charset="-122"/>
              </a:rPr>
              <a:t>根据需求点，为移动产品提供升级优化策略，归纳研究目的如下：</a:t>
            </a:r>
          </a:p>
        </p:txBody>
      </p:sp>
      <p:sp>
        <p:nvSpPr>
          <p:cNvPr id="46" name="Rectangle 28"/>
          <p:cNvSpPr txBox="1">
            <a:spLocks noChangeArrowheads="1"/>
          </p:cNvSpPr>
          <p:nvPr/>
        </p:nvSpPr>
        <p:spPr bwMode="auto">
          <a:xfrm>
            <a:off x="0" y="71438"/>
            <a:ext cx="8931275" cy="492125"/>
          </a:xfrm>
          <a:prstGeom prst="rect">
            <a:avLst/>
          </a:prstGeom>
          <a:noFill/>
          <a:ln w="9525">
            <a:noFill/>
            <a:miter lim="800000"/>
            <a:headEnd/>
            <a:tailEnd/>
          </a:ln>
        </p:spPr>
        <p:txBody>
          <a:bodyPr lIns="91420" tIns="45711" rIns="91420" bIns="45711" anchor="ctr"/>
          <a:lstStyle/>
          <a:p>
            <a:pPr defTabSz="912813" eaLnBrk="0" hangingPunct="0">
              <a:defRPr/>
            </a:pPr>
            <a:r>
              <a:rPr kumimoji="0" lang="zh-CN" altLang="en-US" sz="2400" b="1" kern="0" dirty="0">
                <a:solidFill>
                  <a:schemeClr val="bg1"/>
                </a:solidFill>
                <a:latin typeface="微软雅黑" pitchFamily="34" charset="-122"/>
                <a:ea typeface="微软雅黑" pitchFamily="34" charset="-122"/>
                <a:cs typeface="+mj-cs"/>
              </a:rPr>
              <a:t>研究目的</a:t>
            </a:r>
          </a:p>
        </p:txBody>
      </p:sp>
      <p:sp>
        <p:nvSpPr>
          <p:cNvPr id="513035" name="Rectangle 65"/>
          <p:cNvSpPr>
            <a:spLocks noChangeArrowheads="1"/>
          </p:cNvSpPr>
          <p:nvPr/>
        </p:nvSpPr>
        <p:spPr bwMode="auto">
          <a:xfrm>
            <a:off x="1631950" y="1851025"/>
            <a:ext cx="4105275" cy="390525"/>
          </a:xfrm>
          <a:prstGeom prst="rect">
            <a:avLst/>
          </a:prstGeom>
          <a:noFill/>
          <a:ln w="9525">
            <a:noFill/>
            <a:miter lim="800000"/>
            <a:headEnd/>
            <a:tailEnd/>
          </a:ln>
        </p:spPr>
        <p:txBody>
          <a:bodyPr lIns="90000" tIns="46800" rIns="90000" bIns="46800">
            <a:spAutoFit/>
          </a:bodyPr>
          <a:lstStyle/>
          <a:p>
            <a:pPr algn="ctr">
              <a:lnSpc>
                <a:spcPct val="120000"/>
              </a:lnSpc>
            </a:pPr>
            <a:r>
              <a:rPr lang="zh-CN" altLang="en-US" sz="1600" b="1">
                <a:solidFill>
                  <a:srgbClr val="FF0000"/>
                </a:solidFill>
                <a:latin typeface="微软雅黑"/>
                <a:ea typeface="微软雅黑"/>
                <a:cs typeface="Arial" charset="0"/>
              </a:rPr>
              <a:t>将研究目的按逻辑关系在下图注明</a:t>
            </a:r>
            <a:endParaRPr lang="en-US" altLang="zh-CN" sz="1600" b="1">
              <a:solidFill>
                <a:srgbClr val="FF0000"/>
              </a:solidFill>
              <a:latin typeface="微软雅黑"/>
              <a:ea typeface="微软雅黑"/>
              <a:cs typeface="Arial" charset="0"/>
            </a:endParaRPr>
          </a:p>
        </p:txBody>
      </p:sp>
      <p:grpSp>
        <p:nvGrpSpPr>
          <p:cNvPr id="513036" name="组合 51"/>
          <p:cNvGrpSpPr>
            <a:grpSpLocks/>
          </p:cNvGrpSpPr>
          <p:nvPr/>
        </p:nvGrpSpPr>
        <p:grpSpPr bwMode="auto">
          <a:xfrm>
            <a:off x="263525" y="1965325"/>
            <a:ext cx="5970588" cy="4076700"/>
            <a:chOff x="319246" y="2210598"/>
            <a:chExt cx="5970668" cy="4077468"/>
          </a:xfrm>
        </p:grpSpPr>
        <p:sp>
          <p:nvSpPr>
            <p:cNvPr id="56" name="Rectangle 105"/>
            <p:cNvSpPr>
              <a:spLocks noChangeArrowheads="1"/>
            </p:cNvSpPr>
            <p:nvPr/>
          </p:nvSpPr>
          <p:spPr bwMode="gray">
            <a:xfrm>
              <a:off x="841541" y="4173118"/>
              <a:ext cx="5365822" cy="355667"/>
            </a:xfrm>
            <a:prstGeom prst="rect">
              <a:avLst/>
            </a:prstGeom>
            <a:solidFill>
              <a:schemeClr val="accent1"/>
            </a:soli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lnSpc>
                  <a:spcPct val="120000"/>
                </a:lnSpc>
                <a:defRPr/>
              </a:pPr>
              <a:r>
                <a:rPr lang="zh-CN" altLang="en-US" sz="1400" b="1" dirty="0">
                  <a:solidFill>
                    <a:schemeClr val="bg1"/>
                  </a:solidFill>
                  <a:latin typeface="微软雅黑" pitchFamily="34" charset="-122"/>
                  <a:ea typeface="微软雅黑" pitchFamily="34" charset="-122"/>
                  <a:cs typeface="Arial" pitchFamily="34" charset="0"/>
                </a:rPr>
                <a:t>            产品优化的重点和方向</a:t>
              </a:r>
            </a:p>
          </p:txBody>
        </p:sp>
        <p:sp>
          <p:nvSpPr>
            <p:cNvPr id="57" name="Rectangle 5"/>
            <p:cNvSpPr>
              <a:spLocks noChangeArrowheads="1"/>
            </p:cNvSpPr>
            <p:nvPr/>
          </p:nvSpPr>
          <p:spPr bwMode="gray">
            <a:xfrm>
              <a:off x="841541" y="4579594"/>
              <a:ext cx="5448373" cy="643059"/>
            </a:xfrm>
            <a:prstGeom prst="rect">
              <a:avLst/>
            </a:prstGeom>
            <a:solidFill>
              <a:srgbClr val="FFFFFF"/>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104900" lvl="2" indent="-190500">
                <a:lnSpc>
                  <a:spcPct val="120000"/>
                </a:lnSpc>
                <a:spcBef>
                  <a:spcPct val="10000"/>
                </a:spcBef>
                <a:spcAft>
                  <a:spcPts val="600"/>
                </a:spcAft>
                <a:buClr>
                  <a:srgbClr val="292929"/>
                </a:buClr>
                <a:buFontTx/>
                <a:buChar char="•"/>
                <a:defRPr/>
              </a:pPr>
              <a:r>
                <a:rPr lang="zh-CN" altLang="en-US" sz="1400" dirty="0">
                  <a:solidFill>
                    <a:schemeClr val="tx1"/>
                  </a:solidFill>
                  <a:latin typeface="微软雅黑" pitchFamily="34" charset="-122"/>
                  <a:ea typeface="微软雅黑" pitchFamily="34" charset="-122"/>
                  <a:cs typeface="Arial" pitchFamily="34" charset="0"/>
                </a:rPr>
                <a:t>功能优化建议</a:t>
              </a:r>
              <a:r>
                <a:rPr lang="en-US" altLang="zh-CN" sz="1400" dirty="0">
                  <a:solidFill>
                    <a:schemeClr val="tx1"/>
                  </a:solidFill>
                  <a:latin typeface="微软雅黑" pitchFamily="34" charset="-122"/>
                  <a:ea typeface="微软雅黑" pitchFamily="34" charset="-122"/>
                  <a:cs typeface="Arial" pitchFamily="34" charset="0"/>
                </a:rPr>
                <a:t>……</a:t>
              </a:r>
            </a:p>
          </p:txBody>
        </p:sp>
        <p:sp>
          <p:nvSpPr>
            <p:cNvPr id="58" name="Rectangle 109"/>
            <p:cNvSpPr>
              <a:spLocks noChangeArrowheads="1"/>
            </p:cNvSpPr>
            <p:nvPr/>
          </p:nvSpPr>
          <p:spPr bwMode="gray">
            <a:xfrm>
              <a:off x="805028" y="2567853"/>
              <a:ext cx="5365822" cy="355667"/>
            </a:xfrm>
            <a:prstGeom prst="rect">
              <a:avLst/>
            </a:prstGeom>
            <a:solidFill>
              <a:schemeClr val="accent1"/>
            </a:soli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marL="742950" lvl="1" indent="-285750">
                <a:lnSpc>
                  <a:spcPct val="150000"/>
                </a:lnSpc>
                <a:defRPr/>
              </a:pPr>
              <a:r>
                <a:rPr lang="zh-CN" altLang="en-US" sz="1400" b="1">
                  <a:solidFill>
                    <a:schemeClr val="bg1"/>
                  </a:solidFill>
                  <a:latin typeface="微软雅黑"/>
                  <a:ea typeface="微软雅黑"/>
                  <a:cs typeface="微软雅黑"/>
                </a:rPr>
                <a:t>全面评估手机动漫手机客户端的用户体验水平</a:t>
              </a:r>
              <a:endParaRPr lang="en-US" altLang="zh-CN" sz="1400" b="1">
                <a:solidFill>
                  <a:schemeClr val="bg1"/>
                </a:solidFill>
                <a:latin typeface="微软雅黑"/>
                <a:ea typeface="微软雅黑"/>
                <a:cs typeface="微软雅黑"/>
              </a:endParaRPr>
            </a:p>
          </p:txBody>
        </p:sp>
        <p:sp>
          <p:nvSpPr>
            <p:cNvPr id="59" name="Rectangle 110"/>
            <p:cNvSpPr>
              <a:spLocks noChangeArrowheads="1"/>
            </p:cNvSpPr>
            <p:nvPr/>
          </p:nvSpPr>
          <p:spPr bwMode="gray">
            <a:xfrm>
              <a:off x="844716" y="2947337"/>
              <a:ext cx="5365822" cy="1098757"/>
            </a:xfrm>
            <a:prstGeom prst="rect">
              <a:avLst/>
            </a:prstGeom>
            <a:solidFill>
              <a:srgbClr val="FFFFFF"/>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104900" lvl="2" indent="-190500">
                <a:lnSpc>
                  <a:spcPct val="120000"/>
                </a:lnSpc>
                <a:spcBef>
                  <a:spcPct val="10000"/>
                </a:spcBef>
                <a:spcAft>
                  <a:spcPts val="600"/>
                </a:spcAft>
                <a:buClr>
                  <a:srgbClr val="292929"/>
                </a:buClr>
                <a:buFontTx/>
                <a:buChar char="•"/>
                <a:defRPr/>
              </a:pPr>
              <a:r>
                <a:rPr lang="zh-CN" altLang="en-US" sz="1400">
                  <a:solidFill>
                    <a:schemeClr val="tx1"/>
                  </a:solidFill>
                  <a:latin typeface="微软雅黑" charset="-122"/>
                  <a:ea typeface="微软雅黑" charset="-122"/>
                  <a:cs typeface="Arial" charset="0"/>
                </a:rPr>
                <a:t>信息获取途径满意度评价</a:t>
              </a:r>
              <a:endParaRPr lang="en-US" altLang="zh-CN" sz="1400">
                <a:solidFill>
                  <a:schemeClr val="tx1"/>
                </a:solidFill>
                <a:latin typeface="微软雅黑" charset="-122"/>
                <a:ea typeface="微软雅黑" charset="-122"/>
                <a:cs typeface="Arial" charset="0"/>
              </a:endParaRPr>
            </a:p>
            <a:p>
              <a:pPr marL="1104900" lvl="2" indent="-190500">
                <a:lnSpc>
                  <a:spcPct val="120000"/>
                </a:lnSpc>
                <a:spcBef>
                  <a:spcPct val="10000"/>
                </a:spcBef>
                <a:spcAft>
                  <a:spcPts val="600"/>
                </a:spcAft>
                <a:buClr>
                  <a:srgbClr val="292929"/>
                </a:buClr>
                <a:buFontTx/>
                <a:buChar char="•"/>
                <a:defRPr/>
              </a:pPr>
              <a:r>
                <a:rPr lang="zh-CN" altLang="en-US" sz="1400">
                  <a:solidFill>
                    <a:schemeClr val="tx1"/>
                  </a:solidFill>
                  <a:latin typeface="微软雅黑" charset="-122"/>
                  <a:ea typeface="微软雅黑" charset="-122"/>
                  <a:cs typeface="Arial" charset="0"/>
                </a:rPr>
                <a:t>功能需求满意度评价</a:t>
              </a:r>
            </a:p>
            <a:p>
              <a:pPr marL="1104900" lvl="2" indent="-190500">
                <a:lnSpc>
                  <a:spcPct val="120000"/>
                </a:lnSpc>
                <a:spcBef>
                  <a:spcPct val="10000"/>
                </a:spcBef>
                <a:spcAft>
                  <a:spcPts val="600"/>
                </a:spcAft>
                <a:buClr>
                  <a:srgbClr val="292929"/>
                </a:buClr>
                <a:buFontTx/>
                <a:buChar char="•"/>
                <a:defRPr/>
              </a:pPr>
              <a:endParaRPr lang="en-US" altLang="zh-CN" sz="1400">
                <a:solidFill>
                  <a:schemeClr val="tx1"/>
                </a:solidFill>
                <a:latin typeface="微软雅黑" charset="-122"/>
                <a:ea typeface="微软雅黑" charset="-122"/>
                <a:cs typeface="Arial" charset="0"/>
              </a:endParaRPr>
            </a:p>
          </p:txBody>
        </p:sp>
        <p:sp>
          <p:nvSpPr>
            <p:cNvPr id="513049" name="WordArt 111"/>
            <p:cNvSpPr>
              <a:spLocks noChangeArrowheads="1" noChangeShapeType="1" noTextEdit="1"/>
            </p:cNvSpPr>
            <p:nvPr/>
          </p:nvSpPr>
          <p:spPr bwMode="gray">
            <a:xfrm>
              <a:off x="634347" y="4089839"/>
              <a:ext cx="254000" cy="445839"/>
            </a:xfrm>
            <a:prstGeom prst="rect">
              <a:avLst/>
            </a:prstGeom>
          </p:spPr>
          <p:txBody>
            <a:bodyPr wrap="none" fromWordArt="1">
              <a:prstTxWarp prst="textPlain">
                <a:avLst>
                  <a:gd name="adj" fmla="val 50000"/>
                </a:avLst>
              </a:prstTxWarp>
            </a:bodyPr>
            <a:lstStyle/>
            <a:p>
              <a:pPr algn="ctr"/>
              <a:r>
                <a:rPr lang="en-US" altLang="zh-CN" sz="3600" kern="10">
                  <a:ln w="9525">
                    <a:solidFill>
                      <a:srgbClr val="000000"/>
                    </a:solidFill>
                    <a:round/>
                    <a:headEnd/>
                    <a:tailEnd/>
                  </a:ln>
                  <a:solidFill>
                    <a:srgbClr val="FFFFFF"/>
                  </a:solidFill>
                  <a:effectLst>
                    <a:outerShdw dist="107763" dir="2700000" algn="ctr" rotWithShape="0">
                      <a:srgbClr val="333333">
                        <a:alpha val="50000"/>
                      </a:srgbClr>
                    </a:outerShdw>
                  </a:effectLst>
                  <a:latin typeface="Arial"/>
                  <a:cs typeface="Arial"/>
                </a:rPr>
                <a:t>2</a:t>
              </a:r>
              <a:endParaRPr lang="zh-CN" altLang="en-US" sz="3600" kern="10">
                <a:ln w="9525">
                  <a:solidFill>
                    <a:srgbClr val="000000"/>
                  </a:solidFill>
                  <a:round/>
                  <a:headEnd/>
                  <a:tailEnd/>
                </a:ln>
                <a:solidFill>
                  <a:srgbClr val="FFFFFF"/>
                </a:solidFill>
                <a:effectLst>
                  <a:outerShdw dist="107763" dir="2700000" algn="ctr" rotWithShape="0">
                    <a:srgbClr val="333333">
                      <a:alpha val="50000"/>
                    </a:srgbClr>
                  </a:outerShdw>
                </a:effectLst>
                <a:latin typeface="Arial"/>
                <a:cs typeface="Arial"/>
              </a:endParaRPr>
            </a:p>
          </p:txBody>
        </p:sp>
        <p:sp>
          <p:nvSpPr>
            <p:cNvPr id="513050" name="WordArt 112"/>
            <p:cNvSpPr>
              <a:spLocks noChangeArrowheads="1" noChangeShapeType="1" noTextEdit="1"/>
            </p:cNvSpPr>
            <p:nvPr/>
          </p:nvSpPr>
          <p:spPr bwMode="gray">
            <a:xfrm>
              <a:off x="661335" y="2455102"/>
              <a:ext cx="320675" cy="447404"/>
            </a:xfrm>
            <a:prstGeom prst="rect">
              <a:avLst/>
            </a:prstGeom>
          </p:spPr>
          <p:txBody>
            <a:bodyPr wrap="none" fromWordArt="1">
              <a:prstTxWarp prst="textPlain">
                <a:avLst>
                  <a:gd name="adj" fmla="val 50000"/>
                </a:avLst>
              </a:prstTxWarp>
            </a:bodyPr>
            <a:lstStyle/>
            <a:p>
              <a:pPr algn="ctr"/>
              <a:r>
                <a:rPr lang="en-US" altLang="zh-CN" sz="3600" kern="10">
                  <a:ln w="9525">
                    <a:solidFill>
                      <a:srgbClr val="000000"/>
                    </a:solidFill>
                    <a:round/>
                    <a:headEnd/>
                    <a:tailEnd/>
                  </a:ln>
                  <a:solidFill>
                    <a:srgbClr val="FFFFFF"/>
                  </a:solidFill>
                  <a:effectLst>
                    <a:outerShdw dist="107763" dir="2700000" algn="ctr" rotWithShape="0">
                      <a:srgbClr val="333333">
                        <a:alpha val="50000"/>
                      </a:srgbClr>
                    </a:outerShdw>
                  </a:effectLst>
                  <a:latin typeface="Arial"/>
                  <a:cs typeface="Arial"/>
                </a:rPr>
                <a:t>1</a:t>
              </a:r>
              <a:endParaRPr lang="zh-CN" altLang="en-US" sz="3600" kern="10">
                <a:ln w="9525">
                  <a:solidFill>
                    <a:srgbClr val="000000"/>
                  </a:solidFill>
                  <a:round/>
                  <a:headEnd/>
                  <a:tailEnd/>
                </a:ln>
                <a:solidFill>
                  <a:srgbClr val="FFFFFF"/>
                </a:solidFill>
                <a:effectLst>
                  <a:outerShdw dist="107763" dir="2700000" algn="ctr" rotWithShape="0">
                    <a:srgbClr val="333333">
                      <a:alpha val="50000"/>
                    </a:srgbClr>
                  </a:outerShdw>
                </a:effectLst>
                <a:latin typeface="Arial"/>
                <a:cs typeface="Arial"/>
              </a:endParaRPr>
            </a:p>
          </p:txBody>
        </p:sp>
        <p:sp>
          <p:nvSpPr>
            <p:cNvPr id="513051" name="TextBox 50"/>
            <p:cNvSpPr txBox="1">
              <a:spLocks noChangeArrowheads="1"/>
            </p:cNvSpPr>
            <p:nvPr/>
          </p:nvSpPr>
          <p:spPr bwMode="auto">
            <a:xfrm rot="-936417">
              <a:off x="319246" y="2210598"/>
              <a:ext cx="982676" cy="320736"/>
            </a:xfrm>
            <a:prstGeom prst="rect">
              <a:avLst/>
            </a:prstGeom>
            <a:noFill/>
            <a:ln w="9525">
              <a:solidFill>
                <a:srgbClr val="FFC000"/>
              </a:solidFill>
              <a:miter lim="800000"/>
              <a:headEnd/>
              <a:tailEnd/>
            </a:ln>
          </p:spPr>
          <p:txBody>
            <a:bodyPr>
              <a:spAutoFit/>
            </a:bodyPr>
            <a:lstStyle/>
            <a:p>
              <a:pPr algn="ctr">
                <a:lnSpc>
                  <a:spcPct val="120000"/>
                </a:lnSpc>
              </a:pPr>
              <a:endParaRPr lang="zh-CN" altLang="en-US" b="1">
                <a:solidFill>
                  <a:srgbClr val="FF0000"/>
                </a:solidFill>
                <a:latin typeface="Times New Roman" pitchFamily="18" charset="0"/>
                <a:ea typeface="华文细黑"/>
                <a:cs typeface="华文细黑"/>
              </a:endParaRPr>
            </a:p>
          </p:txBody>
        </p:sp>
        <p:sp>
          <p:nvSpPr>
            <p:cNvPr id="49" name="Rectangle 105"/>
            <p:cNvSpPr>
              <a:spLocks noChangeArrowheads="1"/>
            </p:cNvSpPr>
            <p:nvPr/>
          </p:nvSpPr>
          <p:spPr bwMode="gray">
            <a:xfrm>
              <a:off x="855828" y="5365555"/>
              <a:ext cx="5365822" cy="355667"/>
            </a:xfrm>
            <a:prstGeom prst="rect">
              <a:avLst/>
            </a:prstGeom>
            <a:solidFill>
              <a:schemeClr val="accent1"/>
            </a:soli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lnSpc>
                  <a:spcPct val="120000"/>
                </a:lnSpc>
                <a:defRPr/>
              </a:pPr>
              <a:r>
                <a:rPr lang="zh-CN" altLang="en-US" sz="1400" b="1" dirty="0">
                  <a:solidFill>
                    <a:schemeClr val="bg1"/>
                  </a:solidFill>
                  <a:latin typeface="微软雅黑" pitchFamily="34" charset="-122"/>
                  <a:ea typeface="微软雅黑" pitchFamily="34" charset="-122"/>
                  <a:cs typeface="Arial" pitchFamily="34" charset="0"/>
                </a:rPr>
                <a:t>            建议</a:t>
              </a:r>
            </a:p>
          </p:txBody>
        </p:sp>
        <p:sp>
          <p:nvSpPr>
            <p:cNvPr id="50" name="Rectangle 5"/>
            <p:cNvSpPr>
              <a:spLocks noChangeArrowheads="1"/>
            </p:cNvSpPr>
            <p:nvPr/>
          </p:nvSpPr>
          <p:spPr bwMode="gray">
            <a:xfrm>
              <a:off x="830428" y="5721222"/>
              <a:ext cx="5448373" cy="566844"/>
            </a:xfrm>
            <a:prstGeom prst="rect">
              <a:avLst/>
            </a:prstGeom>
            <a:solidFill>
              <a:srgbClr val="FFFFFF"/>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104900" lvl="2" indent="-190500">
                <a:lnSpc>
                  <a:spcPct val="120000"/>
                </a:lnSpc>
                <a:spcBef>
                  <a:spcPct val="10000"/>
                </a:spcBef>
                <a:spcAft>
                  <a:spcPts val="600"/>
                </a:spcAft>
                <a:buClr>
                  <a:srgbClr val="292929"/>
                </a:buClr>
                <a:buFontTx/>
                <a:buChar char="•"/>
                <a:defRPr/>
              </a:pPr>
              <a:r>
                <a:rPr lang="en-US" altLang="zh-CN" sz="1400" dirty="0">
                  <a:solidFill>
                    <a:schemeClr val="tx1"/>
                  </a:solidFill>
                  <a:latin typeface="微软雅黑" pitchFamily="34" charset="-122"/>
                  <a:ea typeface="微软雅黑" pitchFamily="34" charset="-122"/>
                  <a:cs typeface="Arial" pitchFamily="34" charset="0"/>
                </a:rPr>
                <a:t>……</a:t>
              </a:r>
            </a:p>
          </p:txBody>
        </p:sp>
        <p:sp>
          <p:nvSpPr>
            <p:cNvPr id="513054" name="WordArt 111"/>
            <p:cNvSpPr>
              <a:spLocks noChangeArrowheads="1" noChangeShapeType="1" noTextEdit="1"/>
            </p:cNvSpPr>
            <p:nvPr/>
          </p:nvSpPr>
          <p:spPr bwMode="gray">
            <a:xfrm>
              <a:off x="623909" y="5244319"/>
              <a:ext cx="254000" cy="445839"/>
            </a:xfrm>
            <a:prstGeom prst="rect">
              <a:avLst/>
            </a:prstGeom>
          </p:spPr>
          <p:txBody>
            <a:bodyPr wrap="none" fromWordArt="1">
              <a:prstTxWarp prst="textPlain">
                <a:avLst>
                  <a:gd name="adj" fmla="val 50000"/>
                </a:avLst>
              </a:prstTxWarp>
            </a:bodyPr>
            <a:lstStyle/>
            <a:p>
              <a:pPr algn="ctr"/>
              <a:r>
                <a:rPr lang="en-US" altLang="zh-CN" sz="3600" kern="10">
                  <a:ln w="9525">
                    <a:solidFill>
                      <a:srgbClr val="000000"/>
                    </a:solidFill>
                    <a:round/>
                    <a:headEnd/>
                    <a:tailEnd/>
                  </a:ln>
                  <a:solidFill>
                    <a:srgbClr val="FFFFFF"/>
                  </a:solidFill>
                  <a:effectLst>
                    <a:outerShdw dist="107763" dir="2700000" algn="ctr" rotWithShape="0">
                      <a:srgbClr val="333333">
                        <a:alpha val="50000"/>
                      </a:srgbClr>
                    </a:outerShdw>
                  </a:effectLst>
                  <a:latin typeface="Arial"/>
                  <a:cs typeface="Arial"/>
                </a:rPr>
                <a:t>3</a:t>
              </a:r>
              <a:endParaRPr lang="zh-CN" altLang="en-US" sz="3600" kern="10">
                <a:ln w="9525">
                  <a:solidFill>
                    <a:srgbClr val="000000"/>
                  </a:solidFill>
                  <a:round/>
                  <a:headEnd/>
                  <a:tailEnd/>
                </a:ln>
                <a:solidFill>
                  <a:srgbClr val="FFFFFF"/>
                </a:solidFill>
                <a:effectLst>
                  <a:outerShdw dist="107763" dir="2700000" algn="ctr" rotWithShape="0">
                    <a:srgbClr val="333333">
                      <a:alpha val="50000"/>
                    </a:srgbClr>
                  </a:outerShdw>
                </a:effectLst>
                <a:latin typeface="Arial"/>
                <a:cs typeface="Arial"/>
              </a:endParaRPr>
            </a:p>
          </p:txBody>
        </p:sp>
      </p:grpSp>
      <p:grpSp>
        <p:nvGrpSpPr>
          <p:cNvPr id="513037" name="Group 83"/>
          <p:cNvGrpSpPr>
            <a:grpSpLocks/>
          </p:cNvGrpSpPr>
          <p:nvPr/>
        </p:nvGrpSpPr>
        <p:grpSpPr bwMode="auto">
          <a:xfrm>
            <a:off x="7920038" y="2239963"/>
            <a:ext cx="1273175" cy="1027112"/>
            <a:chOff x="6932" y="408"/>
            <a:chExt cx="759" cy="613"/>
          </a:xfrm>
        </p:grpSpPr>
        <p:sp>
          <p:nvSpPr>
            <p:cNvPr id="54" name="Freeform 84"/>
            <p:cNvSpPr>
              <a:spLocks/>
            </p:cNvSpPr>
            <p:nvPr/>
          </p:nvSpPr>
          <p:spPr bwMode="gray">
            <a:xfrm>
              <a:off x="6938" y="416"/>
              <a:ext cx="750" cy="595"/>
            </a:xfrm>
            <a:custGeom>
              <a:avLst/>
              <a:gdLst/>
              <a:ahLst/>
              <a:cxnLst>
                <a:cxn ang="0">
                  <a:pos x="0" y="3975"/>
                </a:cxn>
                <a:cxn ang="0">
                  <a:pos x="7174" y="0"/>
                </a:cxn>
                <a:cxn ang="0">
                  <a:pos x="7975" y="1008"/>
                </a:cxn>
                <a:cxn ang="0">
                  <a:pos x="7174" y="2778"/>
                </a:cxn>
                <a:cxn ang="0">
                  <a:pos x="0" y="6354"/>
                </a:cxn>
                <a:cxn ang="0">
                  <a:pos x="0" y="3975"/>
                </a:cxn>
              </a:cxnLst>
              <a:rect l="0" t="0" r="r" b="b"/>
              <a:pathLst>
                <a:path w="7975" h="6354">
                  <a:moveTo>
                    <a:pt x="0" y="3975"/>
                  </a:moveTo>
                  <a:lnTo>
                    <a:pt x="7174" y="0"/>
                  </a:lnTo>
                  <a:lnTo>
                    <a:pt x="7975" y="1008"/>
                  </a:lnTo>
                  <a:lnTo>
                    <a:pt x="7174" y="2778"/>
                  </a:lnTo>
                  <a:lnTo>
                    <a:pt x="0" y="6354"/>
                  </a:lnTo>
                  <a:lnTo>
                    <a:pt x="0" y="3975"/>
                  </a:lnTo>
                  <a:close/>
                </a:path>
              </a:pathLst>
            </a:custGeom>
            <a:gradFill rotWithShape="1">
              <a:gsLst>
                <a:gs pos="0">
                  <a:schemeClr val="bg1">
                    <a:gamma/>
                    <a:shade val="86275"/>
                    <a:invGamma/>
                  </a:schemeClr>
                </a:gs>
                <a:gs pos="100000">
                  <a:schemeClr val="bg1"/>
                </a:gs>
              </a:gsLst>
              <a:lin ang="0" scaled="1"/>
            </a:gradFill>
            <a:ln w="9525">
              <a:noFill/>
              <a:round/>
              <a:headEnd/>
              <a:tailEnd/>
            </a:ln>
          </p:spPr>
          <p:txBody>
            <a:bodyPr/>
            <a:lstStyle/>
            <a:p>
              <a:pPr algn="ctr">
                <a:lnSpc>
                  <a:spcPct val="120000"/>
                </a:lnSpc>
                <a:defRPr/>
              </a:pPr>
              <a:endParaRPr lang="zh-CN" altLang="en-US">
                <a:latin typeface="微软雅黑" pitchFamily="34" charset="-122"/>
                <a:ea typeface="微软雅黑" pitchFamily="34" charset="-122"/>
                <a:cs typeface="Arial" pitchFamily="34" charset="0"/>
              </a:endParaRPr>
            </a:p>
          </p:txBody>
        </p:sp>
        <p:sp>
          <p:nvSpPr>
            <p:cNvPr id="513040" name="Freeform 85"/>
            <p:cNvSpPr>
              <a:spLocks noEditPoints="1"/>
            </p:cNvSpPr>
            <p:nvPr/>
          </p:nvSpPr>
          <p:spPr bwMode="gray">
            <a:xfrm>
              <a:off x="6932" y="408"/>
              <a:ext cx="759" cy="613"/>
            </a:xfrm>
            <a:custGeom>
              <a:avLst/>
              <a:gdLst>
                <a:gd name="T0" fmla="*/ 0 w 3439"/>
                <a:gd name="T1" fmla="*/ 0 h 2774"/>
                <a:gd name="T2" fmla="*/ 0 w 3439"/>
                <a:gd name="T3" fmla="*/ 0 h 2774"/>
                <a:gd name="T4" fmla="*/ 0 w 3439"/>
                <a:gd name="T5" fmla="*/ 0 h 2774"/>
                <a:gd name="T6" fmla="*/ 0 w 3439"/>
                <a:gd name="T7" fmla="*/ 0 h 2774"/>
                <a:gd name="T8" fmla="*/ 0 w 3439"/>
                <a:gd name="T9" fmla="*/ 0 h 2774"/>
                <a:gd name="T10" fmla="*/ 0 w 3439"/>
                <a:gd name="T11" fmla="*/ 0 h 2774"/>
                <a:gd name="T12" fmla="*/ 0 w 3439"/>
                <a:gd name="T13" fmla="*/ 0 h 2774"/>
                <a:gd name="T14" fmla="*/ 0 w 3439"/>
                <a:gd name="T15" fmla="*/ 0 h 2774"/>
                <a:gd name="T16" fmla="*/ 0 w 3439"/>
                <a:gd name="T17" fmla="*/ 0 h 2774"/>
                <a:gd name="T18" fmla="*/ 0 w 3439"/>
                <a:gd name="T19" fmla="*/ 0 h 2774"/>
                <a:gd name="T20" fmla="*/ 0 w 3439"/>
                <a:gd name="T21" fmla="*/ 0 h 2774"/>
                <a:gd name="T22" fmla="*/ 0 w 3439"/>
                <a:gd name="T23" fmla="*/ 0 h 27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39"/>
                <a:gd name="T37" fmla="*/ 0 h 2774"/>
                <a:gd name="T38" fmla="*/ 3439 w 3439"/>
                <a:gd name="T39" fmla="*/ 2774 h 27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39" h="2774">
                  <a:moveTo>
                    <a:pt x="0" y="1703"/>
                  </a:moveTo>
                  <a:cubicBezTo>
                    <a:pt x="0" y="2774"/>
                    <a:pt x="0" y="2774"/>
                    <a:pt x="0" y="2774"/>
                  </a:cubicBezTo>
                  <a:cubicBezTo>
                    <a:pt x="3088" y="1235"/>
                    <a:pt x="3088" y="1235"/>
                    <a:pt x="3088" y="1235"/>
                  </a:cubicBezTo>
                  <a:cubicBezTo>
                    <a:pt x="3439" y="460"/>
                    <a:pt x="3439" y="460"/>
                    <a:pt x="3439" y="460"/>
                  </a:cubicBezTo>
                  <a:cubicBezTo>
                    <a:pt x="3074" y="0"/>
                    <a:pt x="3074" y="0"/>
                    <a:pt x="3074" y="0"/>
                  </a:cubicBezTo>
                  <a:lnTo>
                    <a:pt x="0" y="1703"/>
                  </a:lnTo>
                  <a:close/>
                  <a:moveTo>
                    <a:pt x="3059" y="75"/>
                  </a:moveTo>
                  <a:cubicBezTo>
                    <a:pt x="3086" y="109"/>
                    <a:pt x="3352" y="443"/>
                    <a:pt x="3371" y="468"/>
                  </a:cubicBezTo>
                  <a:cubicBezTo>
                    <a:pt x="3358" y="499"/>
                    <a:pt x="3052" y="1174"/>
                    <a:pt x="3044" y="1192"/>
                  </a:cubicBezTo>
                  <a:cubicBezTo>
                    <a:pt x="3026" y="1201"/>
                    <a:pt x="140" y="2639"/>
                    <a:pt x="58" y="2680"/>
                  </a:cubicBezTo>
                  <a:cubicBezTo>
                    <a:pt x="58" y="2596"/>
                    <a:pt x="58" y="1769"/>
                    <a:pt x="58" y="1737"/>
                  </a:cubicBezTo>
                  <a:cubicBezTo>
                    <a:pt x="88" y="1721"/>
                    <a:pt x="3016" y="98"/>
                    <a:pt x="3059" y="75"/>
                  </a:cubicBezTo>
                  <a:close/>
                </a:path>
              </a:pathLst>
            </a:custGeom>
            <a:gradFill rotWithShape="1">
              <a:gsLst>
                <a:gs pos="0">
                  <a:srgbClr val="808080"/>
                </a:gs>
                <a:gs pos="100000">
                  <a:srgbClr val="D1D1D1"/>
                </a:gs>
              </a:gsLst>
              <a:lin ang="0" scaled="1"/>
            </a:gradFill>
            <a:ln w="9525">
              <a:noFill/>
              <a:round/>
              <a:headEnd/>
              <a:tailEnd/>
            </a:ln>
          </p:spPr>
          <p:txBody>
            <a:bodyPr/>
            <a:lstStyle/>
            <a:p>
              <a:pPr algn="ctr">
                <a:lnSpc>
                  <a:spcPct val="120000"/>
                </a:lnSpc>
              </a:pPr>
              <a:endParaRPr lang="zh-CN" altLang="en-US">
                <a:latin typeface="微软雅黑"/>
                <a:ea typeface="微软雅黑"/>
                <a:cs typeface="Arial" charset="0"/>
              </a:endParaRPr>
            </a:p>
          </p:txBody>
        </p:sp>
        <p:grpSp>
          <p:nvGrpSpPr>
            <p:cNvPr id="513041" name="Group 86"/>
            <p:cNvGrpSpPr>
              <a:grpSpLocks/>
            </p:cNvGrpSpPr>
            <p:nvPr/>
          </p:nvGrpSpPr>
          <p:grpSpPr bwMode="auto">
            <a:xfrm>
              <a:off x="6938" y="753"/>
              <a:ext cx="65" cy="258"/>
              <a:chOff x="6938" y="753"/>
              <a:chExt cx="65" cy="258"/>
            </a:xfrm>
          </p:grpSpPr>
          <p:sp>
            <p:nvSpPr>
              <p:cNvPr id="61" name="Freeform 87"/>
              <p:cNvSpPr>
                <a:spLocks/>
              </p:cNvSpPr>
              <p:nvPr/>
            </p:nvSpPr>
            <p:spPr bwMode="gray">
              <a:xfrm>
                <a:off x="6938" y="753"/>
                <a:ext cx="65" cy="258"/>
              </a:xfrm>
              <a:custGeom>
                <a:avLst/>
                <a:gdLst/>
                <a:ahLst/>
                <a:cxnLst>
                  <a:cxn ang="0">
                    <a:pos x="688" y="0"/>
                  </a:cxn>
                  <a:cxn ang="0">
                    <a:pos x="0" y="380"/>
                  </a:cxn>
                  <a:cxn ang="0">
                    <a:pos x="0" y="2759"/>
                  </a:cxn>
                  <a:cxn ang="0">
                    <a:pos x="688" y="2417"/>
                  </a:cxn>
                  <a:cxn ang="0">
                    <a:pos x="688" y="0"/>
                  </a:cxn>
                </a:cxnLst>
                <a:rect l="0" t="0" r="r" b="b"/>
                <a:pathLst>
                  <a:path w="688" h="2759">
                    <a:moveTo>
                      <a:pt x="688" y="0"/>
                    </a:moveTo>
                    <a:lnTo>
                      <a:pt x="0" y="380"/>
                    </a:lnTo>
                    <a:lnTo>
                      <a:pt x="0" y="2759"/>
                    </a:lnTo>
                    <a:lnTo>
                      <a:pt x="688" y="2417"/>
                    </a:lnTo>
                    <a:lnTo>
                      <a:pt x="688" y="0"/>
                    </a:lnTo>
                    <a:close/>
                  </a:path>
                </a:pathLst>
              </a:custGeom>
              <a:gradFill rotWithShape="1">
                <a:gsLst>
                  <a:gs pos="0">
                    <a:srgbClr val="5F5F5F"/>
                  </a:gs>
                  <a:gs pos="100000">
                    <a:srgbClr val="5F5F5F">
                      <a:gamma/>
                      <a:tint val="40000"/>
                      <a:invGamma/>
                    </a:srgbClr>
                  </a:gs>
                </a:gsLst>
                <a:lin ang="0" scaled="1"/>
              </a:gradFill>
              <a:ln w="9525">
                <a:solidFill>
                  <a:srgbClr val="B2B2B2"/>
                </a:solidFill>
                <a:round/>
                <a:headEnd/>
                <a:tailEnd/>
              </a:ln>
              <a:effectLst>
                <a:outerShdw dist="12700" algn="ctr" rotWithShape="0">
                  <a:srgbClr val="333333"/>
                </a:outerShdw>
              </a:effectLst>
            </p:spPr>
            <p:txBody>
              <a:bodyPr/>
              <a:lstStyle/>
              <a:p>
                <a:pPr algn="ctr">
                  <a:lnSpc>
                    <a:spcPct val="120000"/>
                  </a:lnSpc>
                  <a:defRPr/>
                </a:pPr>
                <a:endParaRPr lang="zh-CN" altLang="en-US">
                  <a:latin typeface="微软雅黑" pitchFamily="34" charset="-122"/>
                  <a:ea typeface="微软雅黑" pitchFamily="34" charset="-122"/>
                  <a:cs typeface="Arial" pitchFamily="34" charset="0"/>
                </a:endParaRPr>
              </a:p>
            </p:txBody>
          </p:sp>
          <p:sp>
            <p:nvSpPr>
              <p:cNvPr id="62" name="Oval 88"/>
              <p:cNvSpPr>
                <a:spLocks noChangeArrowheads="1"/>
              </p:cNvSpPr>
              <p:nvPr/>
            </p:nvSpPr>
            <p:spPr bwMode="gray">
              <a:xfrm>
                <a:off x="6949" y="818"/>
                <a:ext cx="35" cy="27"/>
              </a:xfrm>
              <a:prstGeom prst="ellipse">
                <a:avLst/>
              </a:prstGeom>
              <a:gradFill rotWithShape="1">
                <a:gsLst>
                  <a:gs pos="0">
                    <a:srgbClr val="DDDDDD"/>
                  </a:gs>
                  <a:gs pos="100000">
                    <a:srgbClr val="DDDDDD">
                      <a:gamma/>
                      <a:shade val="0"/>
                      <a:invGamma/>
                    </a:srgbClr>
                  </a:gs>
                </a:gsLst>
                <a:path path="shape">
                  <a:fillToRect l="50000" t="50000" r="50000" b="50000"/>
                </a:path>
              </a:gradFill>
              <a:ln w="9525">
                <a:noFill/>
                <a:round/>
                <a:headEnd/>
                <a:tailEnd/>
              </a:ln>
              <a:effectLst>
                <a:outerShdw dist="17961" dir="2700000" algn="ctr" rotWithShape="0">
                  <a:srgbClr val="000000">
                    <a:alpha val="50000"/>
                  </a:srgbClr>
                </a:outerShdw>
              </a:effectLst>
            </p:spPr>
            <p:txBody>
              <a:bodyPr wrap="none" anchor="ctr"/>
              <a:lstStyle/>
              <a:p>
                <a:pPr algn="ctr">
                  <a:lnSpc>
                    <a:spcPct val="120000"/>
                  </a:lnSpc>
                  <a:defRPr/>
                </a:pPr>
                <a:endParaRPr lang="zh-CN" altLang="en-US">
                  <a:latin typeface="微软雅黑" pitchFamily="34" charset="-122"/>
                  <a:ea typeface="微软雅黑" pitchFamily="34" charset="-122"/>
                  <a:cs typeface="Arial" pitchFamily="34" charset="0"/>
                </a:endParaRPr>
              </a:p>
            </p:txBody>
          </p:sp>
          <p:sp>
            <p:nvSpPr>
              <p:cNvPr id="63" name="Oval 89"/>
              <p:cNvSpPr>
                <a:spLocks noChangeArrowheads="1"/>
              </p:cNvSpPr>
              <p:nvPr/>
            </p:nvSpPr>
            <p:spPr bwMode="gray">
              <a:xfrm>
                <a:off x="6949" y="916"/>
                <a:ext cx="35" cy="35"/>
              </a:xfrm>
              <a:prstGeom prst="ellipse">
                <a:avLst/>
              </a:prstGeom>
              <a:gradFill rotWithShape="1">
                <a:gsLst>
                  <a:gs pos="0">
                    <a:srgbClr val="DDDDDD"/>
                  </a:gs>
                  <a:gs pos="100000">
                    <a:srgbClr val="DDDDDD">
                      <a:gamma/>
                      <a:shade val="0"/>
                      <a:invGamma/>
                    </a:srgbClr>
                  </a:gs>
                </a:gsLst>
                <a:path path="shape">
                  <a:fillToRect l="50000" t="50000" r="50000" b="50000"/>
                </a:path>
              </a:gradFill>
              <a:ln w="9525">
                <a:noFill/>
                <a:round/>
                <a:headEnd/>
                <a:tailEnd/>
              </a:ln>
              <a:effectLst>
                <a:outerShdw dist="17961" dir="2700000" algn="ctr" rotWithShape="0">
                  <a:srgbClr val="000000">
                    <a:alpha val="50000"/>
                  </a:srgbClr>
                </a:outerShdw>
              </a:effectLst>
            </p:spPr>
            <p:txBody>
              <a:bodyPr wrap="none" anchor="ctr"/>
              <a:lstStyle/>
              <a:p>
                <a:pPr algn="ctr">
                  <a:lnSpc>
                    <a:spcPct val="120000"/>
                  </a:lnSpc>
                  <a:defRPr/>
                </a:pPr>
                <a:endParaRPr lang="zh-CN" altLang="en-US">
                  <a:latin typeface="微软雅黑" pitchFamily="34" charset="-122"/>
                  <a:ea typeface="微软雅黑" pitchFamily="34" charset="-122"/>
                  <a:cs typeface="Arial" pitchFamily="34" charset="0"/>
                </a:endParaRPr>
              </a:p>
            </p:txBody>
          </p:sp>
        </p:grpSp>
      </p:grpSp>
      <p:sp>
        <p:nvSpPr>
          <p:cNvPr id="513038" name="Text Box 115"/>
          <p:cNvSpPr txBox="1">
            <a:spLocks noChangeArrowheads="1"/>
          </p:cNvSpPr>
          <p:nvPr/>
        </p:nvSpPr>
        <p:spPr bwMode="gray">
          <a:xfrm rot="-1723128">
            <a:off x="8156575" y="2519363"/>
            <a:ext cx="982663" cy="307975"/>
          </a:xfrm>
          <a:prstGeom prst="rect">
            <a:avLst/>
          </a:prstGeom>
          <a:noFill/>
          <a:ln w="9525">
            <a:noFill/>
            <a:miter lim="800000"/>
            <a:headEnd/>
            <a:tailEnd/>
          </a:ln>
        </p:spPr>
        <p:txBody>
          <a:bodyPr wrap="none">
            <a:spAutoFit/>
          </a:bodyPr>
          <a:lstStyle/>
          <a:p>
            <a:pPr algn="ctr">
              <a:lnSpc>
                <a:spcPct val="120000"/>
              </a:lnSpc>
            </a:pPr>
            <a:r>
              <a:rPr lang="en-US" altLang="zh-CN" sz="1300">
                <a:solidFill>
                  <a:schemeClr val="tx1"/>
                </a:solidFill>
                <a:latin typeface="Tahoma" pitchFamily="34" charset="0"/>
                <a:ea typeface="微软雅黑"/>
                <a:cs typeface="Tahoma" pitchFamily="34" charset="0"/>
              </a:rPr>
              <a:t>Direction</a:t>
            </a:r>
            <a:r>
              <a:rPr lang="en-US" altLang="zh-CN" sz="1300" noProof="1">
                <a:solidFill>
                  <a:schemeClr val="tx1"/>
                </a:solidFill>
                <a:latin typeface="Tahoma" pitchFamily="34" charset="0"/>
                <a:ea typeface="微软雅黑"/>
                <a:cs typeface="Tahoma" pitchFamily="34" charset="0"/>
              </a:rPr>
              <a:t> 3</a:t>
            </a:r>
            <a:endParaRPr lang="en-US" altLang="zh-CN" sz="1300" b="1" noProof="1">
              <a:solidFill>
                <a:schemeClr val="tx1"/>
              </a:solidFill>
              <a:latin typeface="Tahoma" pitchFamily="34" charset="0"/>
              <a:ea typeface="微软雅黑"/>
              <a:cs typeface="Tahom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49" name="TextBox 3"/>
          <p:cNvSpPr txBox="1">
            <a:spLocks noChangeArrowheads="1"/>
          </p:cNvSpPr>
          <p:nvPr/>
        </p:nvSpPr>
        <p:spPr bwMode="auto">
          <a:xfrm>
            <a:off x="279400" y="877888"/>
            <a:ext cx="9220200" cy="3170237"/>
          </a:xfrm>
          <a:prstGeom prst="rect">
            <a:avLst/>
          </a:prstGeom>
          <a:noFill/>
          <a:ln w="9525">
            <a:noFill/>
            <a:miter lim="800000"/>
            <a:headEnd/>
            <a:tailEnd/>
          </a:ln>
        </p:spPr>
        <p:txBody>
          <a:bodyPr>
            <a:spAutoFit/>
          </a:bodyPr>
          <a:lstStyle/>
          <a:p>
            <a:pPr indent="179388">
              <a:lnSpc>
                <a:spcPct val="180000"/>
              </a:lnSpc>
              <a:buFont typeface="Wingdings" pitchFamily="2" charset="2"/>
              <a:buChar char="u"/>
            </a:pPr>
            <a:r>
              <a:rPr lang="zh-CN" altLang="en-US" sz="1600">
                <a:solidFill>
                  <a:srgbClr val="FF0000"/>
                </a:solidFill>
                <a:latin typeface="微软雅黑"/>
                <a:ea typeface="微软雅黑"/>
                <a:cs typeface="微软雅黑"/>
              </a:rPr>
              <a:t>本次调研活动采用线上调研方式      </a:t>
            </a:r>
            <a:endParaRPr lang="en-US" altLang="zh-CN" sz="1400">
              <a:solidFill>
                <a:schemeClr val="tx1"/>
              </a:solidFill>
              <a:latin typeface="黑体" pitchFamily="2" charset="-122"/>
              <a:ea typeface="黑体" pitchFamily="2" charset="-122"/>
            </a:endParaRPr>
          </a:p>
          <a:p>
            <a:pPr indent="179388">
              <a:lnSpc>
                <a:spcPct val="180000"/>
              </a:lnSpc>
              <a:buFont typeface="Wingdings" pitchFamily="2" charset="2"/>
              <a:buChar char="u"/>
            </a:pPr>
            <a:r>
              <a:rPr lang="zh-CN" altLang="en-US" sz="1600">
                <a:solidFill>
                  <a:schemeClr val="tx1"/>
                </a:solidFill>
                <a:latin typeface="微软雅黑"/>
                <a:ea typeface="微软雅黑"/>
                <a:cs typeface="微软雅黑"/>
              </a:rPr>
              <a:t>问卷调研是运用事先设计好的表格为媒介，搜集信息资料的一种书面调查形式；适用于大空间、大范围的调查，可以同时面对众多的调研用户。问卷调研的特点：简单易行，不受空间和地域的限制。</a:t>
            </a:r>
            <a:endParaRPr lang="en-US" altLang="zh-CN" sz="1400">
              <a:solidFill>
                <a:schemeClr val="tx1"/>
              </a:solidFill>
              <a:latin typeface="黑体" pitchFamily="2" charset="-122"/>
              <a:ea typeface="黑体" pitchFamily="2" charset="-122"/>
            </a:endParaRPr>
          </a:p>
          <a:p>
            <a:pPr indent="179388">
              <a:lnSpc>
                <a:spcPct val="180000"/>
              </a:lnSpc>
              <a:buFont typeface="Wingdings" pitchFamily="2" charset="2"/>
              <a:buChar char="u"/>
            </a:pPr>
            <a:r>
              <a:rPr lang="zh-CN" altLang="en-US" sz="1600">
                <a:solidFill>
                  <a:schemeClr val="tx1"/>
                </a:solidFill>
                <a:latin typeface="微软雅黑"/>
                <a:ea typeface="微软雅黑"/>
                <a:cs typeface="微软雅黑"/>
              </a:rPr>
              <a:t>定量分析：通过外呼方式对目标客户调研问卷，收集用户需求和建议信息。</a:t>
            </a:r>
            <a:endParaRPr lang="en-US" altLang="zh-CN" sz="1600">
              <a:solidFill>
                <a:schemeClr val="tx1"/>
              </a:solidFill>
              <a:latin typeface="微软雅黑"/>
              <a:ea typeface="微软雅黑"/>
              <a:cs typeface="微软雅黑"/>
            </a:endParaRPr>
          </a:p>
          <a:p>
            <a:pPr indent="179388">
              <a:lnSpc>
                <a:spcPct val="180000"/>
              </a:lnSpc>
              <a:buFont typeface="Wingdings" pitchFamily="2" charset="2"/>
              <a:buChar char="u"/>
            </a:pPr>
            <a:r>
              <a:rPr lang="zh-CN" altLang="en-US" sz="1600">
                <a:solidFill>
                  <a:schemeClr val="tx1"/>
                </a:solidFill>
                <a:latin typeface="微软雅黑"/>
                <a:ea typeface="微软雅黑"/>
                <a:cs typeface="微软雅黑"/>
              </a:rPr>
              <a:t>问卷设计：根据研究需求，将产品关注点转化成使用用户可理解的语言进行阐述。</a:t>
            </a:r>
            <a:endParaRPr lang="en-US" altLang="zh-CN" sz="1600">
              <a:solidFill>
                <a:schemeClr val="tx1"/>
              </a:solidFill>
              <a:latin typeface="微软雅黑"/>
              <a:ea typeface="微软雅黑"/>
              <a:cs typeface="微软雅黑"/>
            </a:endParaRPr>
          </a:p>
          <a:p>
            <a:pPr indent="179388">
              <a:lnSpc>
                <a:spcPct val="180000"/>
              </a:lnSpc>
              <a:buFont typeface="Wingdings" pitchFamily="2" charset="2"/>
              <a:buChar char="u"/>
            </a:pPr>
            <a:r>
              <a:rPr lang="zh-CN" altLang="en-US" sz="1600">
                <a:solidFill>
                  <a:schemeClr val="tx1"/>
                </a:solidFill>
                <a:latin typeface="微软雅黑"/>
                <a:ea typeface="微软雅黑"/>
                <a:cs typeface="微软雅黑"/>
              </a:rPr>
              <a:t>研究对象：</a:t>
            </a:r>
            <a:r>
              <a:rPr lang="zh-CN" altLang="en-US" sz="1400">
                <a:solidFill>
                  <a:schemeClr val="tx1"/>
                </a:solidFill>
                <a:latin typeface="黑体" pitchFamily="2" charset="-122"/>
                <a:ea typeface="黑体" pitchFamily="2" charset="-122"/>
              </a:rPr>
              <a:t>使用手机动漫客户端用户</a:t>
            </a:r>
            <a:endParaRPr lang="en-US" altLang="zh-CN" sz="1400">
              <a:solidFill>
                <a:schemeClr val="tx1"/>
              </a:solidFill>
              <a:latin typeface="黑体" pitchFamily="2" charset="-122"/>
              <a:ea typeface="黑体" pitchFamily="2" charset="-122"/>
            </a:endParaRPr>
          </a:p>
          <a:p>
            <a:pPr indent="179388">
              <a:lnSpc>
                <a:spcPct val="180000"/>
              </a:lnSpc>
              <a:buFont typeface="Wingdings" pitchFamily="2" charset="2"/>
              <a:buChar char="u"/>
            </a:pPr>
            <a:r>
              <a:rPr lang="zh-CN" altLang="en-US" sz="1600">
                <a:solidFill>
                  <a:schemeClr val="tx1"/>
                </a:solidFill>
                <a:latin typeface="微软雅黑"/>
                <a:ea typeface="微软雅黑"/>
                <a:cs typeface="微软雅黑"/>
              </a:rPr>
              <a:t>研究范围：</a:t>
            </a:r>
            <a:r>
              <a:rPr lang="zh-CN" altLang="en-US" sz="1600" b="1">
                <a:solidFill>
                  <a:srgbClr val="FF0000"/>
                </a:solidFill>
                <a:latin typeface="微软雅黑"/>
                <a:ea typeface="微软雅黑"/>
                <a:cs typeface="微软雅黑"/>
              </a:rPr>
              <a:t>东营</a:t>
            </a:r>
            <a:endParaRPr lang="zh-CN" altLang="en-US" sz="1400">
              <a:solidFill>
                <a:schemeClr val="tx1"/>
              </a:solidFill>
              <a:latin typeface="黑体" pitchFamily="2" charset="-122"/>
              <a:ea typeface="黑体" pitchFamily="2" charset="-122"/>
            </a:endParaRPr>
          </a:p>
        </p:txBody>
      </p:sp>
      <p:sp>
        <p:nvSpPr>
          <p:cNvPr id="6" name="Rectangle 28"/>
          <p:cNvSpPr txBox="1">
            <a:spLocks noChangeArrowheads="1"/>
          </p:cNvSpPr>
          <p:nvPr/>
        </p:nvSpPr>
        <p:spPr bwMode="auto">
          <a:xfrm>
            <a:off x="0" y="71438"/>
            <a:ext cx="8931275" cy="492125"/>
          </a:xfrm>
          <a:prstGeom prst="rect">
            <a:avLst/>
          </a:prstGeom>
          <a:noFill/>
          <a:ln w="9525">
            <a:noFill/>
            <a:miter lim="800000"/>
            <a:headEnd/>
            <a:tailEnd/>
          </a:ln>
        </p:spPr>
        <p:txBody>
          <a:bodyPr lIns="91420" tIns="45711" rIns="91420" bIns="45711" anchor="ctr"/>
          <a:lstStyle/>
          <a:p>
            <a:pPr defTabSz="912813" eaLnBrk="0" hangingPunct="0">
              <a:defRPr/>
            </a:pPr>
            <a:r>
              <a:rPr kumimoji="0" lang="zh-CN" altLang="en-US" sz="2400" b="1" kern="0" dirty="0">
                <a:solidFill>
                  <a:schemeClr val="bg1"/>
                </a:solidFill>
                <a:latin typeface="微软雅黑" pitchFamily="34" charset="-122"/>
                <a:ea typeface="微软雅黑" pitchFamily="34" charset="-122"/>
                <a:cs typeface="+mj-cs"/>
              </a:rPr>
              <a:t>研究方法</a:t>
            </a:r>
          </a:p>
        </p:txBody>
      </p:sp>
      <p:pic>
        <p:nvPicPr>
          <p:cNvPr id="514051" name="Picture 9" descr="手机动漫"/>
          <p:cNvPicPr>
            <a:picLocks noChangeAspect="1" noChangeArrowheads="1"/>
          </p:cNvPicPr>
          <p:nvPr/>
        </p:nvPicPr>
        <p:blipFill>
          <a:blip r:embed="rId2"/>
          <a:srcRect/>
          <a:stretch>
            <a:fillRect/>
          </a:stretch>
        </p:blipFill>
        <p:spPr bwMode="auto">
          <a:xfrm>
            <a:off x="3648075" y="3313113"/>
            <a:ext cx="5334000" cy="32527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8"/>
          <p:cNvSpPr txBox="1">
            <a:spLocks noChangeArrowheads="1"/>
          </p:cNvSpPr>
          <p:nvPr/>
        </p:nvSpPr>
        <p:spPr bwMode="auto">
          <a:xfrm>
            <a:off x="0" y="71438"/>
            <a:ext cx="8931275" cy="492125"/>
          </a:xfrm>
          <a:prstGeom prst="rect">
            <a:avLst/>
          </a:prstGeom>
          <a:noFill/>
          <a:ln w="9525">
            <a:noFill/>
            <a:miter lim="800000"/>
            <a:headEnd/>
            <a:tailEnd/>
          </a:ln>
        </p:spPr>
        <p:txBody>
          <a:bodyPr lIns="91420" tIns="45711" rIns="91420" bIns="45711" anchor="ctr"/>
          <a:lstStyle/>
          <a:p>
            <a:pPr defTabSz="912813" eaLnBrk="0" hangingPunct="0">
              <a:defRPr/>
            </a:pPr>
            <a:r>
              <a:rPr kumimoji="0" lang="zh-CN" altLang="en-US" sz="2400" b="1" kern="0" dirty="0">
                <a:solidFill>
                  <a:schemeClr val="bg1"/>
                </a:solidFill>
                <a:latin typeface="微软雅黑" pitchFamily="34" charset="-122"/>
                <a:ea typeface="微软雅黑" pitchFamily="34" charset="-122"/>
                <a:cs typeface="+mj-cs"/>
              </a:rPr>
              <a:t>项目执行思路</a:t>
            </a:r>
          </a:p>
        </p:txBody>
      </p:sp>
      <p:graphicFrame>
        <p:nvGraphicFramePr>
          <p:cNvPr id="2" name="图示 1"/>
          <p:cNvGraphicFramePr/>
          <p:nvPr/>
        </p:nvGraphicFramePr>
        <p:xfrm>
          <a:off x="427038" y="1059392"/>
          <a:ext cx="8623299" cy="4402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组合 12"/>
          <p:cNvGrpSpPr/>
          <p:nvPr/>
        </p:nvGrpSpPr>
        <p:grpSpPr>
          <a:xfrm>
            <a:off x="3687762" y="5003405"/>
            <a:ext cx="1752600" cy="461164"/>
            <a:chOff x="92070" y="242715"/>
            <a:chExt cx="961135" cy="461164"/>
          </a:xfrm>
          <a:solidFill>
            <a:schemeClr val="accent6">
              <a:lumMod val="75000"/>
            </a:schemeClr>
          </a:solidFill>
          <a:effectLst>
            <a:reflection blurRad="6350" stA="50000" endA="300" endPos="90000" dir="5400000" sy="-100000" algn="bl" rotWithShape="0"/>
          </a:effectLst>
        </p:grpSpPr>
        <p:sp>
          <p:nvSpPr>
            <p:cNvPr id="14" name="圆角矩形 13"/>
            <p:cNvSpPr/>
            <p:nvPr/>
          </p:nvSpPr>
          <p:spPr>
            <a:xfrm>
              <a:off x="92070" y="242715"/>
              <a:ext cx="961135" cy="461164"/>
            </a:xfrm>
            <a:prstGeom prst="roundRect">
              <a:avLst>
                <a:gd name="adj" fmla="val 10000"/>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 name="圆角矩形 4"/>
            <p:cNvSpPr/>
            <p:nvPr/>
          </p:nvSpPr>
          <p:spPr>
            <a:xfrm>
              <a:off x="92070" y="242715"/>
              <a:ext cx="961135" cy="307443"/>
            </a:xfrm>
            <a:prstGeom prst="rect">
              <a:avLst/>
            </a:prstGeom>
            <a:grpFill/>
          </p:spPr>
          <p:style>
            <a:lnRef idx="0">
              <a:scrgbClr r="0" g="0" b="0"/>
            </a:lnRef>
            <a:fillRef idx="0">
              <a:scrgbClr r="0" g="0" b="0"/>
            </a:fillRef>
            <a:effectRef idx="0">
              <a:scrgbClr r="0" g="0" b="0"/>
            </a:effectRef>
            <a:fontRef idx="minor">
              <a:schemeClr val="lt1"/>
            </a:fontRef>
          </p:style>
          <p:txBody>
            <a:bodyPr lIns="99568" tIns="99568" rIns="99568" bIns="53340" spcCol="1270"/>
            <a:lstStyle/>
            <a:p>
              <a:pPr algn="ctr" defTabSz="622300">
                <a:lnSpc>
                  <a:spcPct val="90000"/>
                </a:lnSpc>
                <a:spcAft>
                  <a:spcPct val="35000"/>
                </a:spcAft>
                <a:defRPr/>
              </a:pPr>
              <a:r>
                <a:rPr lang="zh-CN" altLang="en-US" sz="1800" b="1" dirty="0">
                  <a:solidFill>
                    <a:schemeClr val="bg1"/>
                  </a:solidFill>
                  <a:latin typeface="微软雅黑" pitchFamily="34" charset="-122"/>
                  <a:ea typeface="微软雅黑" pitchFamily="34" charset="-122"/>
                </a:rPr>
                <a:t>报告撰写</a:t>
              </a:r>
            </a:p>
          </p:txBody>
        </p:sp>
      </p:grpSp>
      <p:grpSp>
        <p:nvGrpSpPr>
          <p:cNvPr id="515076" name="组合 15"/>
          <p:cNvGrpSpPr>
            <a:grpSpLocks/>
          </p:cNvGrpSpPr>
          <p:nvPr/>
        </p:nvGrpSpPr>
        <p:grpSpPr bwMode="auto">
          <a:xfrm rot="5400000">
            <a:off x="4560094" y="5120481"/>
            <a:ext cx="438150" cy="198438"/>
            <a:chOff x="6622739" y="296919"/>
            <a:chExt cx="438045" cy="199036"/>
          </a:xfrm>
        </p:grpSpPr>
        <p:sp>
          <p:nvSpPr>
            <p:cNvPr id="17" name="右箭头 16"/>
            <p:cNvSpPr/>
            <p:nvPr/>
          </p:nvSpPr>
          <p:spPr>
            <a:xfrm>
              <a:off x="6622739" y="296919"/>
              <a:ext cx="438045" cy="199036"/>
            </a:xfrm>
            <a:prstGeom prst="rightArrow">
              <a:avLst>
                <a:gd name="adj1" fmla="val 60000"/>
                <a:gd name="adj2" fmla="val 50000"/>
              </a:avLst>
            </a:prstGeom>
          </p:spPr>
          <p:style>
            <a:lnRef idx="0">
              <a:schemeClr val="lt1">
                <a:hueOff val="0"/>
                <a:satOff val="0"/>
                <a:lumOff val="0"/>
                <a:alphaOff val="0"/>
              </a:schemeClr>
            </a:lnRef>
            <a:fillRef idx="1">
              <a:schemeClr val="accent5">
                <a:hueOff val="-10187494"/>
                <a:satOff val="10968"/>
                <a:lumOff val="-10981"/>
                <a:alphaOff val="0"/>
              </a:schemeClr>
            </a:fillRef>
            <a:effectRef idx="0">
              <a:schemeClr val="accent5">
                <a:hueOff val="-10187494"/>
                <a:satOff val="10968"/>
                <a:lumOff val="-10981"/>
                <a:alphaOff val="0"/>
              </a:schemeClr>
            </a:effectRef>
            <a:fontRef idx="minor">
              <a:schemeClr val="lt1"/>
            </a:fontRef>
          </p:style>
        </p:sp>
        <p:sp>
          <p:nvSpPr>
            <p:cNvPr id="18" name="右箭头 4"/>
            <p:cNvSpPr/>
            <p:nvPr/>
          </p:nvSpPr>
          <p:spPr>
            <a:xfrm>
              <a:off x="6622739" y="336727"/>
              <a:ext cx="377734" cy="119421"/>
            </a:xfrm>
            <a:prstGeom prst="rect">
              <a:avLst/>
            </a:prstGeom>
            <a:solidFill>
              <a:schemeClr val="accent6">
                <a:lumMod val="75000"/>
              </a:schemeClr>
            </a:solidFill>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22300">
                <a:lnSpc>
                  <a:spcPct val="90000"/>
                </a:lnSpc>
                <a:spcAft>
                  <a:spcPct val="35000"/>
                </a:spcAft>
                <a:defRPr/>
              </a:pPr>
              <a:endParaRPr lang="zh-CN" altLang="en-US" sz="1400">
                <a:latin typeface="微软雅黑" pitchFamily="34" charset="-122"/>
                <a:ea typeface="微软雅黑" pitchFamily="34" charset="-122"/>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28"/>
          <p:cNvSpPr txBox="1">
            <a:spLocks noChangeArrowheads="1"/>
          </p:cNvSpPr>
          <p:nvPr/>
        </p:nvSpPr>
        <p:spPr bwMode="auto">
          <a:xfrm>
            <a:off x="0" y="71438"/>
            <a:ext cx="8931275" cy="492125"/>
          </a:xfrm>
          <a:prstGeom prst="rect">
            <a:avLst/>
          </a:prstGeom>
          <a:noFill/>
          <a:ln w="9525">
            <a:noFill/>
            <a:miter lim="800000"/>
            <a:headEnd/>
            <a:tailEnd/>
          </a:ln>
        </p:spPr>
        <p:txBody>
          <a:bodyPr lIns="91420" tIns="45711" rIns="91420" bIns="45711" anchor="ctr"/>
          <a:lstStyle/>
          <a:p>
            <a:pPr defTabSz="912813" eaLnBrk="0" hangingPunct="0">
              <a:defRPr/>
            </a:pPr>
            <a:r>
              <a:rPr kumimoji="0" lang="zh-CN" altLang="en-US" sz="2400" b="1" kern="0" dirty="0">
                <a:solidFill>
                  <a:schemeClr val="bg1"/>
                </a:solidFill>
                <a:latin typeface="微软雅黑" pitchFamily="34" charset="-122"/>
                <a:ea typeface="微软雅黑" pitchFamily="34" charset="-122"/>
                <a:cs typeface="+mj-cs"/>
              </a:rPr>
              <a:t>项目执行计划</a:t>
            </a:r>
          </a:p>
        </p:txBody>
      </p:sp>
      <p:grpSp>
        <p:nvGrpSpPr>
          <p:cNvPr id="516098" name="组合 31"/>
          <p:cNvGrpSpPr>
            <a:grpSpLocks/>
          </p:cNvGrpSpPr>
          <p:nvPr/>
        </p:nvGrpSpPr>
        <p:grpSpPr bwMode="auto">
          <a:xfrm>
            <a:off x="88900" y="1431925"/>
            <a:ext cx="9945688" cy="4506913"/>
            <a:chOff x="45418" y="1688940"/>
            <a:chExt cx="9946127" cy="4506745"/>
          </a:xfrm>
        </p:grpSpPr>
        <p:sp>
          <p:nvSpPr>
            <p:cNvPr id="34" name="Line 4"/>
            <p:cNvSpPr>
              <a:spLocks noChangeShapeType="1"/>
            </p:cNvSpPr>
            <p:nvPr/>
          </p:nvSpPr>
          <p:spPr bwMode="auto">
            <a:xfrm>
              <a:off x="2004479" y="2681091"/>
              <a:ext cx="14289" cy="3112971"/>
            </a:xfrm>
            <a:prstGeom prst="line">
              <a:avLst/>
            </a:prstGeom>
            <a:noFill/>
            <a:ln w="12700">
              <a:solidFill>
                <a:schemeClr val="bg1">
                  <a:lumMod val="50000"/>
                </a:schemeClr>
              </a:solidFill>
              <a:prstDash val="sysDot"/>
              <a:round/>
              <a:headEnd/>
              <a:tailEnd/>
            </a:ln>
            <a:effectLst/>
          </p:spPr>
          <p:txBody>
            <a:bodyPr wrap="none" anchor="ctr"/>
            <a:lstStyle/>
            <a:p>
              <a:pPr algn="ctr">
                <a:lnSpc>
                  <a:spcPct val="120000"/>
                </a:lnSpc>
                <a:spcBef>
                  <a:spcPct val="20000"/>
                </a:spcBef>
                <a:buClr>
                  <a:srgbClr val="DF4C14"/>
                </a:buClr>
                <a:buSzPct val="80000"/>
                <a:buFont typeface="Wingdings" pitchFamily="2" charset="2"/>
                <a:buNone/>
                <a:defRPr/>
              </a:pPr>
              <a:endParaRPr lang="zh-CN" altLang="en-US">
                <a:latin typeface="Arial" pitchFamily="34" charset="0"/>
                <a:ea typeface="+mn-ea"/>
              </a:endParaRPr>
            </a:p>
          </p:txBody>
        </p:sp>
        <p:sp>
          <p:nvSpPr>
            <p:cNvPr id="39" name="Line 44"/>
            <p:cNvSpPr>
              <a:spLocks noChangeShapeType="1"/>
            </p:cNvSpPr>
            <p:nvPr/>
          </p:nvSpPr>
          <p:spPr bwMode="auto">
            <a:xfrm flipH="1">
              <a:off x="3438056" y="2806498"/>
              <a:ext cx="6350" cy="2987564"/>
            </a:xfrm>
            <a:prstGeom prst="line">
              <a:avLst/>
            </a:prstGeom>
            <a:noFill/>
            <a:ln w="12700">
              <a:solidFill>
                <a:schemeClr val="bg1">
                  <a:lumMod val="50000"/>
                </a:schemeClr>
              </a:solidFill>
              <a:prstDash val="sysDot"/>
              <a:round/>
              <a:headEnd/>
              <a:tailEnd/>
            </a:ln>
            <a:effectLst/>
          </p:spPr>
          <p:txBody>
            <a:bodyPr wrap="none" anchor="ctr"/>
            <a:lstStyle/>
            <a:p>
              <a:pPr algn="ctr">
                <a:lnSpc>
                  <a:spcPct val="120000"/>
                </a:lnSpc>
                <a:spcBef>
                  <a:spcPct val="20000"/>
                </a:spcBef>
                <a:buClr>
                  <a:srgbClr val="DF4C14"/>
                </a:buClr>
                <a:buSzPct val="80000"/>
                <a:buFont typeface="Wingdings" pitchFamily="2" charset="2"/>
                <a:buNone/>
                <a:defRPr/>
              </a:pPr>
              <a:endParaRPr lang="zh-CN" altLang="en-US">
                <a:latin typeface="Arial" pitchFamily="34" charset="0"/>
                <a:ea typeface="+mn-ea"/>
              </a:endParaRPr>
            </a:p>
          </p:txBody>
        </p:sp>
        <p:sp>
          <p:nvSpPr>
            <p:cNvPr id="43" name="Line 48"/>
            <p:cNvSpPr>
              <a:spLocks noChangeShapeType="1"/>
            </p:cNvSpPr>
            <p:nvPr/>
          </p:nvSpPr>
          <p:spPr bwMode="auto">
            <a:xfrm>
              <a:off x="539153" y="2704902"/>
              <a:ext cx="3175" cy="3089160"/>
            </a:xfrm>
            <a:prstGeom prst="line">
              <a:avLst/>
            </a:prstGeom>
            <a:noFill/>
            <a:ln w="12700">
              <a:solidFill>
                <a:schemeClr val="bg1">
                  <a:lumMod val="50000"/>
                </a:schemeClr>
              </a:solidFill>
              <a:prstDash val="sysDot"/>
              <a:round/>
              <a:headEnd/>
              <a:tailEnd/>
            </a:ln>
            <a:effectLst/>
          </p:spPr>
          <p:txBody>
            <a:bodyPr wrap="none" anchor="ctr"/>
            <a:lstStyle/>
            <a:p>
              <a:pPr algn="ctr">
                <a:lnSpc>
                  <a:spcPct val="120000"/>
                </a:lnSpc>
                <a:spcBef>
                  <a:spcPct val="20000"/>
                </a:spcBef>
                <a:buClr>
                  <a:srgbClr val="DF4C14"/>
                </a:buClr>
                <a:buSzPct val="80000"/>
                <a:buFont typeface="Wingdings" pitchFamily="2" charset="2"/>
                <a:buNone/>
                <a:defRPr/>
              </a:pPr>
              <a:endParaRPr lang="zh-CN" altLang="en-US">
                <a:latin typeface="Arial" pitchFamily="34" charset="0"/>
                <a:ea typeface="+mn-ea"/>
              </a:endParaRPr>
            </a:p>
          </p:txBody>
        </p:sp>
        <p:sp>
          <p:nvSpPr>
            <p:cNvPr id="44" name="Line 48"/>
            <p:cNvSpPr>
              <a:spLocks noChangeShapeType="1"/>
            </p:cNvSpPr>
            <p:nvPr/>
          </p:nvSpPr>
          <p:spPr bwMode="auto">
            <a:xfrm>
              <a:off x="6287744" y="2730301"/>
              <a:ext cx="34927" cy="3063761"/>
            </a:xfrm>
            <a:prstGeom prst="line">
              <a:avLst/>
            </a:prstGeom>
            <a:noFill/>
            <a:ln w="12700">
              <a:solidFill>
                <a:schemeClr val="bg1">
                  <a:lumMod val="50000"/>
                </a:schemeClr>
              </a:solidFill>
              <a:prstDash val="sysDot"/>
              <a:round/>
              <a:headEnd/>
              <a:tailEnd/>
            </a:ln>
            <a:effectLst/>
          </p:spPr>
          <p:txBody>
            <a:bodyPr wrap="none" anchor="ctr"/>
            <a:lstStyle/>
            <a:p>
              <a:pPr algn="ctr">
                <a:lnSpc>
                  <a:spcPct val="120000"/>
                </a:lnSpc>
                <a:spcBef>
                  <a:spcPct val="20000"/>
                </a:spcBef>
                <a:buClr>
                  <a:srgbClr val="DF4C14"/>
                </a:buClr>
                <a:buSzPct val="80000"/>
                <a:buFont typeface="Wingdings" pitchFamily="2" charset="2"/>
                <a:buNone/>
                <a:defRPr/>
              </a:pPr>
              <a:endParaRPr lang="zh-CN" altLang="en-US">
                <a:latin typeface="Arial" pitchFamily="34" charset="0"/>
                <a:ea typeface="+mn-ea"/>
              </a:endParaRPr>
            </a:p>
          </p:txBody>
        </p:sp>
        <p:sp>
          <p:nvSpPr>
            <p:cNvPr id="64" name="矩形 63"/>
            <p:cNvSpPr>
              <a:spLocks noChangeArrowheads="1"/>
            </p:cNvSpPr>
            <p:nvPr/>
          </p:nvSpPr>
          <p:spPr bwMode="auto">
            <a:xfrm>
              <a:off x="542328" y="5794062"/>
              <a:ext cx="1476440" cy="325426"/>
            </a:xfrm>
            <a:prstGeom prst="rect">
              <a:avLst/>
            </a:prstGeom>
            <a:solidFill>
              <a:schemeClr val="accent1"/>
            </a:solidFill>
            <a:ln w="38100">
              <a:solidFill>
                <a:schemeClr val="bg1"/>
              </a:solidFill>
              <a:miter lim="800000"/>
              <a:headEnd/>
              <a:tailEnd/>
            </a:ln>
            <a:effectLst>
              <a:outerShdw dist="20000" dir="5400000" rotWithShape="0">
                <a:srgbClr val="808080">
                  <a:alpha val="37999"/>
                </a:srgbClr>
              </a:outerShdw>
            </a:effectLst>
          </p:spPr>
          <p:txBody>
            <a:bodyPr anchor="ctr"/>
            <a:lstStyle/>
            <a:p>
              <a:pPr algn="ctr">
                <a:lnSpc>
                  <a:spcPct val="120000"/>
                </a:lnSpc>
                <a:spcBef>
                  <a:spcPct val="20000"/>
                </a:spcBef>
                <a:buClr>
                  <a:srgbClr val="DF4C14"/>
                </a:buClr>
                <a:buSzPct val="80000"/>
                <a:buFont typeface="Wingdings" pitchFamily="2" charset="2"/>
                <a:buNone/>
                <a:defRPr/>
              </a:pPr>
              <a:r>
                <a:rPr lang="zh-CN" altLang="en-US" sz="1400" dirty="0">
                  <a:solidFill>
                    <a:srgbClr val="FFFFFF"/>
                  </a:solidFill>
                  <a:latin typeface="微软雅黑" pitchFamily="34" charset="-122"/>
                  <a:ea typeface="微软雅黑" pitchFamily="34" charset="-122"/>
                </a:rPr>
                <a:t>项目准备阶段</a:t>
              </a:r>
            </a:p>
          </p:txBody>
        </p:sp>
        <p:sp>
          <p:nvSpPr>
            <p:cNvPr id="66" name="矩形 65"/>
            <p:cNvSpPr>
              <a:spLocks noChangeArrowheads="1"/>
            </p:cNvSpPr>
            <p:nvPr/>
          </p:nvSpPr>
          <p:spPr bwMode="auto">
            <a:xfrm>
              <a:off x="2018768" y="5790887"/>
              <a:ext cx="2843337" cy="325426"/>
            </a:xfrm>
            <a:prstGeom prst="rect">
              <a:avLst/>
            </a:prstGeom>
            <a:solidFill>
              <a:srgbClr val="6699FF"/>
            </a:solidFill>
            <a:ln w="38100">
              <a:solidFill>
                <a:schemeClr val="bg1"/>
              </a:solidFill>
              <a:miter lim="800000"/>
              <a:headEnd/>
              <a:tailEnd/>
            </a:ln>
            <a:effectLst>
              <a:outerShdw dist="20000" dir="5400000" rotWithShape="0">
                <a:srgbClr val="808080">
                  <a:alpha val="37999"/>
                </a:srgbClr>
              </a:outerShdw>
            </a:effectLst>
          </p:spPr>
          <p:txBody>
            <a:bodyPr anchor="ctr"/>
            <a:lstStyle/>
            <a:p>
              <a:pPr algn="ctr">
                <a:lnSpc>
                  <a:spcPct val="120000"/>
                </a:lnSpc>
                <a:spcBef>
                  <a:spcPct val="20000"/>
                </a:spcBef>
                <a:buClr>
                  <a:srgbClr val="DF4C14"/>
                </a:buClr>
                <a:buSzPct val="80000"/>
                <a:buFont typeface="Wingdings" pitchFamily="2" charset="2"/>
                <a:buNone/>
                <a:defRPr/>
              </a:pPr>
              <a:r>
                <a:rPr lang="zh-CN" altLang="en-US" sz="1400" dirty="0">
                  <a:solidFill>
                    <a:srgbClr val="FFFFFF"/>
                  </a:solidFill>
                  <a:latin typeface="微软雅黑" pitchFamily="34" charset="-122"/>
                  <a:ea typeface="微软雅黑" pitchFamily="34" charset="-122"/>
                </a:rPr>
                <a:t>问卷投放阶段</a:t>
              </a:r>
            </a:p>
          </p:txBody>
        </p:sp>
        <p:sp>
          <p:nvSpPr>
            <p:cNvPr id="67" name="矩形 66"/>
            <p:cNvSpPr>
              <a:spLocks noChangeArrowheads="1"/>
            </p:cNvSpPr>
            <p:nvPr/>
          </p:nvSpPr>
          <p:spPr bwMode="auto">
            <a:xfrm>
              <a:off x="7802285" y="5790887"/>
              <a:ext cx="1524067" cy="325426"/>
            </a:xfrm>
            <a:prstGeom prst="rect">
              <a:avLst/>
            </a:prstGeom>
            <a:solidFill>
              <a:srgbClr val="8064A2"/>
            </a:solidFill>
            <a:ln w="38100">
              <a:solidFill>
                <a:schemeClr val="bg1"/>
              </a:solidFill>
              <a:miter lim="800000"/>
              <a:headEnd/>
              <a:tailEnd/>
            </a:ln>
            <a:effectLst>
              <a:outerShdw dist="20000" dir="5400000" rotWithShape="0">
                <a:srgbClr val="808080">
                  <a:alpha val="37999"/>
                </a:srgbClr>
              </a:outerShdw>
            </a:effectLst>
          </p:spPr>
          <p:txBody>
            <a:bodyPr anchor="ctr"/>
            <a:lstStyle/>
            <a:p>
              <a:pPr algn="ctr">
                <a:lnSpc>
                  <a:spcPct val="120000"/>
                </a:lnSpc>
                <a:spcBef>
                  <a:spcPct val="20000"/>
                </a:spcBef>
                <a:buClr>
                  <a:srgbClr val="DF4C14"/>
                </a:buClr>
                <a:buSzPct val="80000"/>
                <a:buFont typeface="Wingdings" pitchFamily="2" charset="2"/>
                <a:buNone/>
                <a:defRPr/>
              </a:pPr>
              <a:r>
                <a:rPr lang="zh-CN" altLang="en-US" sz="1400" dirty="0">
                  <a:solidFill>
                    <a:srgbClr val="FFFFFF"/>
                  </a:solidFill>
                  <a:latin typeface="微软雅黑" pitchFamily="34" charset="-122"/>
                  <a:ea typeface="微软雅黑" pitchFamily="34" charset="-122"/>
                </a:rPr>
                <a:t>项目完成阶段</a:t>
              </a:r>
            </a:p>
          </p:txBody>
        </p:sp>
        <p:sp>
          <p:nvSpPr>
            <p:cNvPr id="75" name="圆角矩形 74"/>
            <p:cNvSpPr>
              <a:spLocks noChangeArrowheads="1"/>
            </p:cNvSpPr>
            <p:nvPr/>
          </p:nvSpPr>
          <p:spPr bwMode="auto">
            <a:xfrm>
              <a:off x="591542" y="3093826"/>
              <a:ext cx="1236718" cy="357174"/>
            </a:xfrm>
            <a:prstGeom prst="roundRect">
              <a:avLst>
                <a:gd name="adj" fmla="val 16667"/>
              </a:avLst>
            </a:prstGeom>
            <a:gradFill rotWithShape="1">
              <a:gsLst>
                <a:gs pos="0">
                  <a:srgbClr val="FFEBDB"/>
                </a:gs>
                <a:gs pos="64999">
                  <a:srgbClr val="FFD0AA"/>
                </a:gs>
                <a:gs pos="100000">
                  <a:srgbClr val="FFBE86"/>
                </a:gs>
              </a:gsLst>
              <a:lin ang="5400000" scaled="1"/>
            </a:gradFill>
            <a:ln w="9525">
              <a:solidFill>
                <a:srgbClr val="F69240"/>
              </a:solidFill>
              <a:round/>
              <a:headEnd/>
              <a:tailEnd/>
            </a:ln>
            <a:effectLst>
              <a:outerShdw dist="20000" dir="5400000" rotWithShape="0">
                <a:srgbClr val="808080">
                  <a:alpha val="37999"/>
                </a:srgbClr>
              </a:outerShdw>
            </a:effectLst>
          </p:spPr>
          <p:txBody>
            <a:bodyPr anchor="ctr"/>
            <a:lstStyle/>
            <a:p>
              <a:pPr algn="ctr">
                <a:lnSpc>
                  <a:spcPct val="120000"/>
                </a:lnSpc>
                <a:spcBef>
                  <a:spcPct val="20000"/>
                </a:spcBef>
                <a:buClr>
                  <a:srgbClr val="DF4C14"/>
                </a:buClr>
                <a:buSzPct val="80000"/>
                <a:buFont typeface="Wingdings" pitchFamily="2" charset="2"/>
                <a:buNone/>
                <a:defRPr/>
              </a:pPr>
              <a:r>
                <a:rPr lang="zh-CN" altLang="en-US" sz="1100" dirty="0">
                  <a:solidFill>
                    <a:schemeClr val="tx1"/>
                  </a:solidFill>
                  <a:latin typeface="微软雅黑" pitchFamily="34" charset="-122"/>
                  <a:ea typeface="微软雅黑" pitchFamily="34" charset="-122"/>
                </a:rPr>
                <a:t>制定方案</a:t>
              </a:r>
            </a:p>
          </p:txBody>
        </p:sp>
        <p:sp>
          <p:nvSpPr>
            <p:cNvPr id="91" name="Line 48"/>
            <p:cNvSpPr>
              <a:spLocks noChangeShapeType="1"/>
            </p:cNvSpPr>
            <p:nvPr/>
          </p:nvSpPr>
          <p:spPr bwMode="auto">
            <a:xfrm>
              <a:off x="9339053" y="2838247"/>
              <a:ext cx="0" cy="3357438"/>
            </a:xfrm>
            <a:prstGeom prst="line">
              <a:avLst/>
            </a:prstGeom>
            <a:noFill/>
            <a:ln w="12700">
              <a:solidFill>
                <a:schemeClr val="bg1">
                  <a:lumMod val="50000"/>
                </a:schemeClr>
              </a:solidFill>
              <a:prstDash val="sysDot"/>
              <a:round/>
              <a:headEnd/>
              <a:tailEnd/>
            </a:ln>
            <a:effectLst/>
          </p:spPr>
          <p:txBody>
            <a:bodyPr wrap="none" anchor="ctr"/>
            <a:lstStyle/>
            <a:p>
              <a:pPr algn="ctr">
                <a:lnSpc>
                  <a:spcPct val="120000"/>
                </a:lnSpc>
                <a:spcBef>
                  <a:spcPct val="20000"/>
                </a:spcBef>
                <a:buClr>
                  <a:srgbClr val="DF4C14"/>
                </a:buClr>
                <a:buSzPct val="80000"/>
                <a:buFont typeface="Wingdings" pitchFamily="2" charset="2"/>
                <a:buNone/>
                <a:defRPr/>
              </a:pPr>
              <a:endParaRPr lang="zh-CN" altLang="en-US">
                <a:latin typeface="Arial" pitchFamily="34" charset="0"/>
                <a:ea typeface="+mn-ea"/>
              </a:endParaRPr>
            </a:p>
          </p:txBody>
        </p:sp>
        <p:sp>
          <p:nvSpPr>
            <p:cNvPr id="92" name="圆角矩形 91"/>
            <p:cNvSpPr>
              <a:spLocks noChangeArrowheads="1"/>
            </p:cNvSpPr>
            <p:nvPr/>
          </p:nvSpPr>
          <p:spPr bwMode="auto">
            <a:xfrm>
              <a:off x="7838800" y="5298780"/>
              <a:ext cx="1500253" cy="357175"/>
            </a:xfrm>
            <a:prstGeom prst="roundRect">
              <a:avLst>
                <a:gd name="adj" fmla="val 16667"/>
              </a:avLst>
            </a:prstGeom>
            <a:gradFill rotWithShape="1">
              <a:gsLst>
                <a:gs pos="0">
                  <a:srgbClr val="F0EAF9"/>
                </a:gs>
                <a:gs pos="64999">
                  <a:srgbClr val="D9CBEE"/>
                </a:gs>
                <a:gs pos="100000">
                  <a:srgbClr val="C9B5E8"/>
                </a:gs>
              </a:gsLst>
              <a:lin ang="5400000" scaled="1"/>
            </a:gradFill>
            <a:ln w="9525">
              <a:solidFill>
                <a:srgbClr val="7D60A0"/>
              </a:solidFill>
              <a:round/>
              <a:headEnd/>
              <a:tailEnd/>
            </a:ln>
            <a:effectLst>
              <a:outerShdw dist="20000" dir="5400000" rotWithShape="0">
                <a:srgbClr val="808080">
                  <a:alpha val="37999"/>
                </a:srgbClr>
              </a:outerShdw>
            </a:effectLst>
          </p:spPr>
          <p:txBody>
            <a:bodyPr anchor="ctr"/>
            <a:lstStyle/>
            <a:p>
              <a:pPr algn="ctr">
                <a:lnSpc>
                  <a:spcPct val="120000"/>
                </a:lnSpc>
                <a:spcBef>
                  <a:spcPct val="20000"/>
                </a:spcBef>
                <a:buClr>
                  <a:srgbClr val="DF4C14"/>
                </a:buClr>
                <a:buSzPct val="80000"/>
                <a:buFont typeface="Wingdings" pitchFamily="2" charset="2"/>
                <a:buNone/>
                <a:defRPr/>
              </a:pPr>
              <a:r>
                <a:rPr lang="zh-CN" altLang="en-US" sz="1100" dirty="0">
                  <a:solidFill>
                    <a:schemeClr val="tx1"/>
                  </a:solidFill>
                  <a:latin typeface="Verdana" pitchFamily="34" charset="0"/>
                  <a:ea typeface="微软雅黑" pitchFamily="34" charset="-122"/>
                </a:rPr>
                <a:t>报告撰写</a:t>
              </a:r>
            </a:p>
          </p:txBody>
        </p:sp>
        <p:sp>
          <p:nvSpPr>
            <p:cNvPr id="116" name="圆角矩形 115"/>
            <p:cNvSpPr>
              <a:spLocks noChangeArrowheads="1"/>
            </p:cNvSpPr>
            <p:nvPr/>
          </p:nvSpPr>
          <p:spPr bwMode="auto">
            <a:xfrm>
              <a:off x="1998129" y="3660542"/>
              <a:ext cx="2838575" cy="357175"/>
            </a:xfrm>
            <a:prstGeom prst="roundRect">
              <a:avLst>
                <a:gd name="adj" fmla="val 16667"/>
              </a:avLst>
            </a:prstGeom>
            <a:solidFill>
              <a:schemeClr val="accent5">
                <a:lumMod val="90000"/>
              </a:schemeClr>
            </a:solidFill>
            <a:ln w="9525">
              <a:solidFill>
                <a:schemeClr val="tx2"/>
              </a:solidFill>
              <a:round/>
              <a:headEnd/>
              <a:tailEnd/>
            </a:ln>
            <a:effectLst>
              <a:outerShdw dist="20000" dir="5400000" rotWithShape="0">
                <a:srgbClr val="808080">
                  <a:alpha val="37999"/>
                </a:srgbClr>
              </a:outerShdw>
            </a:effectLst>
          </p:spPr>
          <p:txBody>
            <a:bodyPr anchor="ctr"/>
            <a:lstStyle/>
            <a:p>
              <a:pPr algn="ctr">
                <a:lnSpc>
                  <a:spcPct val="120000"/>
                </a:lnSpc>
                <a:spcBef>
                  <a:spcPct val="20000"/>
                </a:spcBef>
                <a:buClr>
                  <a:srgbClr val="DF4C14"/>
                </a:buClr>
                <a:buSzPct val="80000"/>
                <a:buFont typeface="Wingdings" pitchFamily="2" charset="2"/>
                <a:buNone/>
                <a:defRPr/>
              </a:pPr>
              <a:r>
                <a:rPr lang="zh-CN" altLang="en-US" sz="1100" dirty="0">
                  <a:solidFill>
                    <a:schemeClr val="tx1"/>
                  </a:solidFill>
                  <a:latin typeface="微软雅黑" pitchFamily="34" charset="-122"/>
                  <a:ea typeface="微软雅黑" pitchFamily="34" charset="-122"/>
                </a:rPr>
                <a:t>问卷施测</a:t>
              </a:r>
            </a:p>
          </p:txBody>
        </p:sp>
        <p:sp>
          <p:nvSpPr>
            <p:cNvPr id="118" name="圆角矩形 117"/>
            <p:cNvSpPr>
              <a:spLocks noChangeArrowheads="1"/>
            </p:cNvSpPr>
            <p:nvPr/>
          </p:nvSpPr>
          <p:spPr bwMode="auto">
            <a:xfrm>
              <a:off x="4860519" y="4200271"/>
              <a:ext cx="817598" cy="357175"/>
            </a:xfrm>
            <a:prstGeom prst="roundRect">
              <a:avLst>
                <a:gd name="adj" fmla="val 16667"/>
              </a:avLst>
            </a:prstGeom>
            <a:solidFill>
              <a:srgbClr val="E2EBCF"/>
            </a:solidFill>
            <a:ln w="9525">
              <a:solidFill>
                <a:srgbClr val="92D050"/>
              </a:solidFill>
              <a:round/>
              <a:headEnd/>
              <a:tailEnd/>
            </a:ln>
            <a:effectLst>
              <a:outerShdw dist="20000" dir="5400000" rotWithShape="0">
                <a:srgbClr val="808080">
                  <a:alpha val="37999"/>
                </a:srgbClr>
              </a:outerShdw>
            </a:effectLst>
          </p:spPr>
          <p:txBody>
            <a:bodyPr anchor="ctr"/>
            <a:lstStyle/>
            <a:p>
              <a:pPr algn="ctr">
                <a:lnSpc>
                  <a:spcPct val="120000"/>
                </a:lnSpc>
                <a:spcBef>
                  <a:spcPct val="20000"/>
                </a:spcBef>
                <a:buClr>
                  <a:srgbClr val="DF4C14"/>
                </a:buClr>
                <a:buSzPct val="80000"/>
                <a:buFont typeface="Wingdings" pitchFamily="2" charset="2"/>
                <a:buNone/>
                <a:defRPr/>
              </a:pPr>
              <a:r>
                <a:rPr lang="zh-CN" altLang="en-US" sz="1100" dirty="0">
                  <a:solidFill>
                    <a:schemeClr val="tx1"/>
                  </a:solidFill>
                  <a:latin typeface="微软雅黑" pitchFamily="34" charset="-122"/>
                  <a:ea typeface="微软雅黑" pitchFamily="34" charset="-122"/>
                </a:rPr>
                <a:t>数据清洗</a:t>
              </a:r>
            </a:p>
          </p:txBody>
        </p:sp>
        <p:sp>
          <p:nvSpPr>
            <p:cNvPr id="516112" name="矩形 118"/>
            <p:cNvSpPr>
              <a:spLocks noChangeArrowheads="1"/>
            </p:cNvSpPr>
            <p:nvPr/>
          </p:nvSpPr>
          <p:spPr bwMode="auto">
            <a:xfrm>
              <a:off x="1372597" y="2785862"/>
              <a:ext cx="654065" cy="311138"/>
            </a:xfrm>
            <a:prstGeom prst="rect">
              <a:avLst/>
            </a:prstGeom>
            <a:noFill/>
            <a:ln w="9525">
              <a:noFill/>
              <a:miter lim="800000"/>
              <a:headEnd/>
              <a:tailEnd/>
            </a:ln>
          </p:spPr>
          <p:txBody>
            <a:bodyPr wrap="none">
              <a:spAutoFit/>
            </a:bodyPr>
            <a:lstStyle/>
            <a:p>
              <a:pPr algn="ctr">
                <a:lnSpc>
                  <a:spcPct val="120000"/>
                </a:lnSpc>
                <a:spcBef>
                  <a:spcPct val="20000"/>
                </a:spcBef>
                <a:buClr>
                  <a:srgbClr val="DF4C14"/>
                </a:buClr>
                <a:buSzPct val="80000"/>
                <a:buFont typeface="Wingdings" pitchFamily="2" charset="2"/>
                <a:buNone/>
              </a:pPr>
              <a:r>
                <a:rPr lang="en-US" altLang="zh-CN">
                  <a:solidFill>
                    <a:srgbClr val="BA2835"/>
                  </a:solidFill>
                  <a:latin typeface="Tahoma" pitchFamily="34" charset="0"/>
                  <a:cs typeface="Tahoma" pitchFamily="34" charset="0"/>
                </a:rPr>
                <a:t>6</a:t>
              </a:r>
              <a:r>
                <a:rPr lang="zh-CN" altLang="en-US">
                  <a:solidFill>
                    <a:srgbClr val="BA2835"/>
                  </a:solidFill>
                  <a:latin typeface="Tahoma" pitchFamily="34" charset="0"/>
                  <a:cs typeface="Tahoma" pitchFamily="34" charset="0"/>
                </a:rPr>
                <a:t>月</a:t>
              </a:r>
              <a:r>
                <a:rPr lang="en-US" altLang="zh-CN">
                  <a:solidFill>
                    <a:srgbClr val="BA2835"/>
                  </a:solidFill>
                  <a:latin typeface="Tahoma" pitchFamily="34" charset="0"/>
                  <a:cs typeface="Tahoma" pitchFamily="34" charset="0"/>
                </a:rPr>
                <a:t>5</a:t>
              </a:r>
              <a:r>
                <a:rPr lang="zh-CN" altLang="en-US">
                  <a:solidFill>
                    <a:srgbClr val="BA2835"/>
                  </a:solidFill>
                  <a:latin typeface="Tahoma" pitchFamily="34" charset="0"/>
                  <a:cs typeface="Tahoma" pitchFamily="34" charset="0"/>
                </a:rPr>
                <a:t>日</a:t>
              </a:r>
              <a:endParaRPr lang="zh-CN" altLang="en-US">
                <a:solidFill>
                  <a:srgbClr val="BA2835"/>
                </a:solidFill>
                <a:latin typeface="Tahoma" pitchFamily="34" charset="0"/>
                <a:ea typeface="微软雅黑"/>
                <a:cs typeface="微软雅黑"/>
              </a:endParaRPr>
            </a:p>
          </p:txBody>
        </p:sp>
        <p:sp>
          <p:nvSpPr>
            <p:cNvPr id="516113" name="矩形 119"/>
            <p:cNvSpPr>
              <a:spLocks noChangeArrowheads="1"/>
            </p:cNvSpPr>
            <p:nvPr/>
          </p:nvSpPr>
          <p:spPr bwMode="auto">
            <a:xfrm>
              <a:off x="7751313" y="4816199"/>
              <a:ext cx="736616" cy="311138"/>
            </a:xfrm>
            <a:prstGeom prst="rect">
              <a:avLst/>
            </a:prstGeom>
            <a:noFill/>
            <a:ln w="9525">
              <a:noFill/>
              <a:miter lim="800000"/>
              <a:headEnd/>
              <a:tailEnd/>
            </a:ln>
          </p:spPr>
          <p:txBody>
            <a:bodyPr wrap="none">
              <a:spAutoFit/>
            </a:bodyPr>
            <a:lstStyle/>
            <a:p>
              <a:pPr algn="ctr">
                <a:lnSpc>
                  <a:spcPct val="120000"/>
                </a:lnSpc>
                <a:spcBef>
                  <a:spcPct val="20000"/>
                </a:spcBef>
                <a:buClr>
                  <a:srgbClr val="DF4C14"/>
                </a:buClr>
                <a:buSzPct val="80000"/>
                <a:buFont typeface="Wingdings" pitchFamily="2" charset="2"/>
                <a:buNone/>
              </a:pPr>
              <a:r>
                <a:rPr lang="en-US" altLang="zh-CN">
                  <a:solidFill>
                    <a:srgbClr val="BA2835"/>
                  </a:solidFill>
                  <a:latin typeface="Tahoma" pitchFamily="34" charset="0"/>
                  <a:cs typeface="Tahoma" pitchFamily="34" charset="0"/>
                </a:rPr>
                <a:t>6</a:t>
              </a:r>
              <a:r>
                <a:rPr lang="zh-CN" altLang="en-US">
                  <a:solidFill>
                    <a:srgbClr val="BA2835"/>
                  </a:solidFill>
                  <a:latin typeface="Tahoma" pitchFamily="34" charset="0"/>
                  <a:cs typeface="Tahoma" pitchFamily="34" charset="0"/>
                </a:rPr>
                <a:t>月</a:t>
              </a:r>
              <a:r>
                <a:rPr lang="en-US" altLang="zh-CN">
                  <a:solidFill>
                    <a:srgbClr val="BA2835"/>
                  </a:solidFill>
                  <a:latin typeface="Tahoma" pitchFamily="34" charset="0"/>
                  <a:cs typeface="Tahoma" pitchFamily="34" charset="0"/>
                </a:rPr>
                <a:t>25</a:t>
              </a:r>
              <a:r>
                <a:rPr lang="zh-CN" altLang="en-US">
                  <a:solidFill>
                    <a:srgbClr val="BA2835"/>
                  </a:solidFill>
                  <a:latin typeface="Tahoma" pitchFamily="34" charset="0"/>
                  <a:cs typeface="Tahoma" pitchFamily="34" charset="0"/>
                </a:rPr>
                <a:t>日</a:t>
              </a:r>
              <a:endParaRPr lang="zh-CN" altLang="en-US">
                <a:solidFill>
                  <a:srgbClr val="BA2835"/>
                </a:solidFill>
                <a:latin typeface="Tahoma" pitchFamily="34" charset="0"/>
                <a:ea typeface="微软雅黑"/>
                <a:cs typeface="微软雅黑"/>
              </a:endParaRPr>
            </a:p>
          </p:txBody>
        </p:sp>
        <p:sp>
          <p:nvSpPr>
            <p:cNvPr id="516114" name="矩形 121"/>
            <p:cNvSpPr>
              <a:spLocks noChangeArrowheads="1"/>
            </p:cNvSpPr>
            <p:nvPr/>
          </p:nvSpPr>
          <p:spPr bwMode="auto">
            <a:xfrm>
              <a:off x="9254913" y="5379740"/>
              <a:ext cx="736632" cy="311139"/>
            </a:xfrm>
            <a:prstGeom prst="rect">
              <a:avLst/>
            </a:prstGeom>
            <a:noFill/>
            <a:ln w="9525">
              <a:noFill/>
              <a:miter lim="800000"/>
              <a:headEnd/>
              <a:tailEnd/>
            </a:ln>
          </p:spPr>
          <p:txBody>
            <a:bodyPr wrap="none">
              <a:spAutoFit/>
            </a:bodyPr>
            <a:lstStyle/>
            <a:p>
              <a:pPr algn="ctr">
                <a:lnSpc>
                  <a:spcPct val="120000"/>
                </a:lnSpc>
                <a:spcBef>
                  <a:spcPct val="20000"/>
                </a:spcBef>
                <a:buClr>
                  <a:srgbClr val="DF4C14"/>
                </a:buClr>
                <a:buSzPct val="80000"/>
                <a:buFont typeface="Wingdings" pitchFamily="2" charset="2"/>
                <a:buNone/>
              </a:pPr>
              <a:r>
                <a:rPr lang="en-US" altLang="zh-CN">
                  <a:solidFill>
                    <a:srgbClr val="BA2835"/>
                  </a:solidFill>
                  <a:latin typeface="Tahoma" pitchFamily="34" charset="0"/>
                  <a:cs typeface="Tahoma" pitchFamily="34" charset="0"/>
                </a:rPr>
                <a:t>6</a:t>
              </a:r>
              <a:r>
                <a:rPr lang="zh-CN" altLang="en-US">
                  <a:solidFill>
                    <a:srgbClr val="BA2835"/>
                  </a:solidFill>
                  <a:latin typeface="Tahoma" pitchFamily="34" charset="0"/>
                  <a:cs typeface="Tahoma" pitchFamily="34" charset="0"/>
                </a:rPr>
                <a:t>月</a:t>
              </a:r>
              <a:r>
                <a:rPr lang="en-US" altLang="zh-CN">
                  <a:solidFill>
                    <a:srgbClr val="BA2835"/>
                  </a:solidFill>
                  <a:latin typeface="Tahoma" pitchFamily="34" charset="0"/>
                  <a:cs typeface="Tahoma" pitchFamily="34" charset="0"/>
                </a:rPr>
                <a:t>30</a:t>
              </a:r>
              <a:r>
                <a:rPr lang="zh-CN" altLang="en-US">
                  <a:solidFill>
                    <a:srgbClr val="BA2835"/>
                  </a:solidFill>
                  <a:latin typeface="Tahoma" pitchFamily="34" charset="0"/>
                  <a:cs typeface="Tahoma" pitchFamily="34" charset="0"/>
                </a:rPr>
                <a:t>日</a:t>
              </a:r>
              <a:endParaRPr lang="zh-CN" altLang="en-US">
                <a:solidFill>
                  <a:srgbClr val="BA2835"/>
                </a:solidFill>
                <a:latin typeface="Tahoma" pitchFamily="34" charset="0"/>
                <a:ea typeface="微软雅黑"/>
                <a:cs typeface="微软雅黑"/>
              </a:endParaRPr>
            </a:p>
          </p:txBody>
        </p:sp>
        <p:graphicFrame>
          <p:nvGraphicFramePr>
            <p:cNvPr id="2" name="图示 1"/>
            <p:cNvGraphicFramePr/>
            <p:nvPr/>
          </p:nvGraphicFramePr>
          <p:xfrm>
            <a:off x="541736" y="2192053"/>
            <a:ext cx="8822530" cy="4714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6116" name="矩形 118"/>
            <p:cNvSpPr>
              <a:spLocks noChangeArrowheads="1"/>
            </p:cNvSpPr>
            <p:nvPr/>
          </p:nvSpPr>
          <p:spPr bwMode="auto">
            <a:xfrm>
              <a:off x="1931409" y="3335116"/>
              <a:ext cx="736617" cy="311139"/>
            </a:xfrm>
            <a:prstGeom prst="rect">
              <a:avLst/>
            </a:prstGeom>
            <a:noFill/>
            <a:ln w="9525">
              <a:noFill/>
              <a:miter lim="800000"/>
              <a:headEnd/>
              <a:tailEnd/>
            </a:ln>
          </p:spPr>
          <p:txBody>
            <a:bodyPr wrap="none">
              <a:spAutoFit/>
            </a:bodyPr>
            <a:lstStyle/>
            <a:p>
              <a:pPr algn="ctr">
                <a:lnSpc>
                  <a:spcPct val="120000"/>
                </a:lnSpc>
                <a:spcBef>
                  <a:spcPct val="20000"/>
                </a:spcBef>
                <a:buClr>
                  <a:srgbClr val="DF4C14"/>
                </a:buClr>
                <a:buSzPct val="80000"/>
                <a:buFont typeface="Wingdings" pitchFamily="2" charset="2"/>
                <a:buNone/>
              </a:pPr>
              <a:r>
                <a:rPr lang="en-US" altLang="zh-CN">
                  <a:solidFill>
                    <a:srgbClr val="BA2835"/>
                  </a:solidFill>
                  <a:latin typeface="Tahoma" pitchFamily="34" charset="0"/>
                  <a:cs typeface="Tahoma" pitchFamily="34" charset="0"/>
                </a:rPr>
                <a:t>6</a:t>
              </a:r>
              <a:r>
                <a:rPr lang="zh-CN" altLang="en-US">
                  <a:solidFill>
                    <a:srgbClr val="BA2835"/>
                  </a:solidFill>
                  <a:latin typeface="Tahoma" pitchFamily="34" charset="0"/>
                  <a:cs typeface="Tahoma" pitchFamily="34" charset="0"/>
                </a:rPr>
                <a:t>月</a:t>
              </a:r>
              <a:r>
                <a:rPr lang="en-US" altLang="zh-CN">
                  <a:solidFill>
                    <a:srgbClr val="BA2835"/>
                  </a:solidFill>
                  <a:latin typeface="Tahoma" pitchFamily="34" charset="0"/>
                  <a:cs typeface="Tahoma" pitchFamily="34" charset="0"/>
                </a:rPr>
                <a:t>20</a:t>
              </a:r>
              <a:r>
                <a:rPr lang="zh-CN" altLang="en-US">
                  <a:solidFill>
                    <a:srgbClr val="BA2835"/>
                  </a:solidFill>
                  <a:latin typeface="Tahoma" pitchFamily="34" charset="0"/>
                  <a:cs typeface="Tahoma" pitchFamily="34" charset="0"/>
                </a:rPr>
                <a:t>日</a:t>
              </a:r>
              <a:endParaRPr lang="zh-CN" altLang="en-US">
                <a:solidFill>
                  <a:srgbClr val="BA2835"/>
                </a:solidFill>
                <a:latin typeface="Tahoma" pitchFamily="34" charset="0"/>
                <a:ea typeface="微软雅黑"/>
                <a:cs typeface="微软雅黑"/>
              </a:endParaRPr>
            </a:p>
          </p:txBody>
        </p:sp>
        <p:sp>
          <p:nvSpPr>
            <p:cNvPr id="57" name="Line 48"/>
            <p:cNvSpPr>
              <a:spLocks noChangeShapeType="1"/>
            </p:cNvSpPr>
            <p:nvPr/>
          </p:nvSpPr>
          <p:spPr bwMode="auto">
            <a:xfrm>
              <a:off x="4860519" y="2704902"/>
              <a:ext cx="1587" cy="3089160"/>
            </a:xfrm>
            <a:prstGeom prst="line">
              <a:avLst/>
            </a:prstGeom>
            <a:noFill/>
            <a:ln w="12700">
              <a:solidFill>
                <a:schemeClr val="bg1">
                  <a:lumMod val="50000"/>
                </a:schemeClr>
              </a:solidFill>
              <a:prstDash val="sysDot"/>
              <a:round/>
              <a:headEnd/>
              <a:tailEnd/>
            </a:ln>
            <a:effectLst/>
          </p:spPr>
          <p:txBody>
            <a:bodyPr wrap="none" anchor="ctr"/>
            <a:lstStyle/>
            <a:p>
              <a:pPr algn="ctr">
                <a:lnSpc>
                  <a:spcPct val="120000"/>
                </a:lnSpc>
                <a:spcBef>
                  <a:spcPct val="20000"/>
                </a:spcBef>
                <a:buClr>
                  <a:srgbClr val="DF4C14"/>
                </a:buClr>
                <a:buSzPct val="80000"/>
                <a:buFont typeface="Wingdings" pitchFamily="2" charset="2"/>
                <a:buNone/>
                <a:defRPr/>
              </a:pPr>
              <a:endParaRPr lang="zh-CN" altLang="en-US">
                <a:latin typeface="Arial" pitchFamily="34" charset="0"/>
                <a:ea typeface="+mn-ea"/>
              </a:endParaRPr>
            </a:p>
          </p:txBody>
        </p:sp>
        <p:sp>
          <p:nvSpPr>
            <p:cNvPr id="516118" name="矩形 118"/>
            <p:cNvSpPr>
              <a:spLocks noChangeArrowheads="1"/>
            </p:cNvSpPr>
            <p:nvPr/>
          </p:nvSpPr>
          <p:spPr bwMode="auto">
            <a:xfrm>
              <a:off x="4749284" y="3682766"/>
              <a:ext cx="736616" cy="311138"/>
            </a:xfrm>
            <a:prstGeom prst="rect">
              <a:avLst/>
            </a:prstGeom>
            <a:noFill/>
            <a:ln w="9525">
              <a:noFill/>
              <a:miter lim="800000"/>
              <a:headEnd/>
              <a:tailEnd/>
            </a:ln>
          </p:spPr>
          <p:txBody>
            <a:bodyPr wrap="none">
              <a:spAutoFit/>
            </a:bodyPr>
            <a:lstStyle/>
            <a:p>
              <a:pPr algn="ctr">
                <a:lnSpc>
                  <a:spcPct val="120000"/>
                </a:lnSpc>
                <a:spcBef>
                  <a:spcPct val="20000"/>
                </a:spcBef>
                <a:buClr>
                  <a:srgbClr val="DF4C14"/>
                </a:buClr>
                <a:buSzPct val="80000"/>
                <a:buFont typeface="Wingdings" pitchFamily="2" charset="2"/>
                <a:buNone/>
              </a:pPr>
              <a:r>
                <a:rPr lang="en-US" altLang="zh-CN">
                  <a:solidFill>
                    <a:srgbClr val="BA2835"/>
                  </a:solidFill>
                  <a:latin typeface="Tahoma" pitchFamily="34" charset="0"/>
                  <a:cs typeface="Tahoma" pitchFamily="34" charset="0"/>
                </a:rPr>
                <a:t>6</a:t>
              </a:r>
              <a:r>
                <a:rPr lang="zh-CN" altLang="en-US">
                  <a:solidFill>
                    <a:srgbClr val="BA2835"/>
                  </a:solidFill>
                  <a:latin typeface="Tahoma" pitchFamily="34" charset="0"/>
                  <a:cs typeface="Tahoma" pitchFamily="34" charset="0"/>
                </a:rPr>
                <a:t>月</a:t>
              </a:r>
              <a:r>
                <a:rPr lang="en-US" altLang="zh-CN">
                  <a:solidFill>
                    <a:srgbClr val="BA2835"/>
                  </a:solidFill>
                  <a:latin typeface="Tahoma" pitchFamily="34" charset="0"/>
                  <a:cs typeface="Tahoma" pitchFamily="34" charset="0"/>
                </a:rPr>
                <a:t>21</a:t>
              </a:r>
              <a:r>
                <a:rPr lang="zh-CN" altLang="en-US">
                  <a:solidFill>
                    <a:srgbClr val="BA2835"/>
                  </a:solidFill>
                  <a:latin typeface="Tahoma" pitchFamily="34" charset="0"/>
                  <a:cs typeface="Tahoma" pitchFamily="34" charset="0"/>
                </a:rPr>
                <a:t>日</a:t>
              </a:r>
              <a:endParaRPr lang="zh-CN" altLang="en-US">
                <a:solidFill>
                  <a:srgbClr val="BA2835"/>
                </a:solidFill>
                <a:latin typeface="Tahoma" pitchFamily="34" charset="0"/>
                <a:ea typeface="微软雅黑"/>
                <a:cs typeface="微软雅黑"/>
              </a:endParaRPr>
            </a:p>
          </p:txBody>
        </p:sp>
        <p:sp>
          <p:nvSpPr>
            <p:cNvPr id="61" name="Line 48"/>
            <p:cNvSpPr>
              <a:spLocks noChangeShapeType="1"/>
            </p:cNvSpPr>
            <p:nvPr/>
          </p:nvSpPr>
          <p:spPr bwMode="auto">
            <a:xfrm>
              <a:off x="7816574" y="2793799"/>
              <a:ext cx="22226" cy="3000263"/>
            </a:xfrm>
            <a:prstGeom prst="line">
              <a:avLst/>
            </a:prstGeom>
            <a:noFill/>
            <a:ln w="12700">
              <a:solidFill>
                <a:schemeClr val="bg1">
                  <a:lumMod val="50000"/>
                </a:schemeClr>
              </a:solidFill>
              <a:prstDash val="sysDot"/>
              <a:round/>
              <a:headEnd/>
              <a:tailEnd/>
            </a:ln>
            <a:effectLst/>
          </p:spPr>
          <p:txBody>
            <a:bodyPr wrap="none" anchor="ctr"/>
            <a:lstStyle/>
            <a:p>
              <a:pPr algn="ctr">
                <a:lnSpc>
                  <a:spcPct val="120000"/>
                </a:lnSpc>
                <a:spcBef>
                  <a:spcPct val="20000"/>
                </a:spcBef>
                <a:buClr>
                  <a:srgbClr val="DF4C14"/>
                </a:buClr>
                <a:buSzPct val="80000"/>
                <a:buFont typeface="Wingdings" pitchFamily="2" charset="2"/>
                <a:buNone/>
                <a:defRPr/>
              </a:pPr>
              <a:endParaRPr lang="zh-CN" altLang="en-US">
                <a:latin typeface="Arial" pitchFamily="34" charset="0"/>
                <a:ea typeface="+mn-ea"/>
              </a:endParaRPr>
            </a:p>
          </p:txBody>
        </p:sp>
        <p:sp>
          <p:nvSpPr>
            <p:cNvPr id="62" name="圆角矩形 61"/>
            <p:cNvSpPr>
              <a:spLocks noChangeArrowheads="1"/>
            </p:cNvSpPr>
            <p:nvPr/>
          </p:nvSpPr>
          <p:spPr bwMode="auto">
            <a:xfrm>
              <a:off x="5703518" y="4779688"/>
              <a:ext cx="2081305" cy="357174"/>
            </a:xfrm>
            <a:prstGeom prst="roundRect">
              <a:avLst>
                <a:gd name="adj" fmla="val 16667"/>
              </a:avLst>
            </a:prstGeom>
            <a:solidFill>
              <a:srgbClr val="E2EBCF"/>
            </a:solidFill>
            <a:ln w="9525">
              <a:solidFill>
                <a:srgbClr val="92D050"/>
              </a:solidFill>
              <a:round/>
              <a:headEnd/>
              <a:tailEnd/>
            </a:ln>
            <a:effectLst>
              <a:outerShdw dist="20000" dir="5400000" rotWithShape="0">
                <a:srgbClr val="808080">
                  <a:alpha val="37999"/>
                </a:srgbClr>
              </a:outerShdw>
            </a:effectLst>
          </p:spPr>
          <p:txBody>
            <a:bodyPr anchor="ctr"/>
            <a:lstStyle/>
            <a:p>
              <a:pPr algn="ctr">
                <a:lnSpc>
                  <a:spcPct val="120000"/>
                </a:lnSpc>
                <a:spcBef>
                  <a:spcPct val="20000"/>
                </a:spcBef>
                <a:buClr>
                  <a:srgbClr val="DF4C14"/>
                </a:buClr>
                <a:buSzPct val="80000"/>
                <a:buFont typeface="Wingdings" pitchFamily="2" charset="2"/>
                <a:buNone/>
                <a:defRPr/>
              </a:pPr>
              <a:r>
                <a:rPr lang="zh-CN" altLang="en-US" sz="1100" dirty="0">
                  <a:solidFill>
                    <a:schemeClr val="tx1"/>
                  </a:solidFill>
                  <a:latin typeface="微软雅黑" pitchFamily="34" charset="-122"/>
                  <a:ea typeface="微软雅黑" pitchFamily="34" charset="-122"/>
                </a:rPr>
                <a:t>数据分析 </a:t>
              </a:r>
            </a:p>
          </p:txBody>
        </p:sp>
        <p:sp>
          <p:nvSpPr>
            <p:cNvPr id="516121" name="矩形 118"/>
            <p:cNvSpPr>
              <a:spLocks noChangeArrowheads="1"/>
            </p:cNvSpPr>
            <p:nvPr/>
          </p:nvSpPr>
          <p:spPr bwMode="auto">
            <a:xfrm>
              <a:off x="45418" y="2244544"/>
              <a:ext cx="654065" cy="311139"/>
            </a:xfrm>
            <a:prstGeom prst="rect">
              <a:avLst/>
            </a:prstGeom>
            <a:noFill/>
            <a:ln w="9525">
              <a:noFill/>
              <a:miter lim="800000"/>
              <a:headEnd/>
              <a:tailEnd/>
            </a:ln>
          </p:spPr>
          <p:txBody>
            <a:bodyPr wrap="none">
              <a:spAutoFit/>
            </a:bodyPr>
            <a:lstStyle/>
            <a:p>
              <a:pPr algn="ctr">
                <a:lnSpc>
                  <a:spcPct val="120000"/>
                </a:lnSpc>
                <a:spcBef>
                  <a:spcPct val="20000"/>
                </a:spcBef>
                <a:buClr>
                  <a:srgbClr val="DF4C14"/>
                </a:buClr>
                <a:buSzPct val="80000"/>
                <a:buFont typeface="Wingdings" pitchFamily="2" charset="2"/>
                <a:buNone/>
              </a:pPr>
              <a:r>
                <a:rPr lang="en-US" altLang="zh-CN">
                  <a:solidFill>
                    <a:srgbClr val="BA2835"/>
                  </a:solidFill>
                  <a:latin typeface="Tahoma" pitchFamily="34" charset="0"/>
                  <a:cs typeface="Tahoma" pitchFamily="34" charset="0"/>
                </a:rPr>
                <a:t>6</a:t>
              </a:r>
              <a:r>
                <a:rPr lang="zh-CN" altLang="en-US">
                  <a:solidFill>
                    <a:srgbClr val="BA2835"/>
                  </a:solidFill>
                  <a:latin typeface="Tahoma" pitchFamily="34" charset="0"/>
                  <a:cs typeface="Tahoma" pitchFamily="34" charset="0"/>
                </a:rPr>
                <a:t>月</a:t>
              </a:r>
              <a:r>
                <a:rPr lang="en-US" altLang="zh-CN">
                  <a:solidFill>
                    <a:srgbClr val="BA2835"/>
                  </a:solidFill>
                  <a:latin typeface="Tahoma" pitchFamily="34" charset="0"/>
                  <a:cs typeface="Tahoma" pitchFamily="34" charset="0"/>
                </a:rPr>
                <a:t>1</a:t>
              </a:r>
              <a:r>
                <a:rPr lang="zh-CN" altLang="en-US">
                  <a:solidFill>
                    <a:srgbClr val="BA2835"/>
                  </a:solidFill>
                  <a:latin typeface="Tahoma" pitchFamily="34" charset="0"/>
                  <a:cs typeface="Tahoma" pitchFamily="34" charset="0"/>
                </a:rPr>
                <a:t>日</a:t>
              </a:r>
              <a:endParaRPr lang="zh-CN" altLang="en-US">
                <a:solidFill>
                  <a:srgbClr val="BA2835"/>
                </a:solidFill>
                <a:latin typeface="Tahoma" pitchFamily="34" charset="0"/>
                <a:ea typeface="微软雅黑"/>
                <a:cs typeface="微软雅黑"/>
              </a:endParaRPr>
            </a:p>
          </p:txBody>
        </p:sp>
        <p:sp>
          <p:nvSpPr>
            <p:cNvPr id="516122" name="矩形 121"/>
            <p:cNvSpPr>
              <a:spLocks noChangeArrowheads="1"/>
            </p:cNvSpPr>
            <p:nvPr/>
          </p:nvSpPr>
          <p:spPr bwMode="auto">
            <a:xfrm>
              <a:off x="9340641" y="2233432"/>
              <a:ext cx="477859" cy="311139"/>
            </a:xfrm>
            <a:prstGeom prst="rect">
              <a:avLst/>
            </a:prstGeom>
            <a:noFill/>
            <a:ln w="9525">
              <a:noFill/>
              <a:miter lim="800000"/>
              <a:headEnd/>
              <a:tailEnd/>
            </a:ln>
          </p:spPr>
          <p:txBody>
            <a:bodyPr wrap="none">
              <a:spAutoFit/>
            </a:bodyPr>
            <a:lstStyle/>
            <a:p>
              <a:pPr algn="ctr">
                <a:lnSpc>
                  <a:spcPct val="120000"/>
                </a:lnSpc>
                <a:spcBef>
                  <a:spcPct val="20000"/>
                </a:spcBef>
                <a:buClr>
                  <a:srgbClr val="DF4C14"/>
                </a:buClr>
                <a:buSzPct val="80000"/>
                <a:buFont typeface="Wingdings" pitchFamily="2" charset="2"/>
                <a:buNone/>
              </a:pPr>
              <a:r>
                <a:rPr lang="en-US" altLang="zh-CN">
                  <a:solidFill>
                    <a:srgbClr val="BA2835"/>
                  </a:solidFill>
                  <a:latin typeface="Tahoma" pitchFamily="34" charset="0"/>
                  <a:cs typeface="Tahoma" pitchFamily="34" charset="0"/>
                </a:rPr>
                <a:t>6.30</a:t>
              </a:r>
              <a:endParaRPr lang="zh-CN" altLang="en-US">
                <a:solidFill>
                  <a:srgbClr val="BA2835"/>
                </a:solidFill>
                <a:latin typeface="Tahoma" pitchFamily="34" charset="0"/>
                <a:ea typeface="微软雅黑"/>
                <a:cs typeface="微软雅黑"/>
              </a:endParaRPr>
            </a:p>
          </p:txBody>
        </p:sp>
        <p:sp>
          <p:nvSpPr>
            <p:cNvPr id="70" name="矩形 69"/>
            <p:cNvSpPr>
              <a:spLocks noChangeArrowheads="1"/>
            </p:cNvSpPr>
            <p:nvPr/>
          </p:nvSpPr>
          <p:spPr bwMode="auto">
            <a:xfrm>
              <a:off x="4900207" y="5790887"/>
              <a:ext cx="2843338" cy="325426"/>
            </a:xfrm>
            <a:prstGeom prst="rect">
              <a:avLst/>
            </a:prstGeom>
            <a:solidFill>
              <a:srgbClr val="92D050"/>
            </a:solidFill>
            <a:ln w="38100">
              <a:solidFill>
                <a:schemeClr val="bg1"/>
              </a:solidFill>
              <a:miter lim="800000"/>
              <a:headEnd/>
              <a:tailEnd/>
            </a:ln>
            <a:effectLst>
              <a:outerShdw dist="20000" dir="5400000" rotWithShape="0">
                <a:srgbClr val="808080">
                  <a:alpha val="37999"/>
                </a:srgbClr>
              </a:outerShdw>
            </a:effectLst>
          </p:spPr>
          <p:txBody>
            <a:bodyPr anchor="ctr"/>
            <a:lstStyle/>
            <a:p>
              <a:pPr algn="ctr">
                <a:lnSpc>
                  <a:spcPct val="120000"/>
                </a:lnSpc>
                <a:spcBef>
                  <a:spcPct val="20000"/>
                </a:spcBef>
                <a:buClr>
                  <a:srgbClr val="DF4C14"/>
                </a:buClr>
                <a:buSzPct val="80000"/>
                <a:buFont typeface="Wingdings" pitchFamily="2" charset="2"/>
                <a:buNone/>
                <a:defRPr/>
              </a:pPr>
              <a:r>
                <a:rPr lang="zh-CN" altLang="en-US" sz="1400" dirty="0">
                  <a:solidFill>
                    <a:srgbClr val="FFFFFF"/>
                  </a:solidFill>
                  <a:latin typeface="微软雅黑" pitchFamily="34" charset="-122"/>
                  <a:ea typeface="微软雅黑" pitchFamily="34" charset="-122"/>
                </a:rPr>
                <a:t>数据分析阶段</a:t>
              </a:r>
            </a:p>
          </p:txBody>
        </p:sp>
        <p:sp>
          <p:nvSpPr>
            <p:cNvPr id="516124" name="TextBox 50"/>
            <p:cNvSpPr txBox="1">
              <a:spLocks noChangeArrowheads="1"/>
            </p:cNvSpPr>
            <p:nvPr/>
          </p:nvSpPr>
          <p:spPr bwMode="auto">
            <a:xfrm rot="-936417">
              <a:off x="274024" y="1688940"/>
              <a:ext cx="982684" cy="320663"/>
            </a:xfrm>
            <a:prstGeom prst="rect">
              <a:avLst/>
            </a:prstGeom>
            <a:noFill/>
            <a:ln w="9525">
              <a:solidFill>
                <a:srgbClr val="FFC000"/>
              </a:solidFill>
              <a:miter lim="800000"/>
              <a:headEnd/>
              <a:tailEnd/>
            </a:ln>
          </p:spPr>
          <p:txBody>
            <a:bodyPr>
              <a:spAutoFit/>
            </a:bodyPr>
            <a:lstStyle/>
            <a:p>
              <a:pPr algn="ctr">
                <a:lnSpc>
                  <a:spcPct val="120000"/>
                </a:lnSpc>
              </a:pPr>
              <a:endParaRPr lang="zh-CN" altLang="en-US">
                <a:solidFill>
                  <a:srgbClr val="FF0000"/>
                </a:solidFill>
                <a:latin typeface="Times New Roman" pitchFamily="18" charset="0"/>
                <a:ea typeface="华文细黑"/>
                <a:cs typeface="华文细黑"/>
              </a:endParaRPr>
            </a:p>
          </p:txBody>
        </p:sp>
      </p:grpSp>
      <p:sp>
        <p:nvSpPr>
          <p:cNvPr id="516099" name="Rectangle 65"/>
          <p:cNvSpPr>
            <a:spLocks noChangeArrowheads="1"/>
          </p:cNvSpPr>
          <p:nvPr/>
        </p:nvSpPr>
        <p:spPr bwMode="auto">
          <a:xfrm>
            <a:off x="2520950" y="1011238"/>
            <a:ext cx="4105275" cy="390525"/>
          </a:xfrm>
          <a:prstGeom prst="rect">
            <a:avLst/>
          </a:prstGeom>
          <a:noFill/>
          <a:ln w="9525">
            <a:noFill/>
            <a:miter lim="800000"/>
            <a:headEnd/>
            <a:tailEnd/>
          </a:ln>
        </p:spPr>
        <p:txBody>
          <a:bodyPr lIns="90000" tIns="46800" rIns="90000" bIns="46800">
            <a:spAutoFit/>
          </a:bodyPr>
          <a:lstStyle/>
          <a:p>
            <a:pPr algn="ctr">
              <a:lnSpc>
                <a:spcPct val="120000"/>
              </a:lnSpc>
            </a:pPr>
            <a:r>
              <a:rPr lang="zh-CN" altLang="en-US" sz="1600" b="1">
                <a:solidFill>
                  <a:srgbClr val="FF0000"/>
                </a:solidFill>
                <a:latin typeface="微软雅黑"/>
                <a:ea typeface="微软雅黑"/>
                <a:cs typeface="Arial" charset="0"/>
              </a:rPr>
              <a:t>将研究执行时间安排进行梳理如下图表</a:t>
            </a:r>
            <a:endParaRPr lang="en-US" altLang="zh-CN" sz="1600" b="1">
              <a:solidFill>
                <a:srgbClr val="FF0000"/>
              </a:solidFill>
              <a:latin typeface="微软雅黑"/>
              <a:ea typeface="微软雅黑"/>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8"/>
          <p:cNvSpPr txBox="1">
            <a:spLocks noChangeArrowheads="1"/>
          </p:cNvSpPr>
          <p:nvPr/>
        </p:nvSpPr>
        <p:spPr bwMode="auto">
          <a:xfrm>
            <a:off x="0" y="71438"/>
            <a:ext cx="8931275" cy="492125"/>
          </a:xfrm>
          <a:prstGeom prst="rect">
            <a:avLst/>
          </a:prstGeom>
          <a:noFill/>
          <a:ln w="9525">
            <a:noFill/>
            <a:miter lim="800000"/>
            <a:headEnd/>
            <a:tailEnd/>
          </a:ln>
        </p:spPr>
        <p:txBody>
          <a:bodyPr lIns="91420" tIns="45711" rIns="91420" bIns="45711" anchor="ctr"/>
          <a:lstStyle/>
          <a:p>
            <a:pPr defTabSz="912813" eaLnBrk="0" hangingPunct="0">
              <a:defRPr/>
            </a:pPr>
            <a:r>
              <a:rPr kumimoji="0" lang="zh-CN" altLang="en-US" sz="2400" b="1" kern="0" dirty="0">
                <a:solidFill>
                  <a:schemeClr val="bg1"/>
                </a:solidFill>
                <a:latin typeface="微软雅黑" pitchFamily="34" charset="-122"/>
                <a:ea typeface="微软雅黑" pitchFamily="34" charset="-122"/>
                <a:cs typeface="+mj-cs"/>
              </a:rPr>
              <a:t>执行总结</a:t>
            </a:r>
          </a:p>
        </p:txBody>
      </p:sp>
      <p:sp>
        <p:nvSpPr>
          <p:cNvPr id="518146" name="TextBox 2"/>
          <p:cNvSpPr txBox="1">
            <a:spLocks noChangeArrowheads="1"/>
          </p:cNvSpPr>
          <p:nvPr/>
        </p:nvSpPr>
        <p:spPr bwMode="auto">
          <a:xfrm>
            <a:off x="304800" y="952500"/>
            <a:ext cx="9220200" cy="1681163"/>
          </a:xfrm>
          <a:prstGeom prst="rect">
            <a:avLst/>
          </a:prstGeom>
          <a:noFill/>
          <a:ln w="9525">
            <a:noFill/>
            <a:miter lim="800000"/>
            <a:headEnd/>
            <a:tailEnd/>
          </a:ln>
        </p:spPr>
        <p:txBody>
          <a:bodyPr>
            <a:spAutoFit/>
          </a:bodyPr>
          <a:lstStyle/>
          <a:p>
            <a:pPr indent="287338">
              <a:lnSpc>
                <a:spcPct val="150000"/>
              </a:lnSpc>
              <a:buFont typeface="Wingdings" pitchFamily="2" charset="2"/>
              <a:buChar char="u"/>
            </a:pPr>
            <a:r>
              <a:rPr lang="zh-CN" altLang="en-US" sz="1600" b="1">
                <a:solidFill>
                  <a:schemeClr val="tx1"/>
                </a:solidFill>
                <a:latin typeface="微软雅黑"/>
                <a:ea typeface="微软雅黑"/>
                <a:cs typeface="微软雅黑"/>
              </a:rPr>
              <a:t>目标用户筛选</a:t>
            </a:r>
            <a:endParaRPr lang="en-US" altLang="zh-CN" sz="1600" b="1">
              <a:solidFill>
                <a:schemeClr val="tx1"/>
              </a:solidFill>
              <a:latin typeface="微软雅黑"/>
              <a:ea typeface="微软雅黑"/>
              <a:cs typeface="微软雅黑"/>
            </a:endParaRPr>
          </a:p>
          <a:p>
            <a:pPr indent="287338">
              <a:lnSpc>
                <a:spcPct val="150000"/>
              </a:lnSpc>
            </a:pPr>
            <a:r>
              <a:rPr lang="en-US" altLang="zh-CN" sz="1600" b="1">
                <a:solidFill>
                  <a:schemeClr val="tx1"/>
                </a:solidFill>
                <a:latin typeface="微软雅黑"/>
                <a:ea typeface="微软雅黑"/>
                <a:cs typeface="微软雅黑"/>
              </a:rPr>
              <a:t>6</a:t>
            </a:r>
            <a:r>
              <a:rPr lang="zh-CN" altLang="en-US" sz="1600" b="1">
                <a:solidFill>
                  <a:schemeClr val="tx1"/>
                </a:solidFill>
                <a:latin typeface="微软雅黑"/>
                <a:ea typeface="微软雅黑"/>
                <a:cs typeface="微软雅黑"/>
              </a:rPr>
              <a:t>月份使用手机动漫客户端用户，提取</a:t>
            </a:r>
            <a:r>
              <a:rPr lang="en-US" altLang="zh-CN" sz="1600" b="1">
                <a:solidFill>
                  <a:schemeClr val="tx1"/>
                </a:solidFill>
                <a:latin typeface="微软雅黑"/>
                <a:ea typeface="微软雅黑"/>
                <a:cs typeface="微软雅黑"/>
              </a:rPr>
              <a:t>ARPU</a:t>
            </a:r>
            <a:r>
              <a:rPr lang="zh-CN" altLang="en-US" sz="1600" b="1">
                <a:solidFill>
                  <a:schemeClr val="tx1"/>
                </a:solidFill>
                <a:latin typeface="微软雅黑"/>
                <a:ea typeface="微软雅黑"/>
                <a:cs typeface="微软雅黑"/>
              </a:rPr>
              <a:t>值</a:t>
            </a:r>
            <a:r>
              <a:rPr lang="en-US" altLang="zh-CN" sz="1600" b="1">
                <a:solidFill>
                  <a:schemeClr val="tx1"/>
                </a:solidFill>
                <a:latin typeface="微软雅黑"/>
                <a:ea typeface="微软雅黑"/>
                <a:cs typeface="微软雅黑"/>
              </a:rPr>
              <a:t>20</a:t>
            </a:r>
            <a:r>
              <a:rPr lang="zh-CN" altLang="en-US" sz="1600" b="1">
                <a:solidFill>
                  <a:schemeClr val="tx1"/>
                </a:solidFill>
                <a:latin typeface="微软雅黑"/>
                <a:ea typeface="微软雅黑"/>
                <a:cs typeface="微软雅黑"/>
              </a:rPr>
              <a:t>元以上用户。</a:t>
            </a:r>
            <a:endParaRPr lang="en-US" altLang="zh-CN" sz="1600" b="1">
              <a:solidFill>
                <a:srgbClr val="FF0000"/>
              </a:solidFill>
              <a:latin typeface="微软雅黑"/>
              <a:ea typeface="微软雅黑"/>
              <a:cs typeface="微软雅黑"/>
            </a:endParaRPr>
          </a:p>
          <a:p>
            <a:pPr indent="287338">
              <a:lnSpc>
                <a:spcPct val="150000"/>
              </a:lnSpc>
              <a:buFont typeface="Wingdings" pitchFamily="2" charset="2"/>
              <a:buChar char="u"/>
            </a:pPr>
            <a:r>
              <a:rPr lang="zh-CN" altLang="en-US" sz="1600" b="1">
                <a:solidFill>
                  <a:schemeClr val="tx1"/>
                </a:solidFill>
                <a:latin typeface="微软雅黑"/>
                <a:ea typeface="微软雅黑"/>
                <a:cs typeface="微软雅黑"/>
              </a:rPr>
              <a:t>上线答题</a:t>
            </a:r>
          </a:p>
          <a:p>
            <a:pPr indent="287338">
              <a:lnSpc>
                <a:spcPct val="200000"/>
              </a:lnSpc>
            </a:pPr>
            <a:r>
              <a:rPr lang="zh-CN" altLang="en-US" sz="1600" b="1">
                <a:solidFill>
                  <a:srgbClr val="FF0000"/>
                </a:solidFill>
                <a:latin typeface="微软雅黑"/>
                <a:ea typeface="微软雅黑"/>
                <a:cs typeface="微软雅黑"/>
              </a:rPr>
              <a:t>上线答题总样本量</a:t>
            </a:r>
            <a:r>
              <a:rPr lang="en-US" altLang="zh-CN" sz="1600" b="1">
                <a:solidFill>
                  <a:srgbClr val="FF0000"/>
                </a:solidFill>
                <a:latin typeface="微软雅黑"/>
                <a:ea typeface="微软雅黑"/>
                <a:cs typeface="微软雅黑"/>
              </a:rPr>
              <a:t>210</a:t>
            </a:r>
            <a:r>
              <a:rPr lang="zh-CN" altLang="en-US" sz="1600" b="1">
                <a:solidFill>
                  <a:srgbClr val="FF0000"/>
                </a:solidFill>
                <a:latin typeface="微软雅黑"/>
                <a:ea typeface="微软雅黑"/>
                <a:cs typeface="微软雅黑"/>
              </a:rPr>
              <a:t>份，筛除未通过甄别题删选的样本量</a:t>
            </a:r>
            <a:r>
              <a:rPr lang="en-US" altLang="zh-CN" sz="1600" b="1">
                <a:solidFill>
                  <a:srgbClr val="FF0000"/>
                </a:solidFill>
                <a:latin typeface="微软雅黑"/>
                <a:ea typeface="微软雅黑"/>
                <a:cs typeface="微软雅黑"/>
              </a:rPr>
              <a:t>130</a:t>
            </a:r>
            <a:r>
              <a:rPr lang="zh-CN" altLang="en-US" sz="1600" b="1">
                <a:solidFill>
                  <a:srgbClr val="FF0000"/>
                </a:solidFill>
                <a:latin typeface="微软雅黑"/>
                <a:ea typeface="微软雅黑"/>
                <a:cs typeface="微软雅黑"/>
              </a:rPr>
              <a:t>份，最后有效样本量</a:t>
            </a:r>
            <a:r>
              <a:rPr lang="en-US" altLang="zh-CN" sz="1600" b="1">
                <a:solidFill>
                  <a:srgbClr val="FF0000"/>
                </a:solidFill>
                <a:latin typeface="微软雅黑"/>
                <a:ea typeface="微软雅黑"/>
                <a:cs typeface="微软雅黑"/>
              </a:rPr>
              <a:t>80</a:t>
            </a:r>
            <a:r>
              <a:rPr lang="zh-CN" altLang="en-US" sz="1600" b="1">
                <a:solidFill>
                  <a:srgbClr val="FF0000"/>
                </a:solidFill>
                <a:latin typeface="微软雅黑"/>
                <a:ea typeface="微软雅黑"/>
                <a:cs typeface="微软雅黑"/>
              </a:rPr>
              <a:t>份。</a:t>
            </a:r>
          </a:p>
        </p:txBody>
      </p:sp>
      <p:pic>
        <p:nvPicPr>
          <p:cNvPr id="518147" name="Picture 7" descr="截图"/>
          <p:cNvPicPr>
            <a:picLocks noChangeAspect="1" noChangeArrowheads="1"/>
          </p:cNvPicPr>
          <p:nvPr/>
        </p:nvPicPr>
        <p:blipFill>
          <a:blip r:embed="rId2"/>
          <a:srcRect/>
          <a:stretch>
            <a:fillRect/>
          </a:stretch>
        </p:blipFill>
        <p:spPr bwMode="auto">
          <a:xfrm>
            <a:off x="777875" y="2889250"/>
            <a:ext cx="7704138" cy="3197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IDDONOTDELETE" val="WImSoy1BGk2qeJ_gZBR4Cw"/>
  <p:tag name="THINKCELLSTATEDONOTDELETE" val="ZMbcMgzX_kyBWk_8.F6w5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IDDONOTDELETE" val="H6EdDtx6u0C5EOXGQOn_yg"/>
  <p:tag name="THINKCELLSTATEDONOTDELETE" val="789y2Qm4AUORYTzZZpRkW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IDDONOTDELETE" val="WImSoy1BGk2qeJ_gZBR4Cw"/>
  <p:tag name="THINKCELLSTATEDONOTDELETE" val="ZMbcMgzX_kyBWk_8.F6w5w"/>
</p:tagLst>
</file>

<file path=ppt/theme/theme1.xml><?xml version="1.0" encoding="utf-8"?>
<a:theme xmlns:a="http://schemas.openxmlformats.org/drawingml/2006/main" name="proposal(E)">
  <a:themeElements>
    <a:clrScheme name="proposal(E)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proposal(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3CCCC">
            <a:alpha val="60001"/>
          </a:srgbClr>
        </a:solidFill>
        <a:ln w="9525" cap="flat" cmpd="sng" algn="ctr">
          <a:solidFill>
            <a:srgbClr val="FFFF99"/>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20000"/>
          </a:lnSpc>
          <a:spcBef>
            <a:spcPct val="0"/>
          </a:spcBef>
          <a:spcAft>
            <a:spcPct val="0"/>
          </a:spcAft>
          <a:buClrTx/>
          <a:buSzTx/>
          <a:buFontTx/>
          <a:buNone/>
          <a:tabLst/>
          <a:defRPr kumimoji="1" lang="zh-CN" altLang="en-US" sz="1200" b="0" i="0" u="none" strike="noStrike" cap="none" normalizeH="0" baseline="0" smtClean="0">
            <a:ln>
              <a:noFill/>
            </a:ln>
            <a:solidFill>
              <a:srgbClr val="000099"/>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rgbClr val="33CCCC">
            <a:alpha val="60001"/>
          </a:srgbClr>
        </a:solidFill>
        <a:ln w="9525" cap="flat" cmpd="sng" algn="ctr">
          <a:solidFill>
            <a:srgbClr val="FFFF99"/>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20000"/>
          </a:lnSpc>
          <a:spcBef>
            <a:spcPct val="0"/>
          </a:spcBef>
          <a:spcAft>
            <a:spcPct val="0"/>
          </a:spcAft>
          <a:buClrTx/>
          <a:buSzTx/>
          <a:buFontTx/>
          <a:buNone/>
          <a:tabLst/>
          <a:defRPr kumimoji="1" lang="zh-CN" altLang="en-US" sz="1200" b="0" i="0" u="none" strike="noStrike" cap="none" normalizeH="0" baseline="0" smtClean="0">
            <a:ln>
              <a:noFill/>
            </a:ln>
            <a:solidFill>
              <a:srgbClr val="000099"/>
            </a:solidFill>
            <a:effectLst/>
            <a:latin typeface="Arial" pitchFamily="34" charset="0"/>
            <a:ea typeface="宋体" pitchFamily="2" charset="-122"/>
          </a:defRPr>
        </a:defPPr>
      </a:lstStyle>
    </a:lnDef>
  </a:objectDefaults>
  <a:extraClrSchemeLst>
    <a:extraClrScheme>
      <a:clrScheme name="proposal(E)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posal(E)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posal(E)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posal(E)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ＴＤ业务测试以及试商用材料-更新">
  <a:themeElements>
    <a:clrScheme name="3_ＴＤ业务测试以及试商用材料-更新 2">
      <a:dk1>
        <a:srgbClr val="000000"/>
      </a:dk1>
      <a:lt1>
        <a:srgbClr val="FFFFFF"/>
      </a:lt1>
      <a:dk2>
        <a:srgbClr val="77ADAA"/>
      </a:dk2>
      <a:lt2>
        <a:srgbClr val="C0C0C0"/>
      </a:lt2>
      <a:accent1>
        <a:srgbClr val="A7C4D9"/>
      </a:accent1>
      <a:accent2>
        <a:srgbClr val="F5DCB4"/>
      </a:accent2>
      <a:accent3>
        <a:srgbClr val="FFFFFF"/>
      </a:accent3>
      <a:accent4>
        <a:srgbClr val="000000"/>
      </a:accent4>
      <a:accent5>
        <a:srgbClr val="D0DEE9"/>
      </a:accent5>
      <a:accent6>
        <a:srgbClr val="DEC7A3"/>
      </a:accent6>
      <a:hlink>
        <a:srgbClr val="FFEB73"/>
      </a:hlink>
      <a:folHlink>
        <a:srgbClr val="B62222"/>
      </a:folHlink>
    </a:clrScheme>
    <a:fontScheme name="3_ＴＤ业务测试以及试商用材料-更新">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rgbClr val="FFFFFF"/>
          </a:solidFill>
          <a:prstDash val="solid"/>
          <a:round/>
          <a:headEnd type="none" w="med" len="med"/>
          <a:tailEnd type="none" w="med" len="med"/>
        </a:ln>
        <a:effectLst>
          <a:outerShdw dist="35921" dir="2700000" algn="ctr" rotWithShape="0">
            <a:schemeClr val="bg2"/>
          </a:outerShdw>
        </a:effectLst>
      </a:spPr>
      <a:bodyPr vert="horz" wrap="none" lIns="91440" tIns="45720" rIns="91440" bIns="45720" numCol="1" anchor="ctr" anchorCtr="0" compatLnSpc="1">
        <a:prstTxWarp prst="textNoShape">
          <a:avLst/>
        </a:prstTxWarp>
      </a:bodyPr>
      <a:lstStyle>
        <a:defPPr marL="352425" marR="0" indent="-352425" algn="ctr" defTabSz="762000" rtl="0" eaLnBrk="0" fontAlgn="base" latinLnBrk="0" hangingPunct="0">
          <a:lnSpc>
            <a:spcPct val="100000"/>
          </a:lnSpc>
          <a:spcBef>
            <a:spcPct val="20000"/>
          </a:spcBef>
          <a:spcAft>
            <a:spcPct val="0"/>
          </a:spcAft>
          <a:buClr>
            <a:schemeClr val="accent2"/>
          </a:buClr>
          <a:buSzTx/>
          <a:buFontTx/>
          <a:buNone/>
          <a:tabLst/>
          <a:defRPr kumimoji="0" lang="de-DE" sz="1600" b="1" i="0" u="none" strike="noStrike" cap="none" normalizeH="0" baseline="0" smtClean="0">
            <a:ln>
              <a:noFill/>
            </a:ln>
            <a:solidFill>
              <a:schemeClr val="bg1"/>
            </a:solidFill>
            <a:effectLst/>
            <a:latin typeface="Arial" charset="0"/>
            <a:ea typeface="黑体" pitchFamily="2" charset="-122"/>
          </a:defRPr>
        </a:defPPr>
      </a:lstStyle>
    </a:spDef>
    <a:lnDef>
      <a:spPr bwMode="auto">
        <a:xfrm>
          <a:off x="0" y="0"/>
          <a:ext cx="1" cy="1"/>
        </a:xfrm>
        <a:custGeom>
          <a:avLst/>
          <a:gdLst/>
          <a:ahLst/>
          <a:cxnLst/>
          <a:rect l="0" t="0" r="0" b="0"/>
          <a:pathLst/>
        </a:custGeom>
        <a:solidFill>
          <a:schemeClr val="bg2"/>
        </a:solidFill>
        <a:ln w="9525" cap="flat" cmpd="sng" algn="ctr">
          <a:solidFill>
            <a:srgbClr val="FFFFFF"/>
          </a:solidFill>
          <a:prstDash val="solid"/>
          <a:round/>
          <a:headEnd type="none" w="med" len="med"/>
          <a:tailEnd type="none" w="med" len="med"/>
        </a:ln>
        <a:effectLst>
          <a:outerShdw dist="35921" dir="2700000" algn="ctr" rotWithShape="0">
            <a:schemeClr val="bg2"/>
          </a:outerShdw>
        </a:effectLst>
      </a:spPr>
      <a:bodyPr vert="horz" wrap="none" lIns="91440" tIns="45720" rIns="91440" bIns="45720" numCol="1" anchor="ctr" anchorCtr="0" compatLnSpc="1">
        <a:prstTxWarp prst="textNoShape">
          <a:avLst/>
        </a:prstTxWarp>
      </a:bodyPr>
      <a:lstStyle>
        <a:defPPr marL="352425" marR="0" indent="-352425" algn="ctr" defTabSz="762000" rtl="0" eaLnBrk="0" fontAlgn="base" latinLnBrk="0" hangingPunct="0">
          <a:lnSpc>
            <a:spcPct val="100000"/>
          </a:lnSpc>
          <a:spcBef>
            <a:spcPct val="20000"/>
          </a:spcBef>
          <a:spcAft>
            <a:spcPct val="0"/>
          </a:spcAft>
          <a:buClr>
            <a:schemeClr val="accent2"/>
          </a:buClr>
          <a:buSzTx/>
          <a:buFontTx/>
          <a:buNone/>
          <a:tabLst/>
          <a:defRPr kumimoji="0" lang="de-DE" sz="1600" b="1" i="0" u="none" strike="noStrike" cap="none" normalizeH="0" baseline="0" smtClean="0">
            <a:ln>
              <a:noFill/>
            </a:ln>
            <a:solidFill>
              <a:schemeClr val="bg1"/>
            </a:solidFill>
            <a:effectLst/>
            <a:latin typeface="Arial" charset="0"/>
            <a:ea typeface="黑体" pitchFamily="2" charset="-122"/>
          </a:defRPr>
        </a:defPPr>
      </a:lstStyle>
    </a:lnDef>
  </a:objectDefaults>
  <a:extraClrSchemeLst>
    <a:extraClrScheme>
      <a:clrScheme name="3_ＴＤ业务测试以及试商用材料-更新 1">
        <a:dk1>
          <a:srgbClr val="000000"/>
        </a:dk1>
        <a:lt1>
          <a:srgbClr val="FFFFFF"/>
        </a:lt1>
        <a:dk2>
          <a:srgbClr val="9E9E9E"/>
        </a:dk2>
        <a:lt2>
          <a:srgbClr val="DDDDDD"/>
        </a:lt2>
        <a:accent1>
          <a:srgbClr val="BCBCBC"/>
        </a:accent1>
        <a:accent2>
          <a:srgbClr val="E9E9E9"/>
        </a:accent2>
        <a:accent3>
          <a:srgbClr val="FFFFFF"/>
        </a:accent3>
        <a:accent4>
          <a:srgbClr val="000000"/>
        </a:accent4>
        <a:accent5>
          <a:srgbClr val="DADADA"/>
        </a:accent5>
        <a:accent6>
          <a:srgbClr val="D3D3D3"/>
        </a:accent6>
        <a:hlink>
          <a:srgbClr val="BCBCBC"/>
        </a:hlink>
        <a:folHlink>
          <a:srgbClr val="535353"/>
        </a:folHlink>
      </a:clrScheme>
      <a:clrMap bg1="lt1" tx1="dk1" bg2="lt2" tx2="dk2" accent1="accent1" accent2="accent2" accent3="accent3" accent4="accent4" accent5="accent5" accent6="accent6" hlink="hlink" folHlink="folHlink"/>
    </a:extraClrScheme>
    <a:extraClrScheme>
      <a:clrScheme name="3_ＴＤ业务测试以及试商用材料-更新 2">
        <a:dk1>
          <a:srgbClr val="000000"/>
        </a:dk1>
        <a:lt1>
          <a:srgbClr val="FFFFFF"/>
        </a:lt1>
        <a:dk2>
          <a:srgbClr val="77ADAA"/>
        </a:dk2>
        <a:lt2>
          <a:srgbClr val="C0C0C0"/>
        </a:lt2>
        <a:accent1>
          <a:srgbClr val="A7C4D9"/>
        </a:accent1>
        <a:accent2>
          <a:srgbClr val="F5DCB4"/>
        </a:accent2>
        <a:accent3>
          <a:srgbClr val="FFFFFF"/>
        </a:accent3>
        <a:accent4>
          <a:srgbClr val="000000"/>
        </a:accent4>
        <a:accent5>
          <a:srgbClr val="D0DEE9"/>
        </a:accent5>
        <a:accent6>
          <a:srgbClr val="DEC7A3"/>
        </a:accent6>
        <a:hlink>
          <a:srgbClr val="FFEB73"/>
        </a:hlink>
        <a:folHlink>
          <a:srgbClr val="B6222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45998</TotalTime>
  <Words>2262</Words>
  <Application>Microsoft Office PowerPoint</Application>
  <PresentationFormat>A4 纸张(210x297 毫米)</PresentationFormat>
  <Paragraphs>333</Paragraphs>
  <Slides>27</Slides>
  <Notes>2</Notes>
  <HiddenSlides>0</HiddenSlides>
  <MMClips>0</MMClips>
  <ScaleCrop>false</ScaleCrop>
  <HeadingPairs>
    <vt:vector size="8" baseType="variant">
      <vt:variant>
        <vt:lpstr>已用的字体</vt:lpstr>
      </vt:variant>
      <vt:variant>
        <vt:i4>11</vt:i4>
      </vt:variant>
      <vt:variant>
        <vt:lpstr>主题</vt:lpstr>
      </vt:variant>
      <vt:variant>
        <vt:i4>2</vt:i4>
      </vt:variant>
      <vt:variant>
        <vt:lpstr>嵌入 OLE 服务器</vt:lpstr>
      </vt:variant>
      <vt:variant>
        <vt:i4>2</vt:i4>
      </vt:variant>
      <vt:variant>
        <vt:lpstr>幻灯片标题</vt:lpstr>
      </vt:variant>
      <vt:variant>
        <vt:i4>27</vt:i4>
      </vt:variant>
    </vt:vector>
  </HeadingPairs>
  <TitlesOfParts>
    <vt:vector size="42" baseType="lpstr">
      <vt:lpstr>黑体</vt:lpstr>
      <vt:lpstr>华文细黑</vt:lpstr>
      <vt:lpstr>楷体_GB2312</vt:lpstr>
      <vt:lpstr>宋体</vt:lpstr>
      <vt:lpstr>微软雅黑</vt:lpstr>
      <vt:lpstr>Arial</vt:lpstr>
      <vt:lpstr>Arial Narrow</vt:lpstr>
      <vt:lpstr>Tahoma</vt:lpstr>
      <vt:lpstr>Times New Roman</vt:lpstr>
      <vt:lpstr>Verdana</vt:lpstr>
      <vt:lpstr>Wingdings</vt:lpstr>
      <vt:lpstr>proposal(E)</vt:lpstr>
      <vt:lpstr>3_ＴＤ业务测试以及试商用材料-更新</vt:lpstr>
      <vt:lpstr>位图图像</vt:lpstr>
      <vt:lpstr>Microsoft Excel 图表</vt:lpstr>
      <vt:lpstr>报告包括的主要内容</vt:lpstr>
      <vt:lpstr>产品用户体验质量评测研究报告报告模板</vt:lpstr>
      <vt:lpstr>PowerPoint 演示文稿</vt:lpstr>
      <vt:lpstr>产品背景介绍</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sinotrust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移动服务客户端产品优化 调研报告</dc:title>
  <cp:lastModifiedBy>za</cp:lastModifiedBy>
  <cp:revision>4815</cp:revision>
  <cp:lastPrinted>2000-11-22T00:54:11Z</cp:lastPrinted>
  <dcterms:created xsi:type="dcterms:W3CDTF">2000-04-05T09:59:24Z</dcterms:created>
  <dcterms:modified xsi:type="dcterms:W3CDTF">2016-03-14T03:19:53Z</dcterms:modified>
</cp:coreProperties>
</file>