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  <p:sldMasterId id="2147483676" r:id="rId4"/>
  </p:sldMasterIdLst>
  <p:notesMasterIdLst>
    <p:notesMasterId r:id="rId15"/>
  </p:notesMasterIdLst>
  <p:handoutMasterIdLst>
    <p:handoutMasterId r:id="rId16"/>
  </p:handoutMasterIdLst>
  <p:sldIdLst>
    <p:sldId id="839" r:id="rId5"/>
    <p:sldId id="857" r:id="rId6"/>
    <p:sldId id="852" r:id="rId7"/>
    <p:sldId id="853" r:id="rId8"/>
    <p:sldId id="856" r:id="rId9"/>
    <p:sldId id="854" r:id="rId10"/>
    <p:sldId id="855" r:id="rId11"/>
    <p:sldId id="858" r:id="rId12"/>
    <p:sldId id="859" r:id="rId13"/>
    <p:sldId id="860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4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2060"/>
    <a:srgbClr val="00B050"/>
    <a:srgbClr val="00B0F0"/>
    <a:srgbClr val="0000FF"/>
    <a:srgbClr val="E3F6EC"/>
    <a:srgbClr val="00FF00"/>
    <a:srgbClr val="FFFF00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6774" autoAdjust="0"/>
  </p:normalViewPr>
  <p:slideViewPr>
    <p:cSldViewPr snapToGrid="0" snapToObjects="1">
      <p:cViewPr varScale="1">
        <p:scale>
          <a:sx n="80" d="100"/>
          <a:sy n="80" d="100"/>
        </p:scale>
        <p:origin x="120" y="636"/>
      </p:cViewPr>
      <p:guideLst>
        <p:guide orient="horz" pos="463"/>
        <p:guide orient="horz" pos="4212"/>
        <p:guide orient="horz" pos="3887"/>
        <p:guide pos="3944"/>
        <p:guide pos="2279"/>
        <p:guide pos="5452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90"/>
    </p:cViewPr>
  </p:sorterViewPr>
  <p:notesViewPr>
    <p:cSldViewPr snapToGrid="0" snapToObjects="1">
      <p:cViewPr varScale="1">
        <p:scale>
          <a:sx n="61" d="100"/>
          <a:sy n="61" d="100"/>
        </p:scale>
        <p:origin x="-859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10/25/2016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</a:t>
            </a:r>
            <a:r>
              <a:rPr lang="en-US" sz="800" cap="all" dirty="0" smtClean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cap="all" dirty="0">
              <a:solidFill>
                <a:srgbClr val="9395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 dirty="0" smtClean="0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gray">
          <a:xfrm rot="21365145">
            <a:off x="-140873" y="2200084"/>
            <a:ext cx="4075162" cy="3988084"/>
          </a:xfrm>
          <a:custGeom>
            <a:avLst/>
            <a:gdLst>
              <a:gd name="connsiteX0" fmla="*/ 0 w 3379965"/>
              <a:gd name="connsiteY0" fmla="*/ 0 h 2242254"/>
              <a:gd name="connsiteX1" fmla="*/ 3379965 w 3379965"/>
              <a:gd name="connsiteY1" fmla="*/ 0 h 2242254"/>
              <a:gd name="connsiteX2" fmla="*/ 3379965 w 3379965"/>
              <a:gd name="connsiteY2" fmla="*/ 2242254 h 2242254"/>
              <a:gd name="connsiteX3" fmla="*/ 0 w 3379965"/>
              <a:gd name="connsiteY3" fmla="*/ 2242254 h 2242254"/>
              <a:gd name="connsiteX4" fmla="*/ 0 w 3379965"/>
              <a:gd name="connsiteY4" fmla="*/ 0 h 2242254"/>
              <a:gd name="connsiteX0" fmla="*/ 11697 w 3391662"/>
              <a:gd name="connsiteY0" fmla="*/ 0 h 2270705"/>
              <a:gd name="connsiteX1" fmla="*/ 3391662 w 3391662"/>
              <a:gd name="connsiteY1" fmla="*/ 0 h 2270705"/>
              <a:gd name="connsiteX2" fmla="*/ 3391662 w 3391662"/>
              <a:gd name="connsiteY2" fmla="*/ 2242254 h 2270705"/>
              <a:gd name="connsiteX3" fmla="*/ 0 w 3391662"/>
              <a:gd name="connsiteY3" fmla="*/ 2270705 h 2270705"/>
              <a:gd name="connsiteX4" fmla="*/ 11697 w 3391662"/>
              <a:gd name="connsiteY4" fmla="*/ 0 h 2270705"/>
              <a:gd name="connsiteX0" fmla="*/ 0 w 3379965"/>
              <a:gd name="connsiteY0" fmla="*/ 0 h 2242254"/>
              <a:gd name="connsiteX1" fmla="*/ 3379965 w 3379965"/>
              <a:gd name="connsiteY1" fmla="*/ 0 h 2242254"/>
              <a:gd name="connsiteX2" fmla="*/ 3379965 w 3379965"/>
              <a:gd name="connsiteY2" fmla="*/ 2242254 h 2242254"/>
              <a:gd name="connsiteX3" fmla="*/ 314410 w 3379965"/>
              <a:gd name="connsiteY3" fmla="*/ 2232365 h 2242254"/>
              <a:gd name="connsiteX4" fmla="*/ 0 w 3379965"/>
              <a:gd name="connsiteY4" fmla="*/ 0 h 2242254"/>
              <a:gd name="connsiteX0" fmla="*/ 157893 w 3065555"/>
              <a:gd name="connsiteY0" fmla="*/ 0 h 2250373"/>
              <a:gd name="connsiteX1" fmla="*/ 3065555 w 3065555"/>
              <a:gd name="connsiteY1" fmla="*/ 8119 h 2250373"/>
              <a:gd name="connsiteX2" fmla="*/ 3065555 w 3065555"/>
              <a:gd name="connsiteY2" fmla="*/ 2250373 h 2250373"/>
              <a:gd name="connsiteX3" fmla="*/ 0 w 3065555"/>
              <a:gd name="connsiteY3" fmla="*/ 2240484 h 2250373"/>
              <a:gd name="connsiteX4" fmla="*/ 157893 w 3065555"/>
              <a:gd name="connsiteY4" fmla="*/ 0 h 2250373"/>
              <a:gd name="connsiteX0" fmla="*/ 213098 w 3065555"/>
              <a:gd name="connsiteY0" fmla="*/ 0 h 2251124"/>
              <a:gd name="connsiteX1" fmla="*/ 3065555 w 3065555"/>
              <a:gd name="connsiteY1" fmla="*/ 8870 h 2251124"/>
              <a:gd name="connsiteX2" fmla="*/ 3065555 w 3065555"/>
              <a:gd name="connsiteY2" fmla="*/ 2251124 h 2251124"/>
              <a:gd name="connsiteX3" fmla="*/ 0 w 3065555"/>
              <a:gd name="connsiteY3" fmla="*/ 2241235 h 2251124"/>
              <a:gd name="connsiteX4" fmla="*/ 213098 w 3065555"/>
              <a:gd name="connsiteY4" fmla="*/ 0 h 2251124"/>
              <a:gd name="connsiteX0" fmla="*/ 204711 w 3057168"/>
              <a:gd name="connsiteY0" fmla="*/ 0 h 2251556"/>
              <a:gd name="connsiteX1" fmla="*/ 3057168 w 3057168"/>
              <a:gd name="connsiteY1" fmla="*/ 8870 h 2251556"/>
              <a:gd name="connsiteX2" fmla="*/ 3057168 w 3057168"/>
              <a:gd name="connsiteY2" fmla="*/ 2251124 h 2251556"/>
              <a:gd name="connsiteX3" fmla="*/ 0 w 3057168"/>
              <a:gd name="connsiteY3" fmla="*/ 2251556 h 2251556"/>
              <a:gd name="connsiteX4" fmla="*/ 204711 w 3057168"/>
              <a:gd name="connsiteY4" fmla="*/ 0 h 225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68" h="2251556">
                <a:moveTo>
                  <a:pt x="204711" y="0"/>
                </a:moveTo>
                <a:lnTo>
                  <a:pt x="3057168" y="8870"/>
                </a:lnTo>
                <a:lnTo>
                  <a:pt x="3057168" y="2251124"/>
                </a:lnTo>
                <a:lnTo>
                  <a:pt x="0" y="2251556"/>
                </a:lnTo>
                <a:lnTo>
                  <a:pt x="204711" y="0"/>
                </a:lnTo>
                <a:close/>
              </a:path>
            </a:pathLst>
          </a:custGeom>
          <a:solidFill>
            <a:srgbClr val="D9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gray">
          <a:xfrm rot="21347964">
            <a:off x="824927" y="2163538"/>
            <a:ext cx="3112447" cy="3989900"/>
          </a:xfrm>
          <a:custGeom>
            <a:avLst/>
            <a:gdLst>
              <a:gd name="connsiteX0" fmla="*/ 0 w 2245057"/>
              <a:gd name="connsiteY0" fmla="*/ 0 h 1263771"/>
              <a:gd name="connsiteX1" fmla="*/ 2245057 w 2245057"/>
              <a:gd name="connsiteY1" fmla="*/ 0 h 1263771"/>
              <a:gd name="connsiteX2" fmla="*/ 2245057 w 2245057"/>
              <a:gd name="connsiteY2" fmla="*/ 1263771 h 1263771"/>
              <a:gd name="connsiteX3" fmla="*/ 0 w 2245057"/>
              <a:gd name="connsiteY3" fmla="*/ 1263771 h 1263771"/>
              <a:gd name="connsiteX4" fmla="*/ 0 w 2245057"/>
              <a:gd name="connsiteY4" fmla="*/ 0 h 1263771"/>
              <a:gd name="connsiteX0" fmla="*/ 9525 w 2254582"/>
              <a:gd name="connsiteY0" fmla="*/ 0 h 1263771"/>
              <a:gd name="connsiteX1" fmla="*/ 2254582 w 2254582"/>
              <a:gd name="connsiteY1" fmla="*/ 0 h 1263771"/>
              <a:gd name="connsiteX2" fmla="*/ 2254582 w 2254582"/>
              <a:gd name="connsiteY2" fmla="*/ 1263771 h 1263771"/>
              <a:gd name="connsiteX3" fmla="*/ 0 w 2254582"/>
              <a:gd name="connsiteY3" fmla="*/ 606546 h 1263771"/>
              <a:gd name="connsiteX4" fmla="*/ 9525 w 2254582"/>
              <a:gd name="connsiteY4" fmla="*/ 0 h 1263771"/>
              <a:gd name="connsiteX0" fmla="*/ 0 w 2245057"/>
              <a:gd name="connsiteY0" fmla="*/ 0 h 1263771"/>
              <a:gd name="connsiteX1" fmla="*/ 2245057 w 2245057"/>
              <a:gd name="connsiteY1" fmla="*/ 0 h 1263771"/>
              <a:gd name="connsiteX2" fmla="*/ 2245057 w 2245057"/>
              <a:gd name="connsiteY2" fmla="*/ 1263771 h 1263771"/>
              <a:gd name="connsiteX3" fmla="*/ 4465 w 2245057"/>
              <a:gd name="connsiteY3" fmla="*/ 844669 h 1263771"/>
              <a:gd name="connsiteX4" fmla="*/ 0 w 2245057"/>
              <a:gd name="connsiteY4" fmla="*/ 0 h 1263771"/>
              <a:gd name="connsiteX0" fmla="*/ 29905 w 2240642"/>
              <a:gd name="connsiteY0" fmla="*/ 0 h 1271077"/>
              <a:gd name="connsiteX1" fmla="*/ 2240642 w 2240642"/>
              <a:gd name="connsiteY1" fmla="*/ 7306 h 1271077"/>
              <a:gd name="connsiteX2" fmla="*/ 2240642 w 2240642"/>
              <a:gd name="connsiteY2" fmla="*/ 1271077 h 1271077"/>
              <a:gd name="connsiteX3" fmla="*/ 50 w 2240642"/>
              <a:gd name="connsiteY3" fmla="*/ 851975 h 1271077"/>
              <a:gd name="connsiteX4" fmla="*/ 29905 w 2240642"/>
              <a:gd name="connsiteY4" fmla="*/ 0 h 1271077"/>
              <a:gd name="connsiteX0" fmla="*/ 34440 w 2245177"/>
              <a:gd name="connsiteY0" fmla="*/ 0 h 1271077"/>
              <a:gd name="connsiteX1" fmla="*/ 2245177 w 2245177"/>
              <a:gd name="connsiteY1" fmla="*/ 7306 h 1271077"/>
              <a:gd name="connsiteX2" fmla="*/ 2245177 w 2245177"/>
              <a:gd name="connsiteY2" fmla="*/ 1271077 h 1271077"/>
              <a:gd name="connsiteX3" fmla="*/ 43 w 2245177"/>
              <a:gd name="connsiteY3" fmla="*/ 885836 h 1271077"/>
              <a:gd name="connsiteX4" fmla="*/ 34440 w 2245177"/>
              <a:gd name="connsiteY4" fmla="*/ 0 h 1271077"/>
              <a:gd name="connsiteX0" fmla="*/ 34440 w 2253211"/>
              <a:gd name="connsiteY0" fmla="*/ 0 h 1294038"/>
              <a:gd name="connsiteX1" fmla="*/ 2245177 w 2253211"/>
              <a:gd name="connsiteY1" fmla="*/ 7306 h 1294038"/>
              <a:gd name="connsiteX2" fmla="*/ 2253212 w 2253211"/>
              <a:gd name="connsiteY2" fmla="*/ 1294038 h 1294038"/>
              <a:gd name="connsiteX3" fmla="*/ 43 w 2253211"/>
              <a:gd name="connsiteY3" fmla="*/ 885836 h 1294038"/>
              <a:gd name="connsiteX4" fmla="*/ 34440 w 2253211"/>
              <a:gd name="connsiteY4" fmla="*/ 0 h 1294038"/>
              <a:gd name="connsiteX0" fmla="*/ 34440 w 2257608"/>
              <a:gd name="connsiteY0" fmla="*/ 0 h 1302696"/>
              <a:gd name="connsiteX1" fmla="*/ 2245177 w 2257608"/>
              <a:gd name="connsiteY1" fmla="*/ 7306 h 1302696"/>
              <a:gd name="connsiteX2" fmla="*/ 2257608 w 2257608"/>
              <a:gd name="connsiteY2" fmla="*/ 1302696 h 1302696"/>
              <a:gd name="connsiteX3" fmla="*/ 43 w 2257608"/>
              <a:gd name="connsiteY3" fmla="*/ 885836 h 1302696"/>
              <a:gd name="connsiteX4" fmla="*/ 34440 w 2257608"/>
              <a:gd name="connsiteY4" fmla="*/ 0 h 1302696"/>
              <a:gd name="connsiteX0" fmla="*/ 34440 w 2254840"/>
              <a:gd name="connsiteY0" fmla="*/ 0 h 1292011"/>
              <a:gd name="connsiteX1" fmla="*/ 2245177 w 2254840"/>
              <a:gd name="connsiteY1" fmla="*/ 7306 h 1292011"/>
              <a:gd name="connsiteX2" fmla="*/ 2254840 w 2254840"/>
              <a:gd name="connsiteY2" fmla="*/ 1292011 h 1292011"/>
              <a:gd name="connsiteX3" fmla="*/ 43 w 2254840"/>
              <a:gd name="connsiteY3" fmla="*/ 885836 h 1292011"/>
              <a:gd name="connsiteX4" fmla="*/ 34440 w 2254840"/>
              <a:gd name="connsiteY4" fmla="*/ 0 h 1292011"/>
              <a:gd name="connsiteX0" fmla="*/ 34440 w 2250105"/>
              <a:gd name="connsiteY0" fmla="*/ 0 h 1296113"/>
              <a:gd name="connsiteX1" fmla="*/ 2245177 w 2250105"/>
              <a:gd name="connsiteY1" fmla="*/ 7306 h 1296113"/>
              <a:gd name="connsiteX2" fmla="*/ 2250106 w 2250105"/>
              <a:gd name="connsiteY2" fmla="*/ 1296113 h 1296113"/>
              <a:gd name="connsiteX3" fmla="*/ 43 w 2250105"/>
              <a:gd name="connsiteY3" fmla="*/ 885836 h 1296113"/>
              <a:gd name="connsiteX4" fmla="*/ 34440 w 2250105"/>
              <a:gd name="connsiteY4" fmla="*/ 0 h 1296113"/>
              <a:gd name="connsiteX0" fmla="*/ 34440 w 2249536"/>
              <a:gd name="connsiteY0" fmla="*/ 0 h 1300359"/>
              <a:gd name="connsiteX1" fmla="*/ 2245177 w 2249536"/>
              <a:gd name="connsiteY1" fmla="*/ 7306 h 1300359"/>
              <a:gd name="connsiteX2" fmla="*/ 2249536 w 2249536"/>
              <a:gd name="connsiteY2" fmla="*/ 1300359 h 1300359"/>
              <a:gd name="connsiteX3" fmla="*/ 43 w 2249536"/>
              <a:gd name="connsiteY3" fmla="*/ 885836 h 1300359"/>
              <a:gd name="connsiteX4" fmla="*/ 34440 w 2249536"/>
              <a:gd name="connsiteY4" fmla="*/ 0 h 1300359"/>
              <a:gd name="connsiteX0" fmla="*/ 47409 w 2262505"/>
              <a:gd name="connsiteY0" fmla="*/ 0 h 1300359"/>
              <a:gd name="connsiteX1" fmla="*/ 2258146 w 2262505"/>
              <a:gd name="connsiteY1" fmla="*/ 7306 h 1300359"/>
              <a:gd name="connsiteX2" fmla="*/ 2262505 w 2262505"/>
              <a:gd name="connsiteY2" fmla="*/ 1300359 h 1300359"/>
              <a:gd name="connsiteX3" fmla="*/ 32 w 2262505"/>
              <a:gd name="connsiteY3" fmla="*/ 955046 h 1300359"/>
              <a:gd name="connsiteX4" fmla="*/ 47409 w 2262505"/>
              <a:gd name="connsiteY4" fmla="*/ 0 h 1300359"/>
              <a:gd name="connsiteX0" fmla="*/ 47409 w 2258585"/>
              <a:gd name="connsiteY0" fmla="*/ 0 h 1371571"/>
              <a:gd name="connsiteX1" fmla="*/ 2258146 w 2258585"/>
              <a:gd name="connsiteY1" fmla="*/ 7306 h 1371571"/>
              <a:gd name="connsiteX2" fmla="*/ 2252948 w 2258585"/>
              <a:gd name="connsiteY2" fmla="*/ 1371571 h 1371571"/>
              <a:gd name="connsiteX3" fmla="*/ 32 w 2258585"/>
              <a:gd name="connsiteY3" fmla="*/ 955046 h 1371571"/>
              <a:gd name="connsiteX4" fmla="*/ 47409 w 2258585"/>
              <a:gd name="connsiteY4" fmla="*/ 0 h 1371571"/>
              <a:gd name="connsiteX0" fmla="*/ 47409 w 2258585"/>
              <a:gd name="connsiteY0" fmla="*/ 0 h 1371571"/>
              <a:gd name="connsiteX1" fmla="*/ 2258146 w 2258585"/>
              <a:gd name="connsiteY1" fmla="*/ 7306 h 1371571"/>
              <a:gd name="connsiteX2" fmla="*/ 2252948 w 2258585"/>
              <a:gd name="connsiteY2" fmla="*/ 1371571 h 1371571"/>
              <a:gd name="connsiteX3" fmla="*/ 32 w 2258585"/>
              <a:gd name="connsiteY3" fmla="*/ 955046 h 1371571"/>
              <a:gd name="connsiteX4" fmla="*/ 47409 w 2258585"/>
              <a:gd name="connsiteY4" fmla="*/ 0 h 1371571"/>
              <a:gd name="connsiteX0" fmla="*/ 36392 w 2247568"/>
              <a:gd name="connsiteY0" fmla="*/ 0 h 1371571"/>
              <a:gd name="connsiteX1" fmla="*/ 2247129 w 2247568"/>
              <a:gd name="connsiteY1" fmla="*/ 7306 h 1371571"/>
              <a:gd name="connsiteX2" fmla="*/ 2241931 w 2247568"/>
              <a:gd name="connsiteY2" fmla="*/ 1371571 h 1371571"/>
              <a:gd name="connsiteX3" fmla="*/ 42 w 2247568"/>
              <a:gd name="connsiteY3" fmla="*/ 955430 h 1371571"/>
              <a:gd name="connsiteX4" fmla="*/ 36392 w 2247568"/>
              <a:gd name="connsiteY4" fmla="*/ 0 h 1371571"/>
              <a:gd name="connsiteX0" fmla="*/ 26287 w 2237463"/>
              <a:gd name="connsiteY0" fmla="*/ 0 h 1371571"/>
              <a:gd name="connsiteX1" fmla="*/ 2237024 w 2237463"/>
              <a:gd name="connsiteY1" fmla="*/ 7306 h 1371571"/>
              <a:gd name="connsiteX2" fmla="*/ 2231826 w 2237463"/>
              <a:gd name="connsiteY2" fmla="*/ 1371571 h 1371571"/>
              <a:gd name="connsiteX3" fmla="*/ 56 w 2237463"/>
              <a:gd name="connsiteY3" fmla="*/ 719254 h 1371571"/>
              <a:gd name="connsiteX4" fmla="*/ 26287 w 2237463"/>
              <a:gd name="connsiteY4" fmla="*/ 0 h 1371571"/>
              <a:gd name="connsiteX0" fmla="*/ 26287 w 2237463"/>
              <a:gd name="connsiteY0" fmla="*/ 0 h 1371571"/>
              <a:gd name="connsiteX1" fmla="*/ 2237024 w 2237463"/>
              <a:gd name="connsiteY1" fmla="*/ 7306 h 1371571"/>
              <a:gd name="connsiteX2" fmla="*/ 2231826 w 2237463"/>
              <a:gd name="connsiteY2" fmla="*/ 1371571 h 1371571"/>
              <a:gd name="connsiteX3" fmla="*/ 56 w 2237463"/>
              <a:gd name="connsiteY3" fmla="*/ 719254 h 1371571"/>
              <a:gd name="connsiteX4" fmla="*/ 26287 w 2237463"/>
              <a:gd name="connsiteY4" fmla="*/ 0 h 1371571"/>
              <a:gd name="connsiteX0" fmla="*/ 0 w 2211176"/>
              <a:gd name="connsiteY0" fmla="*/ 0 h 1371571"/>
              <a:gd name="connsiteX1" fmla="*/ 2210737 w 2211176"/>
              <a:gd name="connsiteY1" fmla="*/ 7306 h 1371571"/>
              <a:gd name="connsiteX2" fmla="*/ 2205539 w 2211176"/>
              <a:gd name="connsiteY2" fmla="*/ 1371571 h 1371571"/>
              <a:gd name="connsiteX3" fmla="*/ 25100 w 2211176"/>
              <a:gd name="connsiteY3" fmla="*/ 832126 h 1371571"/>
              <a:gd name="connsiteX4" fmla="*/ 0 w 2211176"/>
              <a:gd name="connsiteY4" fmla="*/ 0 h 1371571"/>
              <a:gd name="connsiteX0" fmla="*/ 52948 w 2264124"/>
              <a:gd name="connsiteY0" fmla="*/ 0 h 1371571"/>
              <a:gd name="connsiteX1" fmla="*/ 2263685 w 2264124"/>
              <a:gd name="connsiteY1" fmla="*/ 7306 h 1371571"/>
              <a:gd name="connsiteX2" fmla="*/ 2258487 w 2264124"/>
              <a:gd name="connsiteY2" fmla="*/ 1371571 h 1371571"/>
              <a:gd name="connsiteX3" fmla="*/ 29 w 2264124"/>
              <a:gd name="connsiteY3" fmla="*/ 844178 h 1371571"/>
              <a:gd name="connsiteX4" fmla="*/ 52948 w 2264124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40"/>
              <a:gd name="connsiteY0" fmla="*/ 0 h 1403137"/>
              <a:gd name="connsiteX1" fmla="*/ 2242448 w 2242840"/>
              <a:gd name="connsiteY1" fmla="*/ 7306 h 1403137"/>
              <a:gd name="connsiteX2" fmla="*/ 2235786 w 2242840"/>
              <a:gd name="connsiteY2" fmla="*/ 1403137 h 1403137"/>
              <a:gd name="connsiteX3" fmla="*/ 47 w 2242840"/>
              <a:gd name="connsiteY3" fmla="*/ 827573 h 1403137"/>
              <a:gd name="connsiteX4" fmla="*/ 31711 w 2242840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0310 w 2244920"/>
              <a:gd name="connsiteY0" fmla="*/ 0 h 1413420"/>
              <a:gd name="connsiteX1" fmla="*/ 2242449 w 2244920"/>
              <a:gd name="connsiteY1" fmla="*/ 17589 h 1413420"/>
              <a:gd name="connsiteX2" fmla="*/ 2235787 w 2244920"/>
              <a:gd name="connsiteY2" fmla="*/ 1413420 h 1413420"/>
              <a:gd name="connsiteX3" fmla="*/ 48 w 2244920"/>
              <a:gd name="connsiteY3" fmla="*/ 837856 h 1413420"/>
              <a:gd name="connsiteX4" fmla="*/ 30310 w 2244920"/>
              <a:gd name="connsiteY4" fmla="*/ 0 h 1413420"/>
              <a:gd name="connsiteX0" fmla="*/ 30310 w 2244053"/>
              <a:gd name="connsiteY0" fmla="*/ 0 h 1430865"/>
              <a:gd name="connsiteX1" fmla="*/ 2242449 w 2244053"/>
              <a:gd name="connsiteY1" fmla="*/ 17589 h 1430865"/>
              <a:gd name="connsiteX2" fmla="*/ 2233243 w 2244053"/>
              <a:gd name="connsiteY2" fmla="*/ 1430865 h 1430865"/>
              <a:gd name="connsiteX3" fmla="*/ 48 w 2244053"/>
              <a:gd name="connsiteY3" fmla="*/ 837856 h 1430865"/>
              <a:gd name="connsiteX4" fmla="*/ 30310 w 2244053"/>
              <a:gd name="connsiteY4" fmla="*/ 0 h 1430865"/>
              <a:gd name="connsiteX0" fmla="*/ 30604 w 2244347"/>
              <a:gd name="connsiteY0" fmla="*/ 0 h 1430865"/>
              <a:gd name="connsiteX1" fmla="*/ 2242743 w 2244347"/>
              <a:gd name="connsiteY1" fmla="*/ 17589 h 1430865"/>
              <a:gd name="connsiteX2" fmla="*/ 2233537 w 2244347"/>
              <a:gd name="connsiteY2" fmla="*/ 1430865 h 1430865"/>
              <a:gd name="connsiteX3" fmla="*/ 48 w 2244347"/>
              <a:gd name="connsiteY3" fmla="*/ 859770 h 1430865"/>
              <a:gd name="connsiteX4" fmla="*/ 30604 w 2244347"/>
              <a:gd name="connsiteY4" fmla="*/ 0 h 1430865"/>
              <a:gd name="connsiteX0" fmla="*/ 59504 w 2244326"/>
              <a:gd name="connsiteY0" fmla="*/ 0 h 1438568"/>
              <a:gd name="connsiteX1" fmla="*/ 2242722 w 2244326"/>
              <a:gd name="connsiteY1" fmla="*/ 25292 h 1438568"/>
              <a:gd name="connsiteX2" fmla="*/ 2233516 w 2244326"/>
              <a:gd name="connsiteY2" fmla="*/ 1438568 h 1438568"/>
              <a:gd name="connsiteX3" fmla="*/ 27 w 2244326"/>
              <a:gd name="connsiteY3" fmla="*/ 867473 h 1438568"/>
              <a:gd name="connsiteX4" fmla="*/ 59504 w 2244326"/>
              <a:gd name="connsiteY4" fmla="*/ 0 h 1438568"/>
              <a:gd name="connsiteX0" fmla="*/ 18466 w 2203288"/>
              <a:gd name="connsiteY0" fmla="*/ 0 h 1438568"/>
              <a:gd name="connsiteX1" fmla="*/ 2201684 w 2203288"/>
              <a:gd name="connsiteY1" fmla="*/ 25292 h 1438568"/>
              <a:gd name="connsiteX2" fmla="*/ 2192478 w 2203288"/>
              <a:gd name="connsiteY2" fmla="*/ 1438568 h 1438568"/>
              <a:gd name="connsiteX3" fmla="*/ 75 w 2203288"/>
              <a:gd name="connsiteY3" fmla="*/ 967290 h 1438568"/>
              <a:gd name="connsiteX4" fmla="*/ 18466 w 2203288"/>
              <a:gd name="connsiteY4" fmla="*/ 0 h 1438568"/>
              <a:gd name="connsiteX0" fmla="*/ 49119 w 2233941"/>
              <a:gd name="connsiteY0" fmla="*/ 0 h 1438568"/>
              <a:gd name="connsiteX1" fmla="*/ 2232337 w 2233941"/>
              <a:gd name="connsiteY1" fmla="*/ 25292 h 1438568"/>
              <a:gd name="connsiteX2" fmla="*/ 2223131 w 2233941"/>
              <a:gd name="connsiteY2" fmla="*/ 1438568 h 1438568"/>
              <a:gd name="connsiteX3" fmla="*/ 31 w 2233941"/>
              <a:gd name="connsiteY3" fmla="*/ 987214 h 1438568"/>
              <a:gd name="connsiteX4" fmla="*/ 49119 w 2233941"/>
              <a:gd name="connsiteY4" fmla="*/ 0 h 1438568"/>
              <a:gd name="connsiteX0" fmla="*/ 3377 w 2188199"/>
              <a:gd name="connsiteY0" fmla="*/ 0 h 1438568"/>
              <a:gd name="connsiteX1" fmla="*/ 2186595 w 2188199"/>
              <a:gd name="connsiteY1" fmla="*/ 25292 h 1438568"/>
              <a:gd name="connsiteX2" fmla="*/ 2177389 w 2188199"/>
              <a:gd name="connsiteY2" fmla="*/ 1438568 h 1438568"/>
              <a:gd name="connsiteX3" fmla="*/ 236 w 2188199"/>
              <a:gd name="connsiteY3" fmla="*/ 981898 h 1438568"/>
              <a:gd name="connsiteX4" fmla="*/ 3377 w 2188199"/>
              <a:gd name="connsiteY4" fmla="*/ 0 h 1438568"/>
              <a:gd name="connsiteX0" fmla="*/ 44651 w 2229473"/>
              <a:gd name="connsiteY0" fmla="*/ 0 h 1438568"/>
              <a:gd name="connsiteX1" fmla="*/ 2227869 w 2229473"/>
              <a:gd name="connsiteY1" fmla="*/ 25292 h 1438568"/>
              <a:gd name="connsiteX2" fmla="*/ 2218663 w 2229473"/>
              <a:gd name="connsiteY2" fmla="*/ 1438568 h 1438568"/>
              <a:gd name="connsiteX3" fmla="*/ 34 w 2229473"/>
              <a:gd name="connsiteY3" fmla="*/ 980359 h 1438568"/>
              <a:gd name="connsiteX4" fmla="*/ 44651 w 2229473"/>
              <a:gd name="connsiteY4" fmla="*/ 0 h 1438568"/>
              <a:gd name="connsiteX0" fmla="*/ 44651 w 2232456"/>
              <a:gd name="connsiteY0" fmla="*/ 0 h 1440570"/>
              <a:gd name="connsiteX1" fmla="*/ 2227869 w 2232456"/>
              <a:gd name="connsiteY1" fmla="*/ 25292 h 1440570"/>
              <a:gd name="connsiteX2" fmla="*/ 2225323 w 2232456"/>
              <a:gd name="connsiteY2" fmla="*/ 1440570 h 1440570"/>
              <a:gd name="connsiteX3" fmla="*/ 34 w 2232456"/>
              <a:gd name="connsiteY3" fmla="*/ 980359 h 1440570"/>
              <a:gd name="connsiteX4" fmla="*/ 44651 w 2232456"/>
              <a:gd name="connsiteY4" fmla="*/ 0 h 1440570"/>
              <a:gd name="connsiteX0" fmla="*/ 37737 w 2232461"/>
              <a:gd name="connsiteY0" fmla="*/ 0 h 1433405"/>
              <a:gd name="connsiteX1" fmla="*/ 2227874 w 2232461"/>
              <a:gd name="connsiteY1" fmla="*/ 18127 h 1433405"/>
              <a:gd name="connsiteX2" fmla="*/ 2225328 w 2232461"/>
              <a:gd name="connsiteY2" fmla="*/ 1433405 h 1433405"/>
              <a:gd name="connsiteX3" fmla="*/ 39 w 2232461"/>
              <a:gd name="connsiteY3" fmla="*/ 973194 h 1433405"/>
              <a:gd name="connsiteX4" fmla="*/ 37737 w 2232461"/>
              <a:gd name="connsiteY4" fmla="*/ 0 h 1433405"/>
              <a:gd name="connsiteX0" fmla="*/ 37737 w 2232908"/>
              <a:gd name="connsiteY0" fmla="*/ 0 h 1433405"/>
              <a:gd name="connsiteX1" fmla="*/ 2228948 w 2232908"/>
              <a:gd name="connsiteY1" fmla="*/ 10745 h 1433405"/>
              <a:gd name="connsiteX2" fmla="*/ 2225328 w 2232908"/>
              <a:gd name="connsiteY2" fmla="*/ 1433405 h 1433405"/>
              <a:gd name="connsiteX3" fmla="*/ 39 w 2232908"/>
              <a:gd name="connsiteY3" fmla="*/ 973194 h 1433405"/>
              <a:gd name="connsiteX4" fmla="*/ 37737 w 2232908"/>
              <a:gd name="connsiteY4" fmla="*/ 0 h 1433405"/>
              <a:gd name="connsiteX0" fmla="*/ 37737 w 2230903"/>
              <a:gd name="connsiteY0" fmla="*/ 0 h 1443631"/>
              <a:gd name="connsiteX1" fmla="*/ 2228948 w 2230903"/>
              <a:gd name="connsiteY1" fmla="*/ 10745 h 1443631"/>
              <a:gd name="connsiteX2" fmla="*/ 2220903 w 2230903"/>
              <a:gd name="connsiteY2" fmla="*/ 1443631 h 1443631"/>
              <a:gd name="connsiteX3" fmla="*/ 39 w 2230903"/>
              <a:gd name="connsiteY3" fmla="*/ 973194 h 1443631"/>
              <a:gd name="connsiteX4" fmla="*/ 37737 w 2230903"/>
              <a:gd name="connsiteY4" fmla="*/ 0 h 1443631"/>
              <a:gd name="connsiteX0" fmla="*/ 33828 w 2226994"/>
              <a:gd name="connsiteY0" fmla="*/ 0 h 1443631"/>
              <a:gd name="connsiteX1" fmla="*/ 2225039 w 2226994"/>
              <a:gd name="connsiteY1" fmla="*/ 10745 h 1443631"/>
              <a:gd name="connsiteX2" fmla="*/ 2216994 w 2226994"/>
              <a:gd name="connsiteY2" fmla="*/ 1443631 h 1443631"/>
              <a:gd name="connsiteX3" fmla="*/ 44 w 2226994"/>
              <a:gd name="connsiteY3" fmla="*/ 986698 h 1443631"/>
              <a:gd name="connsiteX4" fmla="*/ 33828 w 2226994"/>
              <a:gd name="connsiteY4" fmla="*/ 0 h 1443631"/>
              <a:gd name="connsiteX0" fmla="*/ 31767 w 2224933"/>
              <a:gd name="connsiteY0" fmla="*/ 0 h 1443631"/>
              <a:gd name="connsiteX1" fmla="*/ 2222978 w 2224933"/>
              <a:gd name="connsiteY1" fmla="*/ 10745 h 1443631"/>
              <a:gd name="connsiteX2" fmla="*/ 2214933 w 2224933"/>
              <a:gd name="connsiteY2" fmla="*/ 1443631 h 1443631"/>
              <a:gd name="connsiteX3" fmla="*/ 47 w 2224933"/>
              <a:gd name="connsiteY3" fmla="*/ 992712 h 1443631"/>
              <a:gd name="connsiteX4" fmla="*/ 31767 w 2224933"/>
              <a:gd name="connsiteY4" fmla="*/ 0 h 1443631"/>
              <a:gd name="connsiteX0" fmla="*/ 36961 w 2230127"/>
              <a:gd name="connsiteY0" fmla="*/ 0 h 1443631"/>
              <a:gd name="connsiteX1" fmla="*/ 2228172 w 2230127"/>
              <a:gd name="connsiteY1" fmla="*/ 10745 h 1443631"/>
              <a:gd name="connsiteX2" fmla="*/ 2220127 w 2230127"/>
              <a:gd name="connsiteY2" fmla="*/ 1443631 h 1443631"/>
              <a:gd name="connsiteX3" fmla="*/ 40 w 2230127"/>
              <a:gd name="connsiteY3" fmla="*/ 988065 h 1443631"/>
              <a:gd name="connsiteX4" fmla="*/ 36961 w 2230127"/>
              <a:gd name="connsiteY4" fmla="*/ 0 h 144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127" h="1443631">
                <a:moveTo>
                  <a:pt x="36961" y="0"/>
                </a:moveTo>
                <a:lnTo>
                  <a:pt x="2228172" y="10745"/>
                </a:lnTo>
                <a:cubicBezTo>
                  <a:pt x="2230850" y="439656"/>
                  <a:pt x="2232723" y="651647"/>
                  <a:pt x="2220127" y="1443631"/>
                </a:cubicBezTo>
                <a:lnTo>
                  <a:pt x="40" y="988065"/>
                </a:lnTo>
                <a:cubicBezTo>
                  <a:pt x="-1448" y="706509"/>
                  <a:pt x="38449" y="281556"/>
                  <a:pt x="36961" y="0"/>
                </a:cubicBezTo>
                <a:close/>
              </a:path>
            </a:pathLst>
          </a:custGeom>
          <a:solidFill>
            <a:srgbClr val="71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gray">
          <a:xfrm rot="21365145">
            <a:off x="8001426" y="1892337"/>
            <a:ext cx="4287149" cy="2583107"/>
          </a:xfrm>
          <a:custGeom>
            <a:avLst/>
            <a:gdLst>
              <a:gd name="connsiteX0" fmla="*/ 0 w 5430865"/>
              <a:gd name="connsiteY0" fmla="*/ 0 h 979284"/>
              <a:gd name="connsiteX1" fmla="*/ 5430865 w 5430865"/>
              <a:gd name="connsiteY1" fmla="*/ 0 h 979284"/>
              <a:gd name="connsiteX2" fmla="*/ 5430865 w 5430865"/>
              <a:gd name="connsiteY2" fmla="*/ 979284 h 979284"/>
              <a:gd name="connsiteX3" fmla="*/ 0 w 5430865"/>
              <a:gd name="connsiteY3" fmla="*/ 979284 h 979284"/>
              <a:gd name="connsiteX4" fmla="*/ 0 w 5430865"/>
              <a:gd name="connsiteY4" fmla="*/ 0 h 979284"/>
              <a:gd name="connsiteX0" fmla="*/ 0 w 5434373"/>
              <a:gd name="connsiteY0" fmla="*/ 2897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0 w 5434373"/>
              <a:gd name="connsiteY4" fmla="*/ 28971 h 1008255"/>
              <a:gd name="connsiteX0" fmla="*/ 0 w 5434373"/>
              <a:gd name="connsiteY0" fmla="*/ 28971 h 1011057"/>
              <a:gd name="connsiteX1" fmla="*/ 5434373 w 5434373"/>
              <a:gd name="connsiteY1" fmla="*/ 0 h 1011057"/>
              <a:gd name="connsiteX2" fmla="*/ 3575489 w 5434373"/>
              <a:gd name="connsiteY2" fmla="*/ 1011057 h 1011057"/>
              <a:gd name="connsiteX3" fmla="*/ 0 w 5434373"/>
              <a:gd name="connsiteY3" fmla="*/ 1008255 h 1011057"/>
              <a:gd name="connsiteX4" fmla="*/ 0 w 5434373"/>
              <a:gd name="connsiteY4" fmla="*/ 28971 h 1011057"/>
              <a:gd name="connsiteX0" fmla="*/ 0 w 3710877"/>
              <a:gd name="connsiteY0" fmla="*/ 21612 h 1003698"/>
              <a:gd name="connsiteX1" fmla="*/ 3710878 w 3710877"/>
              <a:gd name="connsiteY1" fmla="*/ 0 h 1003698"/>
              <a:gd name="connsiteX2" fmla="*/ 3575489 w 3710877"/>
              <a:gd name="connsiteY2" fmla="*/ 1003698 h 1003698"/>
              <a:gd name="connsiteX3" fmla="*/ 0 w 3710877"/>
              <a:gd name="connsiteY3" fmla="*/ 1000896 h 1003698"/>
              <a:gd name="connsiteX4" fmla="*/ 0 w 3710877"/>
              <a:gd name="connsiteY4" fmla="*/ 21612 h 1003698"/>
              <a:gd name="connsiteX0" fmla="*/ 0 w 3710878"/>
              <a:gd name="connsiteY0" fmla="*/ 21612 h 1003698"/>
              <a:gd name="connsiteX1" fmla="*/ 3710878 w 3710878"/>
              <a:gd name="connsiteY1" fmla="*/ 0 h 1003698"/>
              <a:gd name="connsiteX2" fmla="*/ 3575489 w 3710878"/>
              <a:gd name="connsiteY2" fmla="*/ 1003698 h 1003698"/>
              <a:gd name="connsiteX3" fmla="*/ 0 w 3710878"/>
              <a:gd name="connsiteY3" fmla="*/ 1000896 h 1003698"/>
              <a:gd name="connsiteX4" fmla="*/ 0 w 3710878"/>
              <a:gd name="connsiteY4" fmla="*/ 21612 h 1003698"/>
              <a:gd name="connsiteX0" fmla="*/ 0 w 3710878"/>
              <a:gd name="connsiteY0" fmla="*/ 21612 h 1003698"/>
              <a:gd name="connsiteX1" fmla="*/ 3710878 w 3710878"/>
              <a:gd name="connsiteY1" fmla="*/ 0 h 1003698"/>
              <a:gd name="connsiteX2" fmla="*/ 3575489 w 3710878"/>
              <a:gd name="connsiteY2" fmla="*/ 1003698 h 1003698"/>
              <a:gd name="connsiteX3" fmla="*/ 0 w 3710878"/>
              <a:gd name="connsiteY3" fmla="*/ 1000896 h 1003698"/>
              <a:gd name="connsiteX4" fmla="*/ 0 w 3710878"/>
              <a:gd name="connsiteY4" fmla="*/ 21612 h 1003698"/>
              <a:gd name="connsiteX0" fmla="*/ 0 w 3719612"/>
              <a:gd name="connsiteY0" fmla="*/ 6729 h 988815"/>
              <a:gd name="connsiteX1" fmla="*/ 3719612 w 3719612"/>
              <a:gd name="connsiteY1" fmla="*/ 0 h 988815"/>
              <a:gd name="connsiteX2" fmla="*/ 3575489 w 3719612"/>
              <a:gd name="connsiteY2" fmla="*/ 988815 h 988815"/>
              <a:gd name="connsiteX3" fmla="*/ 0 w 3719612"/>
              <a:gd name="connsiteY3" fmla="*/ 986013 h 988815"/>
              <a:gd name="connsiteX4" fmla="*/ 0 w 3719612"/>
              <a:gd name="connsiteY4" fmla="*/ 6729 h 9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612" h="988815">
                <a:moveTo>
                  <a:pt x="0" y="6729"/>
                </a:moveTo>
                <a:lnTo>
                  <a:pt x="3719612" y="0"/>
                </a:lnTo>
                <a:cubicBezTo>
                  <a:pt x="3686881" y="338931"/>
                  <a:pt x="3631493" y="650689"/>
                  <a:pt x="3575489" y="988815"/>
                </a:cubicBezTo>
                <a:lnTo>
                  <a:pt x="0" y="986013"/>
                </a:lnTo>
                <a:lnTo>
                  <a:pt x="0" y="6729"/>
                </a:lnTo>
                <a:close/>
              </a:path>
            </a:pathLst>
          </a:cu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endParaRPr lang="en-US" sz="180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 rot="21365145">
            <a:off x="10268947" y="3156021"/>
            <a:ext cx="1322420" cy="456773"/>
          </a:xfrm>
          <a:custGeom>
            <a:avLst/>
            <a:gdLst>
              <a:gd name="connsiteX0" fmla="*/ 0 w 855342"/>
              <a:gd name="connsiteY0" fmla="*/ 0 h 519360"/>
              <a:gd name="connsiteX1" fmla="*/ 855342 w 855342"/>
              <a:gd name="connsiteY1" fmla="*/ 0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55342"/>
              <a:gd name="connsiteY0" fmla="*/ 0 h 519360"/>
              <a:gd name="connsiteX1" fmla="*/ 569438 w 855342"/>
              <a:gd name="connsiteY1" fmla="*/ 14374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48589"/>
              <a:gd name="connsiteY0" fmla="*/ 0 h 519360"/>
              <a:gd name="connsiteX1" fmla="*/ 569438 w 848589"/>
              <a:gd name="connsiteY1" fmla="*/ 14374 h 519360"/>
              <a:gd name="connsiteX2" fmla="*/ 848589 w 848589"/>
              <a:gd name="connsiteY2" fmla="*/ 332367 h 519360"/>
              <a:gd name="connsiteX3" fmla="*/ 0 w 848589"/>
              <a:gd name="connsiteY3" fmla="*/ 519360 h 519360"/>
              <a:gd name="connsiteX4" fmla="*/ 0 w 848589"/>
              <a:gd name="connsiteY4" fmla="*/ 0 h 519360"/>
              <a:gd name="connsiteX0" fmla="*/ 0 w 1144262"/>
              <a:gd name="connsiteY0" fmla="*/ 0 h 569570"/>
              <a:gd name="connsiteX1" fmla="*/ 569438 w 1144262"/>
              <a:gd name="connsiteY1" fmla="*/ 14374 h 569570"/>
              <a:gd name="connsiteX2" fmla="*/ 1144262 w 1144262"/>
              <a:gd name="connsiteY2" fmla="*/ 569571 h 569570"/>
              <a:gd name="connsiteX3" fmla="*/ 0 w 1144262"/>
              <a:gd name="connsiteY3" fmla="*/ 519360 h 569570"/>
              <a:gd name="connsiteX4" fmla="*/ 0 w 1144262"/>
              <a:gd name="connsiteY4" fmla="*/ 0 h 569570"/>
              <a:gd name="connsiteX0" fmla="*/ 3094 w 1147356"/>
              <a:gd name="connsiteY0" fmla="*/ 0 h 586267"/>
              <a:gd name="connsiteX1" fmla="*/ 572532 w 1147356"/>
              <a:gd name="connsiteY1" fmla="*/ 14374 h 586267"/>
              <a:gd name="connsiteX2" fmla="*/ 1147356 w 1147356"/>
              <a:gd name="connsiteY2" fmla="*/ 569571 h 586267"/>
              <a:gd name="connsiteX3" fmla="*/ 0 w 1147356"/>
              <a:gd name="connsiteY3" fmla="*/ 586268 h 586267"/>
              <a:gd name="connsiteX4" fmla="*/ 3094 w 1147356"/>
              <a:gd name="connsiteY4" fmla="*/ 0 h 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56" h="586267">
                <a:moveTo>
                  <a:pt x="3094" y="0"/>
                </a:moveTo>
                <a:lnTo>
                  <a:pt x="572532" y="14374"/>
                </a:lnTo>
                <a:lnTo>
                  <a:pt x="1147356" y="569571"/>
                </a:lnTo>
                <a:lnTo>
                  <a:pt x="0" y="586268"/>
                </a:lnTo>
                <a:cubicBezTo>
                  <a:pt x="1031" y="390845"/>
                  <a:pt x="2063" y="195423"/>
                  <a:pt x="30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endParaRPr lang="en-US" sz="1800" dirty="0"/>
          </a:p>
        </p:txBody>
      </p:sp>
      <p:grpSp>
        <p:nvGrpSpPr>
          <p:cNvPr id="94" name="Group 93"/>
          <p:cNvGrpSpPr/>
          <p:nvPr userDrawn="1"/>
        </p:nvGrpSpPr>
        <p:grpSpPr>
          <a:xfrm rot="21328392">
            <a:off x="10625460" y="5993025"/>
            <a:ext cx="521668" cy="279839"/>
            <a:chOff x="6196013" y="2970213"/>
            <a:chExt cx="787400" cy="422275"/>
          </a:xfrm>
        </p:grpSpPr>
        <p:sp>
          <p:nvSpPr>
            <p:cNvPr id="95" name="Freeform 24"/>
            <p:cNvSpPr>
              <a:spLocks noEditPoints="1"/>
            </p:cNvSpPr>
            <p:nvPr userDrawn="1"/>
          </p:nvSpPr>
          <p:spPr bwMode="gray">
            <a:xfrm>
              <a:off x="6559550" y="3033713"/>
              <a:ext cx="250825" cy="290513"/>
            </a:xfrm>
            <a:custGeom>
              <a:avLst/>
              <a:gdLst>
                <a:gd name="T0" fmla="*/ 41 w 51"/>
                <a:gd name="T1" fmla="*/ 2 h 59"/>
                <a:gd name="T2" fmla="*/ 37 w 51"/>
                <a:gd name="T3" fmla="*/ 0 h 59"/>
                <a:gd name="T4" fmla="*/ 14 w 51"/>
                <a:gd name="T5" fmla="*/ 0 h 59"/>
                <a:gd name="T6" fmla="*/ 9 w 51"/>
                <a:gd name="T7" fmla="*/ 2 h 59"/>
                <a:gd name="T8" fmla="*/ 2 w 51"/>
                <a:gd name="T9" fmla="*/ 9 h 59"/>
                <a:gd name="T10" fmla="*/ 0 w 51"/>
                <a:gd name="T11" fmla="*/ 14 h 59"/>
                <a:gd name="T12" fmla="*/ 0 w 51"/>
                <a:gd name="T13" fmla="*/ 46 h 59"/>
                <a:gd name="T14" fmla="*/ 2 w 51"/>
                <a:gd name="T15" fmla="*/ 50 h 59"/>
                <a:gd name="T16" fmla="*/ 9 w 51"/>
                <a:gd name="T17" fmla="*/ 58 h 59"/>
                <a:gd name="T18" fmla="*/ 14 w 51"/>
                <a:gd name="T19" fmla="*/ 59 h 59"/>
                <a:gd name="T20" fmla="*/ 37 w 51"/>
                <a:gd name="T21" fmla="*/ 59 h 59"/>
                <a:gd name="T22" fmla="*/ 41 w 51"/>
                <a:gd name="T23" fmla="*/ 58 h 59"/>
                <a:gd name="T24" fmla="*/ 49 w 51"/>
                <a:gd name="T25" fmla="*/ 50 h 59"/>
                <a:gd name="T26" fmla="*/ 51 w 51"/>
                <a:gd name="T27" fmla="*/ 46 h 59"/>
                <a:gd name="T28" fmla="*/ 51 w 51"/>
                <a:gd name="T29" fmla="*/ 14 h 59"/>
                <a:gd name="T30" fmla="*/ 49 w 51"/>
                <a:gd name="T31" fmla="*/ 9 h 59"/>
                <a:gd name="T32" fmla="*/ 41 w 51"/>
                <a:gd name="T33" fmla="*/ 2 h 59"/>
                <a:gd name="T34" fmla="*/ 40 w 51"/>
                <a:gd name="T35" fmla="*/ 44 h 59"/>
                <a:gd name="T36" fmla="*/ 39 w 51"/>
                <a:gd name="T37" fmla="*/ 45 h 59"/>
                <a:gd name="T38" fmla="*/ 36 w 51"/>
                <a:gd name="T39" fmla="*/ 49 h 59"/>
                <a:gd name="T40" fmla="*/ 35 w 51"/>
                <a:gd name="T41" fmla="*/ 49 h 59"/>
                <a:gd name="T42" fmla="*/ 16 w 51"/>
                <a:gd name="T43" fmla="*/ 49 h 59"/>
                <a:gd name="T44" fmla="*/ 15 w 51"/>
                <a:gd name="T45" fmla="*/ 49 h 59"/>
                <a:gd name="T46" fmla="*/ 11 w 51"/>
                <a:gd name="T47" fmla="*/ 45 h 59"/>
                <a:gd name="T48" fmla="*/ 11 w 51"/>
                <a:gd name="T49" fmla="*/ 44 h 59"/>
                <a:gd name="T50" fmla="*/ 11 w 51"/>
                <a:gd name="T51" fmla="*/ 15 h 59"/>
                <a:gd name="T52" fmla="*/ 11 w 51"/>
                <a:gd name="T53" fmla="*/ 14 h 59"/>
                <a:gd name="T54" fmla="*/ 15 w 51"/>
                <a:gd name="T55" fmla="*/ 11 h 59"/>
                <a:gd name="T56" fmla="*/ 16 w 51"/>
                <a:gd name="T57" fmla="*/ 10 h 59"/>
                <a:gd name="T58" fmla="*/ 35 w 51"/>
                <a:gd name="T59" fmla="*/ 10 h 59"/>
                <a:gd name="T60" fmla="*/ 36 w 51"/>
                <a:gd name="T61" fmla="*/ 11 h 59"/>
                <a:gd name="T62" fmla="*/ 39 w 51"/>
                <a:gd name="T63" fmla="*/ 14 h 59"/>
                <a:gd name="T64" fmla="*/ 40 w 51"/>
                <a:gd name="T65" fmla="*/ 15 h 59"/>
                <a:gd name="T66" fmla="*/ 40 w 51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9">
                  <a:moveTo>
                    <a:pt x="41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2" y="59"/>
                    <a:pt x="1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0" y="59"/>
                    <a:pt x="41" y="5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0" y="10"/>
                    <a:pt x="49" y="9"/>
                  </a:cubicBezTo>
                  <a:lnTo>
                    <a:pt x="41" y="2"/>
                  </a:lnTo>
                  <a:close/>
                  <a:moveTo>
                    <a:pt x="40" y="44"/>
                  </a:moveTo>
                  <a:cubicBezTo>
                    <a:pt x="40" y="45"/>
                    <a:pt x="40" y="45"/>
                    <a:pt x="39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25"/>
            <p:cNvSpPr>
              <a:spLocks noChangeArrowheads="1"/>
            </p:cNvSpPr>
            <p:nvPr userDrawn="1"/>
          </p:nvSpPr>
          <p:spPr bwMode="gray">
            <a:xfrm>
              <a:off x="6864350" y="3270250"/>
              <a:ext cx="60325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6"/>
            <p:cNvSpPr>
              <a:spLocks noEditPoints="1"/>
            </p:cNvSpPr>
            <p:nvPr userDrawn="1"/>
          </p:nvSpPr>
          <p:spPr bwMode="gray">
            <a:xfrm>
              <a:off x="6275388" y="3033713"/>
              <a:ext cx="220663" cy="290513"/>
            </a:xfrm>
            <a:custGeom>
              <a:avLst/>
              <a:gdLst>
                <a:gd name="T0" fmla="*/ 36 w 45"/>
                <a:gd name="T1" fmla="*/ 2 h 59"/>
                <a:gd name="T2" fmla="*/ 32 w 45"/>
                <a:gd name="T3" fmla="*/ 0 h 59"/>
                <a:gd name="T4" fmla="*/ 0 w 45"/>
                <a:gd name="T5" fmla="*/ 0 h 59"/>
                <a:gd name="T6" fmla="*/ 0 w 45"/>
                <a:gd name="T7" fmla="*/ 59 h 59"/>
                <a:gd name="T8" fmla="*/ 32 w 45"/>
                <a:gd name="T9" fmla="*/ 59 h 59"/>
                <a:gd name="T10" fmla="*/ 36 w 45"/>
                <a:gd name="T11" fmla="*/ 58 h 59"/>
                <a:gd name="T12" fmla="*/ 44 w 45"/>
                <a:gd name="T13" fmla="*/ 50 h 59"/>
                <a:gd name="T14" fmla="*/ 45 w 45"/>
                <a:gd name="T15" fmla="*/ 46 h 59"/>
                <a:gd name="T16" fmla="*/ 45 w 45"/>
                <a:gd name="T17" fmla="*/ 14 h 59"/>
                <a:gd name="T18" fmla="*/ 44 w 45"/>
                <a:gd name="T19" fmla="*/ 9 h 59"/>
                <a:gd name="T20" fmla="*/ 36 w 45"/>
                <a:gd name="T21" fmla="*/ 2 h 59"/>
                <a:gd name="T22" fmla="*/ 35 w 45"/>
                <a:gd name="T23" fmla="*/ 44 h 59"/>
                <a:gd name="T24" fmla="*/ 34 w 45"/>
                <a:gd name="T25" fmla="*/ 45 h 59"/>
                <a:gd name="T26" fmla="*/ 31 w 45"/>
                <a:gd name="T27" fmla="*/ 49 h 59"/>
                <a:gd name="T28" fmla="*/ 29 w 45"/>
                <a:gd name="T29" fmla="*/ 49 h 59"/>
                <a:gd name="T30" fmla="*/ 11 w 45"/>
                <a:gd name="T31" fmla="*/ 49 h 59"/>
                <a:gd name="T32" fmla="*/ 11 w 45"/>
                <a:gd name="T33" fmla="*/ 10 h 59"/>
                <a:gd name="T34" fmla="*/ 29 w 45"/>
                <a:gd name="T35" fmla="*/ 10 h 59"/>
                <a:gd name="T36" fmla="*/ 31 w 45"/>
                <a:gd name="T37" fmla="*/ 11 h 59"/>
                <a:gd name="T38" fmla="*/ 34 w 45"/>
                <a:gd name="T39" fmla="*/ 14 h 59"/>
                <a:gd name="T40" fmla="*/ 35 w 45"/>
                <a:gd name="T41" fmla="*/ 15 h 59"/>
                <a:gd name="T42" fmla="*/ 35 w 45"/>
                <a:gd name="T43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59">
                  <a:moveTo>
                    <a:pt x="36" y="2"/>
                  </a:moveTo>
                  <a:cubicBezTo>
                    <a:pt x="35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5" y="59"/>
                    <a:pt x="36" y="5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9"/>
                    <a:pt x="45" y="48"/>
                    <a:pt x="45" y="4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0"/>
                    <a:pt x="44" y="9"/>
                  </a:cubicBezTo>
                  <a:lnTo>
                    <a:pt x="36" y="2"/>
                  </a:lnTo>
                  <a:close/>
                  <a:moveTo>
                    <a:pt x="35" y="44"/>
                  </a:moveTo>
                  <a:cubicBezTo>
                    <a:pt x="35" y="45"/>
                    <a:pt x="35" y="45"/>
                    <a:pt x="34" y="45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1" y="11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7"/>
            <p:cNvSpPr>
              <a:spLocks noEditPoints="1"/>
            </p:cNvSpPr>
            <p:nvPr userDrawn="1"/>
          </p:nvSpPr>
          <p:spPr bwMode="gray">
            <a:xfrm>
              <a:off x="6196013" y="2970213"/>
              <a:ext cx="787400" cy="422275"/>
            </a:xfrm>
            <a:custGeom>
              <a:avLst/>
              <a:gdLst>
                <a:gd name="T0" fmla="*/ 0 w 160"/>
                <a:gd name="T1" fmla="*/ 86 h 86"/>
                <a:gd name="T2" fmla="*/ 160 w 160"/>
                <a:gd name="T3" fmla="*/ 86 h 86"/>
                <a:gd name="T4" fmla="*/ 160 w 160"/>
                <a:gd name="T5" fmla="*/ 0 h 86"/>
                <a:gd name="T6" fmla="*/ 0 w 160"/>
                <a:gd name="T7" fmla="*/ 0 h 86"/>
                <a:gd name="T8" fmla="*/ 0 w 160"/>
                <a:gd name="T9" fmla="*/ 86 h 86"/>
                <a:gd name="T10" fmla="*/ 61 w 160"/>
                <a:gd name="T11" fmla="*/ 59 h 86"/>
                <a:gd name="T12" fmla="*/ 60 w 160"/>
                <a:gd name="T13" fmla="*/ 63 h 86"/>
                <a:gd name="T14" fmla="*/ 52 w 160"/>
                <a:gd name="T15" fmla="*/ 71 h 86"/>
                <a:gd name="T16" fmla="*/ 48 w 160"/>
                <a:gd name="T17" fmla="*/ 72 h 86"/>
                <a:gd name="T18" fmla="*/ 16 w 160"/>
                <a:gd name="T19" fmla="*/ 72 h 86"/>
                <a:gd name="T20" fmla="*/ 16 w 160"/>
                <a:gd name="T21" fmla="*/ 13 h 86"/>
                <a:gd name="T22" fmla="*/ 48 w 160"/>
                <a:gd name="T23" fmla="*/ 13 h 86"/>
                <a:gd name="T24" fmla="*/ 52 w 160"/>
                <a:gd name="T25" fmla="*/ 15 h 86"/>
                <a:gd name="T26" fmla="*/ 60 w 160"/>
                <a:gd name="T27" fmla="*/ 22 h 86"/>
                <a:gd name="T28" fmla="*/ 61 w 160"/>
                <a:gd name="T29" fmla="*/ 27 h 86"/>
                <a:gd name="T30" fmla="*/ 61 w 160"/>
                <a:gd name="T31" fmla="*/ 59 h 86"/>
                <a:gd name="T32" fmla="*/ 125 w 160"/>
                <a:gd name="T33" fmla="*/ 59 h 86"/>
                <a:gd name="T34" fmla="*/ 123 w 160"/>
                <a:gd name="T35" fmla="*/ 63 h 86"/>
                <a:gd name="T36" fmla="*/ 115 w 160"/>
                <a:gd name="T37" fmla="*/ 71 h 86"/>
                <a:gd name="T38" fmla="*/ 111 w 160"/>
                <a:gd name="T39" fmla="*/ 72 h 86"/>
                <a:gd name="T40" fmla="*/ 88 w 160"/>
                <a:gd name="T41" fmla="*/ 72 h 86"/>
                <a:gd name="T42" fmla="*/ 83 w 160"/>
                <a:gd name="T43" fmla="*/ 71 h 86"/>
                <a:gd name="T44" fmla="*/ 76 w 160"/>
                <a:gd name="T45" fmla="*/ 63 h 86"/>
                <a:gd name="T46" fmla="*/ 74 w 160"/>
                <a:gd name="T47" fmla="*/ 59 h 86"/>
                <a:gd name="T48" fmla="*/ 74 w 160"/>
                <a:gd name="T49" fmla="*/ 27 h 86"/>
                <a:gd name="T50" fmla="*/ 76 w 160"/>
                <a:gd name="T51" fmla="*/ 22 h 86"/>
                <a:gd name="T52" fmla="*/ 83 w 160"/>
                <a:gd name="T53" fmla="*/ 15 h 86"/>
                <a:gd name="T54" fmla="*/ 88 w 160"/>
                <a:gd name="T55" fmla="*/ 13 h 86"/>
                <a:gd name="T56" fmla="*/ 111 w 160"/>
                <a:gd name="T57" fmla="*/ 13 h 86"/>
                <a:gd name="T58" fmla="*/ 115 w 160"/>
                <a:gd name="T59" fmla="*/ 15 h 86"/>
                <a:gd name="T60" fmla="*/ 123 w 160"/>
                <a:gd name="T61" fmla="*/ 22 h 86"/>
                <a:gd name="T62" fmla="*/ 125 w 160"/>
                <a:gd name="T63" fmla="*/ 27 h 86"/>
                <a:gd name="T64" fmla="*/ 125 w 160"/>
                <a:gd name="T65" fmla="*/ 59 h 86"/>
                <a:gd name="T66" fmla="*/ 148 w 160"/>
                <a:gd name="T67" fmla="*/ 72 h 86"/>
                <a:gd name="T68" fmla="*/ 136 w 160"/>
                <a:gd name="T69" fmla="*/ 72 h 86"/>
                <a:gd name="T70" fmla="*/ 136 w 160"/>
                <a:gd name="T71" fmla="*/ 61 h 86"/>
                <a:gd name="T72" fmla="*/ 148 w 160"/>
                <a:gd name="T73" fmla="*/ 61 h 86"/>
                <a:gd name="T74" fmla="*/ 148 w 160"/>
                <a:gd name="T75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86">
                  <a:moveTo>
                    <a:pt x="0" y="86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61" y="59"/>
                  </a:moveTo>
                  <a:cubicBezTo>
                    <a:pt x="61" y="61"/>
                    <a:pt x="61" y="62"/>
                    <a:pt x="60" y="63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2"/>
                    <a:pt x="49" y="72"/>
                    <a:pt x="4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51" y="14"/>
                    <a:pt x="52" y="15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5"/>
                    <a:pt x="61" y="27"/>
                  </a:cubicBezTo>
                  <a:lnTo>
                    <a:pt x="61" y="59"/>
                  </a:lnTo>
                  <a:close/>
                  <a:moveTo>
                    <a:pt x="125" y="59"/>
                  </a:moveTo>
                  <a:cubicBezTo>
                    <a:pt x="125" y="61"/>
                    <a:pt x="124" y="62"/>
                    <a:pt x="123" y="63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4" y="72"/>
                    <a:pt x="113" y="72"/>
                    <a:pt x="111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6" y="72"/>
                    <a:pt x="85" y="72"/>
                    <a:pt x="83" y="7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5"/>
                    <a:pt x="75" y="23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5" y="14"/>
                    <a:pt x="86" y="13"/>
                    <a:pt x="88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3"/>
                    <a:pt x="114" y="14"/>
                    <a:pt x="115" y="15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4" y="23"/>
                    <a:pt x="125" y="25"/>
                    <a:pt x="125" y="27"/>
                  </a:cubicBezTo>
                  <a:lnTo>
                    <a:pt x="125" y="59"/>
                  </a:lnTo>
                  <a:close/>
                  <a:moveTo>
                    <a:pt x="148" y="72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48" y="61"/>
                    <a:pt x="148" y="61"/>
                    <a:pt x="148" y="61"/>
                  </a:cubicBezTo>
                  <a:lnTo>
                    <a:pt x="148" y="72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8"/>
            <p:cNvSpPr>
              <a:spLocks/>
            </p:cNvSpPr>
            <p:nvPr userDrawn="1"/>
          </p:nvSpPr>
          <p:spPr bwMode="gray">
            <a:xfrm>
              <a:off x="6329363" y="3082925"/>
              <a:ext cx="117475" cy="192088"/>
            </a:xfrm>
            <a:custGeom>
              <a:avLst/>
              <a:gdLst>
                <a:gd name="T0" fmla="*/ 20 w 24"/>
                <a:gd name="T1" fmla="*/ 1 h 39"/>
                <a:gd name="T2" fmla="*/ 18 w 24"/>
                <a:gd name="T3" fmla="*/ 0 h 39"/>
                <a:gd name="T4" fmla="*/ 0 w 24"/>
                <a:gd name="T5" fmla="*/ 0 h 39"/>
                <a:gd name="T6" fmla="*/ 0 w 24"/>
                <a:gd name="T7" fmla="*/ 39 h 39"/>
                <a:gd name="T8" fmla="*/ 18 w 24"/>
                <a:gd name="T9" fmla="*/ 39 h 39"/>
                <a:gd name="T10" fmla="*/ 20 w 24"/>
                <a:gd name="T11" fmla="*/ 39 h 39"/>
                <a:gd name="T12" fmla="*/ 23 w 24"/>
                <a:gd name="T13" fmla="*/ 35 h 39"/>
                <a:gd name="T14" fmla="*/ 24 w 24"/>
                <a:gd name="T15" fmla="*/ 34 h 39"/>
                <a:gd name="T16" fmla="*/ 24 w 24"/>
                <a:gd name="T17" fmla="*/ 5 h 39"/>
                <a:gd name="T18" fmla="*/ 23 w 24"/>
                <a:gd name="T19" fmla="*/ 4 h 39"/>
                <a:gd name="T20" fmla="*/ 20 w 24"/>
                <a:gd name="T2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9">
                  <a:moveTo>
                    <a:pt x="20" y="1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39"/>
                    <a:pt x="20" y="3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4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9"/>
            <p:cNvSpPr>
              <a:spLocks/>
            </p:cNvSpPr>
            <p:nvPr userDrawn="1"/>
          </p:nvSpPr>
          <p:spPr bwMode="gray">
            <a:xfrm>
              <a:off x="6613525" y="3082925"/>
              <a:ext cx="142875" cy="192088"/>
            </a:xfrm>
            <a:custGeom>
              <a:avLst/>
              <a:gdLst>
                <a:gd name="T0" fmla="*/ 25 w 29"/>
                <a:gd name="T1" fmla="*/ 1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1 h 39"/>
                <a:gd name="T8" fmla="*/ 0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0 w 29"/>
                <a:gd name="T15" fmla="*/ 35 h 39"/>
                <a:gd name="T16" fmla="*/ 4 w 29"/>
                <a:gd name="T17" fmla="*/ 39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9 h 39"/>
                <a:gd name="T24" fmla="*/ 28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8 w 29"/>
                <a:gd name="T31" fmla="*/ 4 h 39"/>
                <a:gd name="T32" fmla="*/ 25 w 2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8" y="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1" name="Group 100"/>
          <p:cNvGrpSpPr/>
          <p:nvPr userDrawn="1"/>
        </p:nvGrpSpPr>
        <p:grpSpPr>
          <a:xfrm rot="21328392">
            <a:off x="9833507" y="6046621"/>
            <a:ext cx="752001" cy="279839"/>
            <a:chOff x="4997450" y="2970213"/>
            <a:chExt cx="1135063" cy="422275"/>
          </a:xfrm>
        </p:grpSpPr>
        <p:sp>
          <p:nvSpPr>
            <p:cNvPr id="102" name="Freeform 19"/>
            <p:cNvSpPr>
              <a:spLocks/>
            </p:cNvSpPr>
            <p:nvPr userDrawn="1"/>
          </p:nvSpPr>
          <p:spPr bwMode="gray">
            <a:xfrm>
              <a:off x="5499100" y="3033713"/>
              <a:ext cx="225425" cy="290513"/>
            </a:xfrm>
            <a:custGeom>
              <a:avLst/>
              <a:gdLst>
                <a:gd name="T0" fmla="*/ 108 w 142"/>
                <a:gd name="T1" fmla="*/ 77 h 183"/>
                <a:gd name="T2" fmla="*/ 34 w 142"/>
                <a:gd name="T3" fmla="*/ 77 h 183"/>
                <a:gd name="T4" fmla="*/ 34 w 142"/>
                <a:gd name="T5" fmla="*/ 0 h 183"/>
                <a:gd name="T6" fmla="*/ 0 w 142"/>
                <a:gd name="T7" fmla="*/ 0 h 183"/>
                <a:gd name="T8" fmla="*/ 0 w 142"/>
                <a:gd name="T9" fmla="*/ 183 h 183"/>
                <a:gd name="T10" fmla="*/ 34 w 142"/>
                <a:gd name="T11" fmla="*/ 183 h 183"/>
                <a:gd name="T12" fmla="*/ 34 w 142"/>
                <a:gd name="T13" fmla="*/ 108 h 183"/>
                <a:gd name="T14" fmla="*/ 108 w 142"/>
                <a:gd name="T15" fmla="*/ 108 h 183"/>
                <a:gd name="T16" fmla="*/ 108 w 142"/>
                <a:gd name="T17" fmla="*/ 183 h 183"/>
                <a:gd name="T18" fmla="*/ 142 w 142"/>
                <a:gd name="T19" fmla="*/ 183 h 183"/>
                <a:gd name="T20" fmla="*/ 142 w 142"/>
                <a:gd name="T21" fmla="*/ 0 h 183"/>
                <a:gd name="T22" fmla="*/ 108 w 142"/>
                <a:gd name="T23" fmla="*/ 0 h 183"/>
                <a:gd name="T24" fmla="*/ 108 w 142"/>
                <a:gd name="T25" fmla="*/ 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3">
                  <a:moveTo>
                    <a:pt x="108" y="77"/>
                  </a:moveTo>
                  <a:lnTo>
                    <a:pt x="34" y="7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3"/>
                  </a:lnTo>
                  <a:lnTo>
                    <a:pt x="34" y="183"/>
                  </a:lnTo>
                  <a:lnTo>
                    <a:pt x="34" y="108"/>
                  </a:lnTo>
                  <a:lnTo>
                    <a:pt x="108" y="108"/>
                  </a:lnTo>
                  <a:lnTo>
                    <a:pt x="108" y="183"/>
                  </a:lnTo>
                  <a:lnTo>
                    <a:pt x="142" y="183"/>
                  </a:lnTo>
                  <a:lnTo>
                    <a:pt x="142" y="0"/>
                  </a:lnTo>
                  <a:lnTo>
                    <a:pt x="108" y="0"/>
                  </a:lnTo>
                  <a:lnTo>
                    <a:pt x="10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0"/>
            <p:cNvSpPr>
              <a:spLocks/>
            </p:cNvSpPr>
            <p:nvPr userDrawn="1"/>
          </p:nvSpPr>
          <p:spPr bwMode="gray">
            <a:xfrm>
              <a:off x="5086350" y="3033713"/>
              <a:ext cx="358775" cy="290513"/>
            </a:xfrm>
            <a:custGeom>
              <a:avLst/>
              <a:gdLst>
                <a:gd name="T0" fmla="*/ 164 w 226"/>
                <a:gd name="T1" fmla="*/ 149 h 183"/>
                <a:gd name="T2" fmla="*/ 136 w 226"/>
                <a:gd name="T3" fmla="*/ 0 h 183"/>
                <a:gd name="T4" fmla="*/ 89 w 226"/>
                <a:gd name="T5" fmla="*/ 0 h 183"/>
                <a:gd name="T6" fmla="*/ 61 w 226"/>
                <a:gd name="T7" fmla="*/ 149 h 183"/>
                <a:gd name="T8" fmla="*/ 31 w 226"/>
                <a:gd name="T9" fmla="*/ 0 h 183"/>
                <a:gd name="T10" fmla="*/ 0 w 226"/>
                <a:gd name="T11" fmla="*/ 0 h 183"/>
                <a:gd name="T12" fmla="*/ 40 w 226"/>
                <a:gd name="T13" fmla="*/ 183 h 183"/>
                <a:gd name="T14" fmla="*/ 83 w 226"/>
                <a:gd name="T15" fmla="*/ 183 h 183"/>
                <a:gd name="T16" fmla="*/ 111 w 226"/>
                <a:gd name="T17" fmla="*/ 40 h 183"/>
                <a:gd name="T18" fmla="*/ 142 w 226"/>
                <a:gd name="T19" fmla="*/ 183 h 183"/>
                <a:gd name="T20" fmla="*/ 185 w 226"/>
                <a:gd name="T21" fmla="*/ 183 h 183"/>
                <a:gd name="T22" fmla="*/ 226 w 226"/>
                <a:gd name="T23" fmla="*/ 0 h 183"/>
                <a:gd name="T24" fmla="*/ 192 w 226"/>
                <a:gd name="T25" fmla="*/ 0 h 183"/>
                <a:gd name="T26" fmla="*/ 164 w 226"/>
                <a:gd name="T27" fmla="*/ 1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83">
                  <a:moveTo>
                    <a:pt x="164" y="149"/>
                  </a:moveTo>
                  <a:lnTo>
                    <a:pt x="136" y="0"/>
                  </a:lnTo>
                  <a:lnTo>
                    <a:pt x="89" y="0"/>
                  </a:lnTo>
                  <a:lnTo>
                    <a:pt x="61" y="1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40" y="183"/>
                  </a:lnTo>
                  <a:lnTo>
                    <a:pt x="83" y="183"/>
                  </a:lnTo>
                  <a:lnTo>
                    <a:pt x="111" y="40"/>
                  </a:lnTo>
                  <a:lnTo>
                    <a:pt x="142" y="183"/>
                  </a:lnTo>
                  <a:lnTo>
                    <a:pt x="185" y="183"/>
                  </a:lnTo>
                  <a:lnTo>
                    <a:pt x="226" y="0"/>
                  </a:lnTo>
                  <a:lnTo>
                    <a:pt x="192" y="0"/>
                  </a:lnTo>
                  <a:lnTo>
                    <a:pt x="164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21"/>
            <p:cNvSpPr>
              <a:spLocks noEditPoints="1"/>
            </p:cNvSpPr>
            <p:nvPr userDrawn="1"/>
          </p:nvSpPr>
          <p:spPr bwMode="gray">
            <a:xfrm>
              <a:off x="5778500" y="3033713"/>
              <a:ext cx="250825" cy="290513"/>
            </a:xfrm>
            <a:custGeom>
              <a:avLst/>
              <a:gdLst>
                <a:gd name="T0" fmla="*/ 42 w 51"/>
                <a:gd name="T1" fmla="*/ 2 h 59"/>
                <a:gd name="T2" fmla="*/ 37 w 51"/>
                <a:gd name="T3" fmla="*/ 0 h 59"/>
                <a:gd name="T4" fmla="*/ 14 w 51"/>
                <a:gd name="T5" fmla="*/ 0 h 59"/>
                <a:gd name="T6" fmla="*/ 9 w 51"/>
                <a:gd name="T7" fmla="*/ 2 h 59"/>
                <a:gd name="T8" fmla="*/ 2 w 51"/>
                <a:gd name="T9" fmla="*/ 9 h 59"/>
                <a:gd name="T10" fmla="*/ 0 w 51"/>
                <a:gd name="T11" fmla="*/ 14 h 59"/>
                <a:gd name="T12" fmla="*/ 0 w 51"/>
                <a:gd name="T13" fmla="*/ 46 h 59"/>
                <a:gd name="T14" fmla="*/ 2 w 51"/>
                <a:gd name="T15" fmla="*/ 50 h 59"/>
                <a:gd name="T16" fmla="*/ 9 w 51"/>
                <a:gd name="T17" fmla="*/ 58 h 59"/>
                <a:gd name="T18" fmla="*/ 14 w 51"/>
                <a:gd name="T19" fmla="*/ 59 h 59"/>
                <a:gd name="T20" fmla="*/ 37 w 51"/>
                <a:gd name="T21" fmla="*/ 59 h 59"/>
                <a:gd name="T22" fmla="*/ 42 w 51"/>
                <a:gd name="T23" fmla="*/ 58 h 59"/>
                <a:gd name="T24" fmla="*/ 49 w 51"/>
                <a:gd name="T25" fmla="*/ 50 h 59"/>
                <a:gd name="T26" fmla="*/ 51 w 51"/>
                <a:gd name="T27" fmla="*/ 46 h 59"/>
                <a:gd name="T28" fmla="*/ 51 w 51"/>
                <a:gd name="T29" fmla="*/ 14 h 59"/>
                <a:gd name="T30" fmla="*/ 49 w 51"/>
                <a:gd name="T31" fmla="*/ 9 h 59"/>
                <a:gd name="T32" fmla="*/ 42 w 51"/>
                <a:gd name="T33" fmla="*/ 2 h 59"/>
                <a:gd name="T34" fmla="*/ 40 w 51"/>
                <a:gd name="T35" fmla="*/ 44 h 59"/>
                <a:gd name="T36" fmla="*/ 40 w 51"/>
                <a:gd name="T37" fmla="*/ 45 h 59"/>
                <a:gd name="T38" fmla="*/ 36 w 51"/>
                <a:gd name="T39" fmla="*/ 49 h 59"/>
                <a:gd name="T40" fmla="*/ 35 w 51"/>
                <a:gd name="T41" fmla="*/ 49 h 59"/>
                <a:gd name="T42" fmla="*/ 16 w 51"/>
                <a:gd name="T43" fmla="*/ 49 h 59"/>
                <a:gd name="T44" fmla="*/ 15 w 51"/>
                <a:gd name="T45" fmla="*/ 49 h 59"/>
                <a:gd name="T46" fmla="*/ 12 w 51"/>
                <a:gd name="T47" fmla="*/ 45 h 59"/>
                <a:gd name="T48" fmla="*/ 11 w 51"/>
                <a:gd name="T49" fmla="*/ 44 h 59"/>
                <a:gd name="T50" fmla="*/ 11 w 51"/>
                <a:gd name="T51" fmla="*/ 15 h 59"/>
                <a:gd name="T52" fmla="*/ 12 w 51"/>
                <a:gd name="T53" fmla="*/ 14 h 59"/>
                <a:gd name="T54" fmla="*/ 15 w 51"/>
                <a:gd name="T55" fmla="*/ 11 h 59"/>
                <a:gd name="T56" fmla="*/ 16 w 51"/>
                <a:gd name="T57" fmla="*/ 10 h 59"/>
                <a:gd name="T58" fmla="*/ 35 w 51"/>
                <a:gd name="T59" fmla="*/ 10 h 59"/>
                <a:gd name="T60" fmla="*/ 36 w 51"/>
                <a:gd name="T61" fmla="*/ 11 h 59"/>
                <a:gd name="T62" fmla="*/ 40 w 51"/>
                <a:gd name="T63" fmla="*/ 14 h 59"/>
                <a:gd name="T64" fmla="*/ 40 w 51"/>
                <a:gd name="T65" fmla="*/ 15 h 59"/>
                <a:gd name="T66" fmla="*/ 40 w 51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9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2" y="59"/>
                    <a:pt x="1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0" y="59"/>
                    <a:pt x="42" y="5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0" y="10"/>
                    <a:pt x="49" y="9"/>
                  </a:cubicBezTo>
                  <a:lnTo>
                    <a:pt x="42" y="2"/>
                  </a:lnTo>
                  <a:close/>
                  <a:moveTo>
                    <a:pt x="40" y="44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22"/>
            <p:cNvSpPr>
              <a:spLocks noEditPoints="1"/>
            </p:cNvSpPr>
            <p:nvPr userDrawn="1"/>
          </p:nvSpPr>
          <p:spPr bwMode="gray">
            <a:xfrm>
              <a:off x="4997450" y="2970213"/>
              <a:ext cx="1135063" cy="422275"/>
            </a:xfrm>
            <a:custGeom>
              <a:avLst/>
              <a:gdLst>
                <a:gd name="T0" fmla="*/ 0 w 231"/>
                <a:gd name="T1" fmla="*/ 86 h 86"/>
                <a:gd name="T2" fmla="*/ 231 w 231"/>
                <a:gd name="T3" fmla="*/ 86 h 86"/>
                <a:gd name="T4" fmla="*/ 231 w 231"/>
                <a:gd name="T5" fmla="*/ 0 h 86"/>
                <a:gd name="T6" fmla="*/ 0 w 231"/>
                <a:gd name="T7" fmla="*/ 0 h 86"/>
                <a:gd name="T8" fmla="*/ 0 w 231"/>
                <a:gd name="T9" fmla="*/ 86 h 86"/>
                <a:gd name="T10" fmla="*/ 78 w 231"/>
                <a:gd name="T11" fmla="*/ 72 h 86"/>
                <a:gd name="T12" fmla="*/ 64 w 231"/>
                <a:gd name="T13" fmla="*/ 72 h 86"/>
                <a:gd name="T14" fmla="*/ 54 w 231"/>
                <a:gd name="T15" fmla="*/ 26 h 86"/>
                <a:gd name="T16" fmla="*/ 45 w 231"/>
                <a:gd name="T17" fmla="*/ 72 h 86"/>
                <a:gd name="T18" fmla="*/ 31 w 231"/>
                <a:gd name="T19" fmla="*/ 72 h 86"/>
                <a:gd name="T20" fmla="*/ 18 w 231"/>
                <a:gd name="T21" fmla="*/ 13 h 86"/>
                <a:gd name="T22" fmla="*/ 28 w 231"/>
                <a:gd name="T23" fmla="*/ 13 h 86"/>
                <a:gd name="T24" fmla="*/ 38 w 231"/>
                <a:gd name="T25" fmla="*/ 61 h 86"/>
                <a:gd name="T26" fmla="*/ 47 w 231"/>
                <a:gd name="T27" fmla="*/ 13 h 86"/>
                <a:gd name="T28" fmla="*/ 62 w 231"/>
                <a:gd name="T29" fmla="*/ 13 h 86"/>
                <a:gd name="T30" fmla="*/ 71 w 231"/>
                <a:gd name="T31" fmla="*/ 61 h 86"/>
                <a:gd name="T32" fmla="*/ 80 w 231"/>
                <a:gd name="T33" fmla="*/ 13 h 86"/>
                <a:gd name="T34" fmla="*/ 91 w 231"/>
                <a:gd name="T35" fmla="*/ 13 h 86"/>
                <a:gd name="T36" fmla="*/ 78 w 231"/>
                <a:gd name="T37" fmla="*/ 72 h 86"/>
                <a:gd name="T38" fmla="*/ 148 w 231"/>
                <a:gd name="T39" fmla="*/ 72 h 86"/>
                <a:gd name="T40" fmla="*/ 137 w 231"/>
                <a:gd name="T41" fmla="*/ 72 h 86"/>
                <a:gd name="T42" fmla="*/ 137 w 231"/>
                <a:gd name="T43" fmla="*/ 48 h 86"/>
                <a:gd name="T44" fmla="*/ 113 w 231"/>
                <a:gd name="T45" fmla="*/ 48 h 86"/>
                <a:gd name="T46" fmla="*/ 113 w 231"/>
                <a:gd name="T47" fmla="*/ 72 h 86"/>
                <a:gd name="T48" fmla="*/ 102 w 231"/>
                <a:gd name="T49" fmla="*/ 72 h 86"/>
                <a:gd name="T50" fmla="*/ 102 w 231"/>
                <a:gd name="T51" fmla="*/ 13 h 86"/>
                <a:gd name="T52" fmla="*/ 113 w 231"/>
                <a:gd name="T53" fmla="*/ 13 h 86"/>
                <a:gd name="T54" fmla="*/ 113 w 231"/>
                <a:gd name="T55" fmla="*/ 38 h 86"/>
                <a:gd name="T56" fmla="*/ 137 w 231"/>
                <a:gd name="T57" fmla="*/ 38 h 86"/>
                <a:gd name="T58" fmla="*/ 137 w 231"/>
                <a:gd name="T59" fmla="*/ 13 h 86"/>
                <a:gd name="T60" fmla="*/ 148 w 231"/>
                <a:gd name="T61" fmla="*/ 13 h 86"/>
                <a:gd name="T62" fmla="*/ 148 w 231"/>
                <a:gd name="T63" fmla="*/ 72 h 86"/>
                <a:gd name="T64" fmla="*/ 210 w 231"/>
                <a:gd name="T65" fmla="*/ 59 h 86"/>
                <a:gd name="T66" fmla="*/ 208 w 231"/>
                <a:gd name="T67" fmla="*/ 63 h 86"/>
                <a:gd name="T68" fmla="*/ 201 w 231"/>
                <a:gd name="T69" fmla="*/ 71 h 86"/>
                <a:gd name="T70" fmla="*/ 196 w 231"/>
                <a:gd name="T71" fmla="*/ 72 h 86"/>
                <a:gd name="T72" fmla="*/ 173 w 231"/>
                <a:gd name="T73" fmla="*/ 72 h 86"/>
                <a:gd name="T74" fmla="*/ 168 w 231"/>
                <a:gd name="T75" fmla="*/ 71 h 86"/>
                <a:gd name="T76" fmla="*/ 161 w 231"/>
                <a:gd name="T77" fmla="*/ 63 h 86"/>
                <a:gd name="T78" fmla="*/ 159 w 231"/>
                <a:gd name="T79" fmla="*/ 59 h 86"/>
                <a:gd name="T80" fmla="*/ 159 w 231"/>
                <a:gd name="T81" fmla="*/ 27 h 86"/>
                <a:gd name="T82" fmla="*/ 161 w 231"/>
                <a:gd name="T83" fmla="*/ 22 h 86"/>
                <a:gd name="T84" fmla="*/ 168 w 231"/>
                <a:gd name="T85" fmla="*/ 15 h 86"/>
                <a:gd name="T86" fmla="*/ 173 w 231"/>
                <a:gd name="T87" fmla="*/ 13 h 86"/>
                <a:gd name="T88" fmla="*/ 196 w 231"/>
                <a:gd name="T89" fmla="*/ 13 h 86"/>
                <a:gd name="T90" fmla="*/ 201 w 231"/>
                <a:gd name="T91" fmla="*/ 15 h 86"/>
                <a:gd name="T92" fmla="*/ 208 w 231"/>
                <a:gd name="T93" fmla="*/ 22 h 86"/>
                <a:gd name="T94" fmla="*/ 210 w 231"/>
                <a:gd name="T95" fmla="*/ 27 h 86"/>
                <a:gd name="T96" fmla="*/ 210 w 231"/>
                <a:gd name="T97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86">
                  <a:moveTo>
                    <a:pt x="0" y="86"/>
                  </a:moveTo>
                  <a:cubicBezTo>
                    <a:pt x="231" y="86"/>
                    <a:pt x="231" y="86"/>
                    <a:pt x="231" y="86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78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91" y="13"/>
                    <a:pt x="91" y="13"/>
                    <a:pt x="91" y="13"/>
                  </a:cubicBezTo>
                  <a:lnTo>
                    <a:pt x="78" y="72"/>
                  </a:lnTo>
                  <a:close/>
                  <a:moveTo>
                    <a:pt x="148" y="72"/>
                  </a:moveTo>
                  <a:cubicBezTo>
                    <a:pt x="137" y="72"/>
                    <a:pt x="137" y="72"/>
                    <a:pt x="137" y="72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48" y="13"/>
                    <a:pt x="148" y="13"/>
                    <a:pt x="148" y="13"/>
                  </a:cubicBezTo>
                  <a:lnTo>
                    <a:pt x="148" y="72"/>
                  </a:lnTo>
                  <a:close/>
                  <a:moveTo>
                    <a:pt x="210" y="59"/>
                  </a:moveTo>
                  <a:cubicBezTo>
                    <a:pt x="210" y="61"/>
                    <a:pt x="209" y="62"/>
                    <a:pt x="208" y="6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9" y="72"/>
                    <a:pt x="198" y="72"/>
                    <a:pt x="196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1" y="72"/>
                    <a:pt x="170" y="72"/>
                    <a:pt x="168" y="71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0" y="62"/>
                    <a:pt x="159" y="61"/>
                    <a:pt x="159" y="59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5"/>
                    <a:pt x="160" y="23"/>
                    <a:pt x="161" y="22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70" y="14"/>
                    <a:pt x="171" y="13"/>
                    <a:pt x="173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8" y="13"/>
                    <a:pt x="199" y="14"/>
                    <a:pt x="201" y="15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9" y="23"/>
                    <a:pt x="210" y="25"/>
                    <a:pt x="210" y="27"/>
                  </a:cubicBezTo>
                  <a:lnTo>
                    <a:pt x="210" y="59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23"/>
            <p:cNvSpPr>
              <a:spLocks/>
            </p:cNvSpPr>
            <p:nvPr userDrawn="1"/>
          </p:nvSpPr>
          <p:spPr bwMode="gray">
            <a:xfrm>
              <a:off x="5832475" y="3082925"/>
              <a:ext cx="142875" cy="192088"/>
            </a:xfrm>
            <a:custGeom>
              <a:avLst/>
              <a:gdLst>
                <a:gd name="T0" fmla="*/ 25 w 29"/>
                <a:gd name="T1" fmla="*/ 1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1 h 39"/>
                <a:gd name="T8" fmla="*/ 1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1 w 29"/>
                <a:gd name="T15" fmla="*/ 35 h 39"/>
                <a:gd name="T16" fmla="*/ 4 w 29"/>
                <a:gd name="T17" fmla="*/ 39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9 h 39"/>
                <a:gd name="T24" fmla="*/ 29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9 w 29"/>
                <a:gd name="T31" fmla="*/ 4 h 39"/>
                <a:gd name="T32" fmla="*/ 25 w 2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7" name="Group 106"/>
          <p:cNvGrpSpPr/>
          <p:nvPr userDrawn="1"/>
        </p:nvGrpSpPr>
        <p:grpSpPr>
          <a:xfrm rot="21328392">
            <a:off x="9680052" y="5716930"/>
            <a:ext cx="1006524" cy="284045"/>
            <a:chOff x="4791075" y="2478088"/>
            <a:chExt cx="1519238" cy="428625"/>
          </a:xfrm>
        </p:grpSpPr>
        <p:sp>
          <p:nvSpPr>
            <p:cNvPr id="108" name="Freeform 12"/>
            <p:cNvSpPr>
              <a:spLocks noEditPoints="1"/>
            </p:cNvSpPr>
            <p:nvPr userDrawn="1"/>
          </p:nvSpPr>
          <p:spPr bwMode="gray">
            <a:xfrm>
              <a:off x="5414963" y="2547938"/>
              <a:ext cx="246063" cy="288925"/>
            </a:xfrm>
            <a:custGeom>
              <a:avLst/>
              <a:gdLst>
                <a:gd name="T0" fmla="*/ 41 w 50"/>
                <a:gd name="T1" fmla="*/ 2 h 59"/>
                <a:gd name="T2" fmla="*/ 37 w 50"/>
                <a:gd name="T3" fmla="*/ 0 h 59"/>
                <a:gd name="T4" fmla="*/ 13 w 50"/>
                <a:gd name="T5" fmla="*/ 0 h 59"/>
                <a:gd name="T6" fmla="*/ 9 w 50"/>
                <a:gd name="T7" fmla="*/ 2 h 59"/>
                <a:gd name="T8" fmla="*/ 2 w 50"/>
                <a:gd name="T9" fmla="*/ 9 h 59"/>
                <a:gd name="T10" fmla="*/ 0 w 50"/>
                <a:gd name="T11" fmla="*/ 13 h 59"/>
                <a:gd name="T12" fmla="*/ 0 w 50"/>
                <a:gd name="T13" fmla="*/ 45 h 59"/>
                <a:gd name="T14" fmla="*/ 2 w 50"/>
                <a:gd name="T15" fmla="*/ 50 h 59"/>
                <a:gd name="T16" fmla="*/ 9 w 50"/>
                <a:gd name="T17" fmla="*/ 57 h 59"/>
                <a:gd name="T18" fmla="*/ 13 w 50"/>
                <a:gd name="T19" fmla="*/ 59 h 59"/>
                <a:gd name="T20" fmla="*/ 37 w 50"/>
                <a:gd name="T21" fmla="*/ 59 h 59"/>
                <a:gd name="T22" fmla="*/ 41 w 50"/>
                <a:gd name="T23" fmla="*/ 57 h 59"/>
                <a:gd name="T24" fmla="*/ 48 w 50"/>
                <a:gd name="T25" fmla="*/ 50 h 59"/>
                <a:gd name="T26" fmla="*/ 50 w 50"/>
                <a:gd name="T27" fmla="*/ 45 h 59"/>
                <a:gd name="T28" fmla="*/ 50 w 50"/>
                <a:gd name="T29" fmla="*/ 13 h 59"/>
                <a:gd name="T30" fmla="*/ 48 w 50"/>
                <a:gd name="T31" fmla="*/ 9 h 59"/>
                <a:gd name="T32" fmla="*/ 41 w 50"/>
                <a:gd name="T33" fmla="*/ 2 h 59"/>
                <a:gd name="T34" fmla="*/ 40 w 50"/>
                <a:gd name="T35" fmla="*/ 44 h 59"/>
                <a:gd name="T36" fmla="*/ 39 w 50"/>
                <a:gd name="T37" fmla="*/ 45 h 59"/>
                <a:gd name="T38" fmla="*/ 36 w 50"/>
                <a:gd name="T39" fmla="*/ 48 h 59"/>
                <a:gd name="T40" fmla="*/ 35 w 50"/>
                <a:gd name="T41" fmla="*/ 49 h 59"/>
                <a:gd name="T42" fmla="*/ 16 w 50"/>
                <a:gd name="T43" fmla="*/ 49 h 59"/>
                <a:gd name="T44" fmla="*/ 15 w 50"/>
                <a:gd name="T45" fmla="*/ 48 h 59"/>
                <a:gd name="T46" fmla="*/ 11 w 50"/>
                <a:gd name="T47" fmla="*/ 45 h 59"/>
                <a:gd name="T48" fmla="*/ 11 w 50"/>
                <a:gd name="T49" fmla="*/ 44 h 59"/>
                <a:gd name="T50" fmla="*/ 11 w 50"/>
                <a:gd name="T51" fmla="*/ 15 h 59"/>
                <a:gd name="T52" fmla="*/ 11 w 50"/>
                <a:gd name="T53" fmla="*/ 14 h 59"/>
                <a:gd name="T54" fmla="*/ 15 w 50"/>
                <a:gd name="T55" fmla="*/ 10 h 59"/>
                <a:gd name="T56" fmla="*/ 16 w 50"/>
                <a:gd name="T57" fmla="*/ 10 h 59"/>
                <a:gd name="T58" fmla="*/ 35 w 50"/>
                <a:gd name="T59" fmla="*/ 10 h 59"/>
                <a:gd name="T60" fmla="*/ 36 w 50"/>
                <a:gd name="T61" fmla="*/ 10 h 59"/>
                <a:gd name="T62" fmla="*/ 39 w 50"/>
                <a:gd name="T63" fmla="*/ 14 h 59"/>
                <a:gd name="T64" fmla="*/ 40 w 50"/>
                <a:gd name="T65" fmla="*/ 15 h 59"/>
                <a:gd name="T66" fmla="*/ 40 w 50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59">
                  <a:moveTo>
                    <a:pt x="41" y="2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8"/>
                    <a:pt x="12" y="59"/>
                    <a:pt x="13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40" y="58"/>
                    <a:pt x="41" y="5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7"/>
                    <a:pt x="50" y="45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0"/>
                    <a:pt x="48" y="9"/>
                  </a:cubicBezTo>
                  <a:lnTo>
                    <a:pt x="41" y="2"/>
                  </a:lnTo>
                  <a:close/>
                  <a:moveTo>
                    <a:pt x="40" y="44"/>
                  </a:moveTo>
                  <a:cubicBezTo>
                    <a:pt x="40" y="44"/>
                    <a:pt x="40" y="45"/>
                    <a:pt x="39" y="4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"/>
            <p:cNvSpPr>
              <a:spLocks/>
            </p:cNvSpPr>
            <p:nvPr userDrawn="1"/>
          </p:nvSpPr>
          <p:spPr bwMode="gray">
            <a:xfrm>
              <a:off x="4864100" y="2547938"/>
              <a:ext cx="222250" cy="288925"/>
            </a:xfrm>
            <a:custGeom>
              <a:avLst/>
              <a:gdLst>
                <a:gd name="T0" fmla="*/ 0 w 140"/>
                <a:gd name="T1" fmla="*/ 31 h 182"/>
                <a:gd name="T2" fmla="*/ 53 w 140"/>
                <a:gd name="T3" fmla="*/ 31 h 182"/>
                <a:gd name="T4" fmla="*/ 53 w 140"/>
                <a:gd name="T5" fmla="*/ 182 h 182"/>
                <a:gd name="T6" fmla="*/ 84 w 140"/>
                <a:gd name="T7" fmla="*/ 182 h 182"/>
                <a:gd name="T8" fmla="*/ 84 w 140"/>
                <a:gd name="T9" fmla="*/ 31 h 182"/>
                <a:gd name="T10" fmla="*/ 140 w 140"/>
                <a:gd name="T11" fmla="*/ 31 h 182"/>
                <a:gd name="T12" fmla="*/ 140 w 140"/>
                <a:gd name="T13" fmla="*/ 0 h 182"/>
                <a:gd name="T14" fmla="*/ 0 w 140"/>
                <a:gd name="T15" fmla="*/ 0 h 182"/>
                <a:gd name="T16" fmla="*/ 0 w 140"/>
                <a:gd name="T17" fmla="*/ 3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2">
                  <a:moveTo>
                    <a:pt x="0" y="31"/>
                  </a:moveTo>
                  <a:lnTo>
                    <a:pt x="53" y="31"/>
                  </a:lnTo>
                  <a:lnTo>
                    <a:pt x="53" y="182"/>
                  </a:lnTo>
                  <a:lnTo>
                    <a:pt x="84" y="182"/>
                  </a:lnTo>
                  <a:lnTo>
                    <a:pt x="84" y="31"/>
                  </a:ln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"/>
            <p:cNvSpPr>
              <a:spLocks/>
            </p:cNvSpPr>
            <p:nvPr userDrawn="1"/>
          </p:nvSpPr>
          <p:spPr bwMode="gray">
            <a:xfrm>
              <a:off x="5135563" y="2547938"/>
              <a:ext cx="220663" cy="288925"/>
            </a:xfrm>
            <a:custGeom>
              <a:avLst/>
              <a:gdLst>
                <a:gd name="T0" fmla="*/ 105 w 139"/>
                <a:gd name="T1" fmla="*/ 74 h 182"/>
                <a:gd name="T2" fmla="*/ 34 w 139"/>
                <a:gd name="T3" fmla="*/ 74 h 182"/>
                <a:gd name="T4" fmla="*/ 34 w 139"/>
                <a:gd name="T5" fmla="*/ 0 h 182"/>
                <a:gd name="T6" fmla="*/ 0 w 139"/>
                <a:gd name="T7" fmla="*/ 0 h 182"/>
                <a:gd name="T8" fmla="*/ 0 w 139"/>
                <a:gd name="T9" fmla="*/ 182 h 182"/>
                <a:gd name="T10" fmla="*/ 34 w 139"/>
                <a:gd name="T11" fmla="*/ 182 h 182"/>
                <a:gd name="T12" fmla="*/ 34 w 139"/>
                <a:gd name="T13" fmla="*/ 105 h 182"/>
                <a:gd name="T14" fmla="*/ 105 w 139"/>
                <a:gd name="T15" fmla="*/ 105 h 182"/>
                <a:gd name="T16" fmla="*/ 105 w 139"/>
                <a:gd name="T17" fmla="*/ 182 h 182"/>
                <a:gd name="T18" fmla="*/ 139 w 139"/>
                <a:gd name="T19" fmla="*/ 182 h 182"/>
                <a:gd name="T20" fmla="*/ 139 w 139"/>
                <a:gd name="T21" fmla="*/ 0 h 182"/>
                <a:gd name="T22" fmla="*/ 105 w 139"/>
                <a:gd name="T23" fmla="*/ 0 h 182"/>
                <a:gd name="T24" fmla="*/ 105 w 139"/>
                <a:gd name="T25" fmla="*/ 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82">
                  <a:moveTo>
                    <a:pt x="105" y="74"/>
                  </a:moveTo>
                  <a:lnTo>
                    <a:pt x="34" y="7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4" y="182"/>
                  </a:lnTo>
                  <a:lnTo>
                    <a:pt x="34" y="105"/>
                  </a:lnTo>
                  <a:lnTo>
                    <a:pt x="105" y="105"/>
                  </a:lnTo>
                  <a:lnTo>
                    <a:pt x="105" y="182"/>
                  </a:lnTo>
                  <a:lnTo>
                    <a:pt x="139" y="182"/>
                  </a:lnTo>
                  <a:lnTo>
                    <a:pt x="139" y="0"/>
                  </a:lnTo>
                  <a:lnTo>
                    <a:pt x="105" y="0"/>
                  </a:lnTo>
                  <a:lnTo>
                    <a:pt x="10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5"/>
            <p:cNvSpPr>
              <a:spLocks/>
            </p:cNvSpPr>
            <p:nvPr userDrawn="1"/>
          </p:nvSpPr>
          <p:spPr bwMode="gray">
            <a:xfrm>
              <a:off x="6034088" y="2547938"/>
              <a:ext cx="196850" cy="288925"/>
            </a:xfrm>
            <a:custGeom>
              <a:avLst/>
              <a:gdLst>
                <a:gd name="T0" fmla="*/ 0 w 124"/>
                <a:gd name="T1" fmla="*/ 182 h 182"/>
                <a:gd name="T2" fmla="*/ 124 w 124"/>
                <a:gd name="T3" fmla="*/ 182 h 182"/>
                <a:gd name="T4" fmla="*/ 124 w 124"/>
                <a:gd name="T5" fmla="*/ 151 h 182"/>
                <a:gd name="T6" fmla="*/ 34 w 124"/>
                <a:gd name="T7" fmla="*/ 151 h 182"/>
                <a:gd name="T8" fmla="*/ 34 w 124"/>
                <a:gd name="T9" fmla="*/ 105 h 182"/>
                <a:gd name="T10" fmla="*/ 124 w 124"/>
                <a:gd name="T11" fmla="*/ 105 h 182"/>
                <a:gd name="T12" fmla="*/ 124 w 124"/>
                <a:gd name="T13" fmla="*/ 74 h 182"/>
                <a:gd name="T14" fmla="*/ 34 w 124"/>
                <a:gd name="T15" fmla="*/ 74 h 182"/>
                <a:gd name="T16" fmla="*/ 34 w 124"/>
                <a:gd name="T17" fmla="*/ 31 h 182"/>
                <a:gd name="T18" fmla="*/ 124 w 124"/>
                <a:gd name="T19" fmla="*/ 31 h 182"/>
                <a:gd name="T20" fmla="*/ 124 w 124"/>
                <a:gd name="T21" fmla="*/ 0 h 182"/>
                <a:gd name="T22" fmla="*/ 0 w 124"/>
                <a:gd name="T23" fmla="*/ 0 h 182"/>
                <a:gd name="T24" fmla="*/ 0 w 124"/>
                <a:gd name="T2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82">
                  <a:moveTo>
                    <a:pt x="0" y="182"/>
                  </a:moveTo>
                  <a:lnTo>
                    <a:pt x="124" y="182"/>
                  </a:lnTo>
                  <a:lnTo>
                    <a:pt x="124" y="151"/>
                  </a:lnTo>
                  <a:lnTo>
                    <a:pt x="34" y="151"/>
                  </a:lnTo>
                  <a:lnTo>
                    <a:pt x="34" y="105"/>
                  </a:lnTo>
                  <a:lnTo>
                    <a:pt x="124" y="105"/>
                  </a:lnTo>
                  <a:lnTo>
                    <a:pt x="124" y="74"/>
                  </a:lnTo>
                  <a:lnTo>
                    <a:pt x="34" y="74"/>
                  </a:lnTo>
                  <a:lnTo>
                    <a:pt x="34" y="31"/>
                  </a:lnTo>
                  <a:lnTo>
                    <a:pt x="124" y="3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6"/>
            <p:cNvSpPr>
              <a:spLocks/>
            </p:cNvSpPr>
            <p:nvPr userDrawn="1"/>
          </p:nvSpPr>
          <p:spPr bwMode="gray">
            <a:xfrm>
              <a:off x="5719763" y="2547938"/>
              <a:ext cx="246063" cy="288925"/>
            </a:xfrm>
            <a:custGeom>
              <a:avLst/>
              <a:gdLst>
                <a:gd name="T0" fmla="*/ 11 w 50"/>
                <a:gd name="T1" fmla="*/ 14 h 59"/>
                <a:gd name="T2" fmla="*/ 14 w 50"/>
                <a:gd name="T3" fmla="*/ 10 h 59"/>
                <a:gd name="T4" fmla="*/ 16 w 50"/>
                <a:gd name="T5" fmla="*/ 10 h 59"/>
                <a:gd name="T6" fmla="*/ 36 w 50"/>
                <a:gd name="T7" fmla="*/ 10 h 59"/>
                <a:gd name="T8" fmla="*/ 37 w 50"/>
                <a:gd name="T9" fmla="*/ 10 h 59"/>
                <a:gd name="T10" fmla="*/ 43 w 50"/>
                <a:gd name="T11" fmla="*/ 16 h 59"/>
                <a:gd name="T12" fmla="*/ 50 w 50"/>
                <a:gd name="T13" fmla="*/ 9 h 59"/>
                <a:gd name="T14" fmla="*/ 43 w 50"/>
                <a:gd name="T15" fmla="*/ 2 h 59"/>
                <a:gd name="T16" fmla="*/ 38 w 50"/>
                <a:gd name="T17" fmla="*/ 0 h 59"/>
                <a:gd name="T18" fmla="*/ 13 w 50"/>
                <a:gd name="T19" fmla="*/ 0 h 59"/>
                <a:gd name="T20" fmla="*/ 9 w 50"/>
                <a:gd name="T21" fmla="*/ 2 h 59"/>
                <a:gd name="T22" fmla="*/ 2 w 50"/>
                <a:gd name="T23" fmla="*/ 9 h 59"/>
                <a:gd name="T24" fmla="*/ 0 w 50"/>
                <a:gd name="T25" fmla="*/ 13 h 59"/>
                <a:gd name="T26" fmla="*/ 0 w 50"/>
                <a:gd name="T27" fmla="*/ 25 h 59"/>
                <a:gd name="T28" fmla="*/ 6 w 50"/>
                <a:gd name="T29" fmla="*/ 32 h 59"/>
                <a:gd name="T30" fmla="*/ 38 w 50"/>
                <a:gd name="T31" fmla="*/ 36 h 59"/>
                <a:gd name="T32" fmla="*/ 40 w 50"/>
                <a:gd name="T33" fmla="*/ 38 h 59"/>
                <a:gd name="T34" fmla="*/ 40 w 50"/>
                <a:gd name="T35" fmla="*/ 44 h 59"/>
                <a:gd name="T36" fmla="*/ 39 w 50"/>
                <a:gd name="T37" fmla="*/ 45 h 59"/>
                <a:gd name="T38" fmla="*/ 36 w 50"/>
                <a:gd name="T39" fmla="*/ 48 h 59"/>
                <a:gd name="T40" fmla="*/ 34 w 50"/>
                <a:gd name="T41" fmla="*/ 49 h 59"/>
                <a:gd name="T42" fmla="*/ 14 w 50"/>
                <a:gd name="T43" fmla="*/ 49 h 59"/>
                <a:gd name="T44" fmla="*/ 13 w 50"/>
                <a:gd name="T45" fmla="*/ 48 h 59"/>
                <a:gd name="T46" fmla="*/ 7 w 50"/>
                <a:gd name="T47" fmla="*/ 42 h 59"/>
                <a:gd name="T48" fmla="*/ 0 w 50"/>
                <a:gd name="T49" fmla="*/ 50 h 59"/>
                <a:gd name="T50" fmla="*/ 7 w 50"/>
                <a:gd name="T51" fmla="*/ 57 h 59"/>
                <a:gd name="T52" fmla="*/ 12 w 50"/>
                <a:gd name="T53" fmla="*/ 59 h 59"/>
                <a:gd name="T54" fmla="*/ 37 w 50"/>
                <a:gd name="T55" fmla="*/ 59 h 59"/>
                <a:gd name="T56" fmla="*/ 41 w 50"/>
                <a:gd name="T57" fmla="*/ 57 h 59"/>
                <a:gd name="T58" fmla="*/ 48 w 50"/>
                <a:gd name="T59" fmla="*/ 50 h 59"/>
                <a:gd name="T60" fmla="*/ 50 w 50"/>
                <a:gd name="T61" fmla="*/ 45 h 59"/>
                <a:gd name="T62" fmla="*/ 50 w 50"/>
                <a:gd name="T63" fmla="*/ 34 h 59"/>
                <a:gd name="T64" fmla="*/ 44 w 50"/>
                <a:gd name="T65" fmla="*/ 27 h 59"/>
                <a:gd name="T66" fmla="*/ 12 w 50"/>
                <a:gd name="T67" fmla="*/ 23 h 59"/>
                <a:gd name="T68" fmla="*/ 10 w 50"/>
                <a:gd name="T69" fmla="*/ 21 h 59"/>
                <a:gd name="T70" fmla="*/ 10 w 50"/>
                <a:gd name="T71" fmla="*/ 15 h 59"/>
                <a:gd name="T72" fmla="*/ 11 w 50"/>
                <a:gd name="T7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9">
                  <a:moveTo>
                    <a:pt x="11" y="14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1" y="0"/>
                    <a:pt x="40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2" y="31"/>
                    <a:pt x="6" y="3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7"/>
                    <a:pt x="40" y="3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5"/>
                    <a:pt x="39" y="4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9"/>
                    <a:pt x="13" y="48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9" y="58"/>
                    <a:pt x="10" y="59"/>
                    <a:pt x="12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40" y="58"/>
                    <a:pt x="41" y="5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7"/>
                    <a:pt x="50" y="4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0"/>
                    <a:pt x="48" y="27"/>
                    <a:pt x="44" y="2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2"/>
                    <a:pt x="10" y="22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7"/>
            <p:cNvSpPr>
              <a:spLocks noEditPoints="1"/>
            </p:cNvSpPr>
            <p:nvPr userDrawn="1"/>
          </p:nvSpPr>
          <p:spPr bwMode="gray">
            <a:xfrm>
              <a:off x="4791075" y="2478088"/>
              <a:ext cx="1519238" cy="428625"/>
            </a:xfrm>
            <a:custGeom>
              <a:avLst/>
              <a:gdLst>
                <a:gd name="T0" fmla="*/ 309 w 309"/>
                <a:gd name="T1" fmla="*/ 87 h 87"/>
                <a:gd name="T2" fmla="*/ 0 w 309"/>
                <a:gd name="T3" fmla="*/ 0 h 87"/>
                <a:gd name="T4" fmla="*/ 60 w 309"/>
                <a:gd name="T5" fmla="*/ 24 h 87"/>
                <a:gd name="T6" fmla="*/ 42 w 309"/>
                <a:gd name="T7" fmla="*/ 73 h 87"/>
                <a:gd name="T8" fmla="*/ 32 w 309"/>
                <a:gd name="T9" fmla="*/ 24 h 87"/>
                <a:gd name="T10" fmla="*/ 15 w 309"/>
                <a:gd name="T11" fmla="*/ 14 h 87"/>
                <a:gd name="T12" fmla="*/ 60 w 309"/>
                <a:gd name="T13" fmla="*/ 24 h 87"/>
                <a:gd name="T14" fmla="*/ 104 w 309"/>
                <a:gd name="T15" fmla="*/ 73 h 87"/>
                <a:gd name="T16" fmla="*/ 81 w 309"/>
                <a:gd name="T17" fmla="*/ 48 h 87"/>
                <a:gd name="T18" fmla="*/ 70 w 309"/>
                <a:gd name="T19" fmla="*/ 73 h 87"/>
                <a:gd name="T20" fmla="*/ 81 w 309"/>
                <a:gd name="T21" fmla="*/ 14 h 87"/>
                <a:gd name="T22" fmla="*/ 104 w 309"/>
                <a:gd name="T23" fmla="*/ 38 h 87"/>
                <a:gd name="T24" fmla="*/ 115 w 309"/>
                <a:gd name="T25" fmla="*/ 14 h 87"/>
                <a:gd name="T26" fmla="*/ 177 w 309"/>
                <a:gd name="T27" fmla="*/ 59 h 87"/>
                <a:gd name="T28" fmla="*/ 168 w 309"/>
                <a:gd name="T29" fmla="*/ 71 h 87"/>
                <a:gd name="T30" fmla="*/ 140 w 309"/>
                <a:gd name="T31" fmla="*/ 73 h 87"/>
                <a:gd name="T32" fmla="*/ 129 w 309"/>
                <a:gd name="T33" fmla="*/ 64 h 87"/>
                <a:gd name="T34" fmla="*/ 127 w 309"/>
                <a:gd name="T35" fmla="*/ 27 h 87"/>
                <a:gd name="T36" fmla="*/ 136 w 309"/>
                <a:gd name="T37" fmla="*/ 16 h 87"/>
                <a:gd name="T38" fmla="*/ 164 w 309"/>
                <a:gd name="T39" fmla="*/ 14 h 87"/>
                <a:gd name="T40" fmla="*/ 175 w 309"/>
                <a:gd name="T41" fmla="*/ 23 h 87"/>
                <a:gd name="T42" fmla="*/ 177 w 309"/>
                <a:gd name="T43" fmla="*/ 59 h 87"/>
                <a:gd name="T44" fmla="*/ 233 w 309"/>
                <a:gd name="T45" fmla="*/ 41 h 87"/>
                <a:gd name="T46" fmla="*/ 239 w 309"/>
                <a:gd name="T47" fmla="*/ 59 h 87"/>
                <a:gd name="T48" fmla="*/ 230 w 309"/>
                <a:gd name="T49" fmla="*/ 71 h 87"/>
                <a:gd name="T50" fmla="*/ 201 w 309"/>
                <a:gd name="T51" fmla="*/ 73 h 87"/>
                <a:gd name="T52" fmla="*/ 189 w 309"/>
                <a:gd name="T53" fmla="*/ 64 h 87"/>
                <a:gd name="T54" fmla="*/ 202 w 309"/>
                <a:gd name="T55" fmla="*/ 62 h 87"/>
                <a:gd name="T56" fmla="*/ 223 w 309"/>
                <a:gd name="T57" fmla="*/ 63 h 87"/>
                <a:gd name="T58" fmla="*/ 228 w 309"/>
                <a:gd name="T59" fmla="*/ 59 h 87"/>
                <a:gd name="T60" fmla="*/ 229 w 309"/>
                <a:gd name="T61" fmla="*/ 52 h 87"/>
                <a:gd name="T62" fmla="*/ 195 w 309"/>
                <a:gd name="T63" fmla="*/ 46 h 87"/>
                <a:gd name="T64" fmla="*/ 189 w 309"/>
                <a:gd name="T65" fmla="*/ 27 h 87"/>
                <a:gd name="T66" fmla="*/ 198 w 309"/>
                <a:gd name="T67" fmla="*/ 16 h 87"/>
                <a:gd name="T68" fmla="*/ 227 w 309"/>
                <a:gd name="T69" fmla="*/ 14 h 87"/>
                <a:gd name="T70" fmla="*/ 239 w 309"/>
                <a:gd name="T71" fmla="*/ 23 h 87"/>
                <a:gd name="T72" fmla="*/ 226 w 309"/>
                <a:gd name="T73" fmla="*/ 24 h 87"/>
                <a:gd name="T74" fmla="*/ 205 w 309"/>
                <a:gd name="T75" fmla="*/ 24 h 87"/>
                <a:gd name="T76" fmla="*/ 200 w 309"/>
                <a:gd name="T77" fmla="*/ 28 h 87"/>
                <a:gd name="T78" fmla="*/ 199 w 309"/>
                <a:gd name="T79" fmla="*/ 35 h 87"/>
                <a:gd name="T80" fmla="*/ 293 w 309"/>
                <a:gd name="T81" fmla="*/ 24 h 87"/>
                <a:gd name="T82" fmla="*/ 264 w 309"/>
                <a:gd name="T83" fmla="*/ 38 h 87"/>
                <a:gd name="T84" fmla="*/ 293 w 309"/>
                <a:gd name="T85" fmla="*/ 48 h 87"/>
                <a:gd name="T86" fmla="*/ 264 w 309"/>
                <a:gd name="T87" fmla="*/ 63 h 87"/>
                <a:gd name="T88" fmla="*/ 293 w 309"/>
                <a:gd name="T89" fmla="*/ 73 h 87"/>
                <a:gd name="T90" fmla="*/ 253 w 309"/>
                <a:gd name="T91" fmla="*/ 14 h 87"/>
                <a:gd name="T92" fmla="*/ 293 w 309"/>
                <a:gd name="T93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9" h="87">
                  <a:moveTo>
                    <a:pt x="0" y="87"/>
                  </a:moveTo>
                  <a:cubicBezTo>
                    <a:pt x="309" y="87"/>
                    <a:pt x="309" y="87"/>
                    <a:pt x="309" y="87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7"/>
                  </a:lnTo>
                  <a:close/>
                  <a:moveTo>
                    <a:pt x="60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24"/>
                  </a:lnTo>
                  <a:close/>
                  <a:moveTo>
                    <a:pt x="115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73"/>
                  </a:lnTo>
                  <a:close/>
                  <a:moveTo>
                    <a:pt x="177" y="59"/>
                  </a:moveTo>
                  <a:cubicBezTo>
                    <a:pt x="177" y="61"/>
                    <a:pt x="177" y="63"/>
                    <a:pt x="175" y="64"/>
                  </a:cubicBezTo>
                  <a:cubicBezTo>
                    <a:pt x="168" y="71"/>
                    <a:pt x="168" y="71"/>
                    <a:pt x="168" y="71"/>
                  </a:cubicBezTo>
                  <a:cubicBezTo>
                    <a:pt x="167" y="72"/>
                    <a:pt x="165" y="73"/>
                    <a:pt x="164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9" y="73"/>
                    <a:pt x="137" y="72"/>
                    <a:pt x="136" y="71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7" y="63"/>
                    <a:pt x="127" y="61"/>
                    <a:pt x="127" y="5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6"/>
                    <a:pt x="127" y="24"/>
                    <a:pt x="129" y="23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7" y="14"/>
                    <a:pt x="139" y="14"/>
                    <a:pt x="140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7" y="14"/>
                    <a:pt x="168" y="16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7" y="24"/>
                    <a:pt x="177" y="26"/>
                    <a:pt x="177" y="27"/>
                  </a:cubicBezTo>
                  <a:lnTo>
                    <a:pt x="177" y="59"/>
                  </a:lnTo>
                  <a:close/>
                  <a:moveTo>
                    <a:pt x="201" y="37"/>
                  </a:moveTo>
                  <a:cubicBezTo>
                    <a:pt x="233" y="41"/>
                    <a:pt x="233" y="41"/>
                    <a:pt x="233" y="41"/>
                  </a:cubicBezTo>
                  <a:cubicBezTo>
                    <a:pt x="237" y="41"/>
                    <a:pt x="239" y="44"/>
                    <a:pt x="239" y="48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39" y="61"/>
                    <a:pt x="239" y="63"/>
                    <a:pt x="237" y="64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2"/>
                    <a:pt x="227" y="73"/>
                    <a:pt x="226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199" y="73"/>
                    <a:pt x="198" y="72"/>
                    <a:pt x="196" y="71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3"/>
                    <a:pt x="203" y="63"/>
                    <a:pt x="203" y="63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4" y="63"/>
                    <a:pt x="224" y="63"/>
                    <a:pt x="225" y="62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9" y="58"/>
                    <a:pt x="229" y="58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9" y="51"/>
                    <a:pt x="228" y="50"/>
                    <a:pt x="227" y="5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91" y="45"/>
                    <a:pt x="189" y="42"/>
                    <a:pt x="189" y="39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6"/>
                    <a:pt x="189" y="24"/>
                    <a:pt x="191" y="23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9" y="14"/>
                    <a:pt x="201" y="14"/>
                    <a:pt x="202" y="14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9" y="14"/>
                    <a:pt x="230" y="14"/>
                    <a:pt x="232" y="16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4"/>
                    <a:pt x="225" y="24"/>
                    <a:pt x="225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4" y="24"/>
                    <a:pt x="204" y="24"/>
                    <a:pt x="203" y="24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9"/>
                    <a:pt x="199" y="29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6"/>
                    <a:pt x="200" y="36"/>
                    <a:pt x="201" y="37"/>
                  </a:cubicBezTo>
                  <a:moveTo>
                    <a:pt x="293" y="24"/>
                  </a:moveTo>
                  <a:cubicBezTo>
                    <a:pt x="264" y="24"/>
                    <a:pt x="264" y="24"/>
                    <a:pt x="264" y="24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64" y="63"/>
                    <a:pt x="264" y="63"/>
                    <a:pt x="264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93" y="14"/>
                    <a:pt x="293" y="14"/>
                    <a:pt x="293" y="14"/>
                  </a:cubicBezTo>
                  <a:lnTo>
                    <a:pt x="293" y="24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8"/>
            <p:cNvSpPr>
              <a:spLocks/>
            </p:cNvSpPr>
            <p:nvPr userDrawn="1"/>
          </p:nvSpPr>
          <p:spPr bwMode="gray">
            <a:xfrm>
              <a:off x="5468938" y="2597150"/>
              <a:ext cx="142875" cy="190500"/>
            </a:xfrm>
            <a:custGeom>
              <a:avLst/>
              <a:gdLst>
                <a:gd name="T0" fmla="*/ 25 w 29"/>
                <a:gd name="T1" fmla="*/ 0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0 h 39"/>
                <a:gd name="T8" fmla="*/ 0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0 w 29"/>
                <a:gd name="T15" fmla="*/ 35 h 39"/>
                <a:gd name="T16" fmla="*/ 4 w 29"/>
                <a:gd name="T17" fmla="*/ 38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8 h 39"/>
                <a:gd name="T24" fmla="*/ 28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8 w 29"/>
                <a:gd name="T31" fmla="*/ 4 h 39"/>
                <a:gd name="T32" fmla="*/ 25 w 29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4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5" name="Group 114"/>
          <p:cNvGrpSpPr/>
          <p:nvPr userDrawn="1"/>
        </p:nvGrpSpPr>
        <p:grpSpPr>
          <a:xfrm rot="21328392">
            <a:off x="10473496" y="5350489"/>
            <a:ext cx="635256" cy="279839"/>
            <a:chOff x="6043613" y="1992313"/>
            <a:chExt cx="958850" cy="422275"/>
          </a:xfrm>
        </p:grpSpPr>
        <p:sp>
          <p:nvSpPr>
            <p:cNvPr id="116" name="Freeform 30"/>
            <p:cNvSpPr>
              <a:spLocks noEditPoints="1"/>
            </p:cNvSpPr>
            <p:nvPr userDrawn="1"/>
          </p:nvSpPr>
          <p:spPr bwMode="gray">
            <a:xfrm>
              <a:off x="6043613" y="1992313"/>
              <a:ext cx="958850" cy="422275"/>
            </a:xfrm>
            <a:custGeom>
              <a:avLst/>
              <a:gdLst>
                <a:gd name="T0" fmla="*/ 0 w 195"/>
                <a:gd name="T1" fmla="*/ 86 h 86"/>
                <a:gd name="T2" fmla="*/ 195 w 195"/>
                <a:gd name="T3" fmla="*/ 86 h 86"/>
                <a:gd name="T4" fmla="*/ 195 w 195"/>
                <a:gd name="T5" fmla="*/ 0 h 86"/>
                <a:gd name="T6" fmla="*/ 0 w 195"/>
                <a:gd name="T7" fmla="*/ 0 h 86"/>
                <a:gd name="T8" fmla="*/ 0 w 195"/>
                <a:gd name="T9" fmla="*/ 86 h 86"/>
                <a:gd name="T10" fmla="*/ 56 w 195"/>
                <a:gd name="T11" fmla="*/ 23 h 86"/>
                <a:gd name="T12" fmla="*/ 27 w 195"/>
                <a:gd name="T13" fmla="*/ 23 h 86"/>
                <a:gd name="T14" fmla="*/ 27 w 195"/>
                <a:gd name="T15" fmla="*/ 38 h 86"/>
                <a:gd name="T16" fmla="*/ 56 w 195"/>
                <a:gd name="T17" fmla="*/ 38 h 86"/>
                <a:gd name="T18" fmla="*/ 56 w 195"/>
                <a:gd name="T19" fmla="*/ 38 h 86"/>
                <a:gd name="T20" fmla="*/ 56 w 195"/>
                <a:gd name="T21" fmla="*/ 48 h 86"/>
                <a:gd name="T22" fmla="*/ 56 w 195"/>
                <a:gd name="T23" fmla="*/ 48 h 86"/>
                <a:gd name="T24" fmla="*/ 27 w 195"/>
                <a:gd name="T25" fmla="*/ 48 h 86"/>
                <a:gd name="T26" fmla="*/ 27 w 195"/>
                <a:gd name="T27" fmla="*/ 73 h 86"/>
                <a:gd name="T28" fmla="*/ 27 w 195"/>
                <a:gd name="T29" fmla="*/ 73 h 86"/>
                <a:gd name="T30" fmla="*/ 17 w 195"/>
                <a:gd name="T31" fmla="*/ 73 h 86"/>
                <a:gd name="T32" fmla="*/ 17 w 195"/>
                <a:gd name="T33" fmla="*/ 73 h 86"/>
                <a:gd name="T34" fmla="*/ 17 w 195"/>
                <a:gd name="T35" fmla="*/ 13 h 86"/>
                <a:gd name="T36" fmla="*/ 56 w 195"/>
                <a:gd name="T37" fmla="*/ 13 h 86"/>
                <a:gd name="T38" fmla="*/ 56 w 195"/>
                <a:gd name="T39" fmla="*/ 13 h 86"/>
                <a:gd name="T40" fmla="*/ 56 w 195"/>
                <a:gd name="T41" fmla="*/ 23 h 86"/>
                <a:gd name="T42" fmla="*/ 117 w 195"/>
                <a:gd name="T43" fmla="*/ 59 h 86"/>
                <a:gd name="T44" fmla="*/ 115 w 195"/>
                <a:gd name="T45" fmla="*/ 63 h 86"/>
                <a:gd name="T46" fmla="*/ 108 w 195"/>
                <a:gd name="T47" fmla="*/ 71 h 86"/>
                <a:gd name="T48" fmla="*/ 104 w 195"/>
                <a:gd name="T49" fmla="*/ 73 h 86"/>
                <a:gd name="T50" fmla="*/ 80 w 195"/>
                <a:gd name="T51" fmla="*/ 73 h 86"/>
                <a:gd name="T52" fmla="*/ 77 w 195"/>
                <a:gd name="T53" fmla="*/ 71 h 86"/>
                <a:gd name="T54" fmla="*/ 76 w 195"/>
                <a:gd name="T55" fmla="*/ 71 h 86"/>
                <a:gd name="T56" fmla="*/ 69 w 195"/>
                <a:gd name="T57" fmla="*/ 63 h 86"/>
                <a:gd name="T58" fmla="*/ 67 w 195"/>
                <a:gd name="T59" fmla="*/ 61 h 86"/>
                <a:gd name="T60" fmla="*/ 67 w 195"/>
                <a:gd name="T61" fmla="*/ 59 h 86"/>
                <a:gd name="T62" fmla="*/ 67 w 195"/>
                <a:gd name="T63" fmla="*/ 27 h 86"/>
                <a:gd name="T64" fmla="*/ 67 w 195"/>
                <a:gd name="T65" fmla="*/ 25 h 86"/>
                <a:gd name="T66" fmla="*/ 69 w 195"/>
                <a:gd name="T67" fmla="*/ 22 h 86"/>
                <a:gd name="T68" fmla="*/ 76 w 195"/>
                <a:gd name="T69" fmla="*/ 15 h 86"/>
                <a:gd name="T70" fmla="*/ 78 w 195"/>
                <a:gd name="T71" fmla="*/ 14 h 86"/>
                <a:gd name="T72" fmla="*/ 80 w 195"/>
                <a:gd name="T73" fmla="*/ 13 h 86"/>
                <a:gd name="T74" fmla="*/ 80 w 195"/>
                <a:gd name="T75" fmla="*/ 13 h 86"/>
                <a:gd name="T76" fmla="*/ 104 w 195"/>
                <a:gd name="T77" fmla="*/ 13 h 86"/>
                <a:gd name="T78" fmla="*/ 104 w 195"/>
                <a:gd name="T79" fmla="*/ 13 h 86"/>
                <a:gd name="T80" fmla="*/ 106 w 195"/>
                <a:gd name="T81" fmla="*/ 14 h 86"/>
                <a:gd name="T82" fmla="*/ 108 w 195"/>
                <a:gd name="T83" fmla="*/ 15 h 86"/>
                <a:gd name="T84" fmla="*/ 115 w 195"/>
                <a:gd name="T85" fmla="*/ 22 h 86"/>
                <a:gd name="T86" fmla="*/ 117 w 195"/>
                <a:gd name="T87" fmla="*/ 27 h 86"/>
                <a:gd name="T88" fmla="*/ 117 w 195"/>
                <a:gd name="T89" fmla="*/ 59 h 86"/>
                <a:gd name="T90" fmla="*/ 165 w 195"/>
                <a:gd name="T91" fmla="*/ 73 h 86"/>
                <a:gd name="T92" fmla="*/ 148 w 195"/>
                <a:gd name="T93" fmla="*/ 50 h 86"/>
                <a:gd name="T94" fmla="*/ 146 w 195"/>
                <a:gd name="T95" fmla="*/ 49 h 86"/>
                <a:gd name="T96" fmla="*/ 140 w 195"/>
                <a:gd name="T97" fmla="*/ 49 h 86"/>
                <a:gd name="T98" fmla="*/ 140 w 195"/>
                <a:gd name="T99" fmla="*/ 73 h 86"/>
                <a:gd name="T100" fmla="*/ 129 w 195"/>
                <a:gd name="T101" fmla="*/ 73 h 86"/>
                <a:gd name="T102" fmla="*/ 129 w 195"/>
                <a:gd name="T103" fmla="*/ 13 h 86"/>
                <a:gd name="T104" fmla="*/ 162 w 195"/>
                <a:gd name="T105" fmla="*/ 13 h 86"/>
                <a:gd name="T106" fmla="*/ 166 w 195"/>
                <a:gd name="T107" fmla="*/ 15 h 86"/>
                <a:gd name="T108" fmla="*/ 172 w 195"/>
                <a:gd name="T109" fmla="*/ 21 h 86"/>
                <a:gd name="T110" fmla="*/ 174 w 195"/>
                <a:gd name="T111" fmla="*/ 25 h 86"/>
                <a:gd name="T112" fmla="*/ 174 w 195"/>
                <a:gd name="T113" fmla="*/ 37 h 86"/>
                <a:gd name="T114" fmla="*/ 172 w 195"/>
                <a:gd name="T115" fmla="*/ 42 h 86"/>
                <a:gd name="T116" fmla="*/ 166 w 195"/>
                <a:gd name="T117" fmla="*/ 47 h 86"/>
                <a:gd name="T118" fmla="*/ 162 w 195"/>
                <a:gd name="T119" fmla="*/ 49 h 86"/>
                <a:gd name="T120" fmla="*/ 160 w 195"/>
                <a:gd name="T121" fmla="*/ 49 h 86"/>
                <a:gd name="T122" fmla="*/ 178 w 195"/>
                <a:gd name="T123" fmla="*/ 73 h 86"/>
                <a:gd name="T124" fmla="*/ 165 w 195"/>
                <a:gd name="T12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86">
                  <a:moveTo>
                    <a:pt x="0" y="86"/>
                  </a:moveTo>
                  <a:cubicBezTo>
                    <a:pt x="195" y="86"/>
                    <a:pt x="195" y="86"/>
                    <a:pt x="195" y="86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56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23"/>
                  </a:lnTo>
                  <a:close/>
                  <a:moveTo>
                    <a:pt x="117" y="59"/>
                  </a:moveTo>
                  <a:cubicBezTo>
                    <a:pt x="117" y="61"/>
                    <a:pt x="117" y="62"/>
                    <a:pt x="115" y="63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2"/>
                    <a:pt x="105" y="73"/>
                    <a:pt x="104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8" y="72"/>
                    <a:pt x="77" y="71"/>
                  </a:cubicBezTo>
                  <a:cubicBezTo>
                    <a:pt x="77" y="71"/>
                    <a:pt x="76" y="71"/>
                    <a:pt x="76" y="71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7" y="62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7" y="26"/>
                    <a:pt x="67" y="25"/>
                  </a:cubicBezTo>
                  <a:cubicBezTo>
                    <a:pt x="67" y="24"/>
                    <a:pt x="68" y="23"/>
                    <a:pt x="69" y="22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7" y="14"/>
                    <a:pt x="78" y="14"/>
                  </a:cubicBezTo>
                  <a:cubicBezTo>
                    <a:pt x="79" y="13"/>
                    <a:pt x="79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5" y="13"/>
                    <a:pt x="106" y="14"/>
                  </a:cubicBezTo>
                  <a:cubicBezTo>
                    <a:pt x="107" y="14"/>
                    <a:pt x="107" y="14"/>
                    <a:pt x="108" y="15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7" y="24"/>
                    <a:pt x="117" y="25"/>
                    <a:pt x="117" y="27"/>
                  </a:cubicBezTo>
                  <a:lnTo>
                    <a:pt x="117" y="59"/>
                  </a:lnTo>
                  <a:close/>
                  <a:moveTo>
                    <a:pt x="165" y="73"/>
                  </a:moveTo>
                  <a:cubicBezTo>
                    <a:pt x="148" y="50"/>
                    <a:pt x="148" y="50"/>
                    <a:pt x="148" y="50"/>
                  </a:cubicBezTo>
                  <a:cubicBezTo>
                    <a:pt x="147" y="49"/>
                    <a:pt x="147" y="49"/>
                    <a:pt x="146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4" y="13"/>
                    <a:pt x="165" y="14"/>
                    <a:pt x="166" y="15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2"/>
                    <a:pt x="174" y="24"/>
                    <a:pt x="174" y="25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9"/>
                    <a:pt x="173" y="40"/>
                    <a:pt x="172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4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78" y="73"/>
                    <a:pt x="178" y="73"/>
                    <a:pt x="178" y="73"/>
                  </a:cubicBezTo>
                  <a:lnTo>
                    <a:pt x="165" y="73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31"/>
            <p:cNvSpPr>
              <a:spLocks/>
            </p:cNvSpPr>
            <p:nvPr userDrawn="1"/>
          </p:nvSpPr>
          <p:spPr bwMode="gray">
            <a:xfrm>
              <a:off x="6127750" y="2055813"/>
              <a:ext cx="192088" cy="295275"/>
            </a:xfrm>
            <a:custGeom>
              <a:avLst/>
              <a:gdLst>
                <a:gd name="T0" fmla="*/ 121 w 121"/>
                <a:gd name="T1" fmla="*/ 31 h 186"/>
                <a:gd name="T2" fmla="*/ 121 w 121"/>
                <a:gd name="T3" fmla="*/ 0 h 186"/>
                <a:gd name="T4" fmla="*/ 0 w 121"/>
                <a:gd name="T5" fmla="*/ 0 h 186"/>
                <a:gd name="T6" fmla="*/ 0 w 121"/>
                <a:gd name="T7" fmla="*/ 186 h 186"/>
                <a:gd name="T8" fmla="*/ 31 w 121"/>
                <a:gd name="T9" fmla="*/ 186 h 186"/>
                <a:gd name="T10" fmla="*/ 31 w 121"/>
                <a:gd name="T11" fmla="*/ 108 h 186"/>
                <a:gd name="T12" fmla="*/ 121 w 121"/>
                <a:gd name="T13" fmla="*/ 108 h 186"/>
                <a:gd name="T14" fmla="*/ 121 w 121"/>
                <a:gd name="T15" fmla="*/ 77 h 186"/>
                <a:gd name="T16" fmla="*/ 31 w 121"/>
                <a:gd name="T17" fmla="*/ 77 h 186"/>
                <a:gd name="T18" fmla="*/ 31 w 121"/>
                <a:gd name="T19" fmla="*/ 31 h 186"/>
                <a:gd name="T20" fmla="*/ 31 w 121"/>
                <a:gd name="T21" fmla="*/ 31 h 186"/>
                <a:gd name="T22" fmla="*/ 121 w 121"/>
                <a:gd name="T23" fmla="*/ 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86">
                  <a:moveTo>
                    <a:pt x="121" y="31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31" y="186"/>
                  </a:lnTo>
                  <a:lnTo>
                    <a:pt x="31" y="108"/>
                  </a:lnTo>
                  <a:lnTo>
                    <a:pt x="121" y="108"/>
                  </a:lnTo>
                  <a:lnTo>
                    <a:pt x="121" y="77"/>
                  </a:lnTo>
                  <a:lnTo>
                    <a:pt x="31" y="7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32"/>
            <p:cNvSpPr>
              <a:spLocks noEditPoints="1"/>
            </p:cNvSpPr>
            <p:nvPr userDrawn="1"/>
          </p:nvSpPr>
          <p:spPr bwMode="gray">
            <a:xfrm>
              <a:off x="6373813" y="2055813"/>
              <a:ext cx="246063" cy="295275"/>
            </a:xfrm>
            <a:custGeom>
              <a:avLst/>
              <a:gdLst>
                <a:gd name="T0" fmla="*/ 50 w 50"/>
                <a:gd name="T1" fmla="*/ 14 h 60"/>
                <a:gd name="T2" fmla="*/ 48 w 50"/>
                <a:gd name="T3" fmla="*/ 9 h 60"/>
                <a:gd name="T4" fmla="*/ 41 w 50"/>
                <a:gd name="T5" fmla="*/ 2 h 60"/>
                <a:gd name="T6" fmla="*/ 39 w 50"/>
                <a:gd name="T7" fmla="*/ 1 h 60"/>
                <a:gd name="T8" fmla="*/ 37 w 50"/>
                <a:gd name="T9" fmla="*/ 0 h 60"/>
                <a:gd name="T10" fmla="*/ 13 w 50"/>
                <a:gd name="T11" fmla="*/ 0 h 60"/>
                <a:gd name="T12" fmla="*/ 11 w 50"/>
                <a:gd name="T13" fmla="*/ 1 h 60"/>
                <a:gd name="T14" fmla="*/ 11 w 50"/>
                <a:gd name="T15" fmla="*/ 1 h 60"/>
                <a:gd name="T16" fmla="*/ 9 w 50"/>
                <a:gd name="T17" fmla="*/ 2 h 60"/>
                <a:gd name="T18" fmla="*/ 2 w 50"/>
                <a:gd name="T19" fmla="*/ 9 h 60"/>
                <a:gd name="T20" fmla="*/ 0 w 50"/>
                <a:gd name="T21" fmla="*/ 14 h 60"/>
                <a:gd name="T22" fmla="*/ 0 w 50"/>
                <a:gd name="T23" fmla="*/ 46 h 60"/>
                <a:gd name="T24" fmla="*/ 2 w 50"/>
                <a:gd name="T25" fmla="*/ 50 h 60"/>
                <a:gd name="T26" fmla="*/ 9 w 50"/>
                <a:gd name="T27" fmla="*/ 58 h 60"/>
                <a:gd name="T28" fmla="*/ 10 w 50"/>
                <a:gd name="T29" fmla="*/ 58 h 60"/>
                <a:gd name="T30" fmla="*/ 11 w 50"/>
                <a:gd name="T31" fmla="*/ 59 h 60"/>
                <a:gd name="T32" fmla="*/ 13 w 50"/>
                <a:gd name="T33" fmla="*/ 60 h 60"/>
                <a:gd name="T34" fmla="*/ 37 w 50"/>
                <a:gd name="T35" fmla="*/ 60 h 60"/>
                <a:gd name="T36" fmla="*/ 39 w 50"/>
                <a:gd name="T37" fmla="*/ 59 h 60"/>
                <a:gd name="T38" fmla="*/ 41 w 50"/>
                <a:gd name="T39" fmla="*/ 58 h 60"/>
                <a:gd name="T40" fmla="*/ 48 w 50"/>
                <a:gd name="T41" fmla="*/ 50 h 60"/>
                <a:gd name="T42" fmla="*/ 50 w 50"/>
                <a:gd name="T43" fmla="*/ 46 h 60"/>
                <a:gd name="T44" fmla="*/ 50 w 50"/>
                <a:gd name="T45" fmla="*/ 14 h 60"/>
                <a:gd name="T46" fmla="*/ 40 w 50"/>
                <a:gd name="T47" fmla="*/ 44 h 60"/>
                <a:gd name="T48" fmla="*/ 40 w 50"/>
                <a:gd name="T49" fmla="*/ 44 h 60"/>
                <a:gd name="T50" fmla="*/ 39 w 50"/>
                <a:gd name="T51" fmla="*/ 45 h 60"/>
                <a:gd name="T52" fmla="*/ 36 w 50"/>
                <a:gd name="T53" fmla="*/ 49 h 60"/>
                <a:gd name="T54" fmla="*/ 34 w 50"/>
                <a:gd name="T55" fmla="*/ 49 h 60"/>
                <a:gd name="T56" fmla="*/ 16 w 50"/>
                <a:gd name="T57" fmla="*/ 49 h 60"/>
                <a:gd name="T58" fmla="*/ 14 w 50"/>
                <a:gd name="T59" fmla="*/ 49 h 60"/>
                <a:gd name="T60" fmla="*/ 11 w 50"/>
                <a:gd name="T61" fmla="*/ 45 h 60"/>
                <a:gd name="T62" fmla="*/ 10 w 50"/>
                <a:gd name="T63" fmla="*/ 44 h 60"/>
                <a:gd name="T64" fmla="*/ 10 w 50"/>
                <a:gd name="T65" fmla="*/ 16 h 60"/>
                <a:gd name="T66" fmla="*/ 11 w 50"/>
                <a:gd name="T67" fmla="*/ 15 h 60"/>
                <a:gd name="T68" fmla="*/ 11 w 50"/>
                <a:gd name="T69" fmla="*/ 14 h 60"/>
                <a:gd name="T70" fmla="*/ 14 w 50"/>
                <a:gd name="T71" fmla="*/ 11 h 60"/>
                <a:gd name="T72" fmla="*/ 16 w 50"/>
                <a:gd name="T73" fmla="*/ 10 h 60"/>
                <a:gd name="T74" fmla="*/ 34 w 50"/>
                <a:gd name="T75" fmla="*/ 10 h 60"/>
                <a:gd name="T76" fmla="*/ 36 w 50"/>
                <a:gd name="T77" fmla="*/ 11 h 60"/>
                <a:gd name="T78" fmla="*/ 39 w 50"/>
                <a:gd name="T79" fmla="*/ 14 h 60"/>
                <a:gd name="T80" fmla="*/ 40 w 50"/>
                <a:gd name="T81" fmla="*/ 16 h 60"/>
                <a:gd name="T82" fmla="*/ 40 w 50"/>
                <a:gd name="T83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60">
                  <a:moveTo>
                    <a:pt x="50" y="14"/>
                  </a:moveTo>
                  <a:cubicBezTo>
                    <a:pt x="50" y="12"/>
                    <a:pt x="50" y="11"/>
                    <a:pt x="48" y="9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8" y="60"/>
                    <a:pt x="38" y="59"/>
                    <a:pt x="39" y="59"/>
                  </a:cubicBezTo>
                  <a:cubicBezTo>
                    <a:pt x="40" y="59"/>
                    <a:pt x="41" y="58"/>
                    <a:pt x="41" y="5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8"/>
                    <a:pt x="50" y="46"/>
                  </a:cubicBezTo>
                  <a:lnTo>
                    <a:pt x="50" y="14"/>
                  </a:ln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4" y="4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0" y="45"/>
                    <a:pt x="10" y="4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6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11"/>
                    <a:pt x="36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5"/>
                    <a:pt x="40" y="16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3"/>
            <p:cNvSpPr>
              <a:spLocks noEditPoints="1"/>
            </p:cNvSpPr>
            <p:nvPr userDrawn="1"/>
          </p:nvSpPr>
          <p:spPr bwMode="gray">
            <a:xfrm>
              <a:off x="6678613" y="2055813"/>
              <a:ext cx="239713" cy="295275"/>
            </a:xfrm>
            <a:custGeom>
              <a:avLst/>
              <a:gdLst>
                <a:gd name="T0" fmla="*/ 33 w 49"/>
                <a:gd name="T1" fmla="*/ 36 h 60"/>
                <a:gd name="T2" fmla="*/ 37 w 49"/>
                <a:gd name="T3" fmla="*/ 34 h 60"/>
                <a:gd name="T4" fmla="*/ 43 w 49"/>
                <a:gd name="T5" fmla="*/ 29 h 60"/>
                <a:gd name="T6" fmla="*/ 45 w 49"/>
                <a:gd name="T7" fmla="*/ 24 h 60"/>
                <a:gd name="T8" fmla="*/ 45 w 49"/>
                <a:gd name="T9" fmla="*/ 12 h 60"/>
                <a:gd name="T10" fmla="*/ 43 w 49"/>
                <a:gd name="T11" fmla="*/ 8 h 60"/>
                <a:gd name="T12" fmla="*/ 37 w 49"/>
                <a:gd name="T13" fmla="*/ 2 h 60"/>
                <a:gd name="T14" fmla="*/ 33 w 49"/>
                <a:gd name="T15" fmla="*/ 0 h 60"/>
                <a:gd name="T16" fmla="*/ 0 w 49"/>
                <a:gd name="T17" fmla="*/ 0 h 60"/>
                <a:gd name="T18" fmla="*/ 0 w 49"/>
                <a:gd name="T19" fmla="*/ 60 h 60"/>
                <a:gd name="T20" fmla="*/ 11 w 49"/>
                <a:gd name="T21" fmla="*/ 60 h 60"/>
                <a:gd name="T22" fmla="*/ 11 w 49"/>
                <a:gd name="T23" fmla="*/ 36 h 60"/>
                <a:gd name="T24" fmla="*/ 17 w 49"/>
                <a:gd name="T25" fmla="*/ 36 h 60"/>
                <a:gd name="T26" fmla="*/ 19 w 49"/>
                <a:gd name="T27" fmla="*/ 37 h 60"/>
                <a:gd name="T28" fmla="*/ 36 w 49"/>
                <a:gd name="T29" fmla="*/ 60 h 60"/>
                <a:gd name="T30" fmla="*/ 49 w 49"/>
                <a:gd name="T31" fmla="*/ 60 h 60"/>
                <a:gd name="T32" fmla="*/ 31 w 49"/>
                <a:gd name="T33" fmla="*/ 36 h 60"/>
                <a:gd name="T34" fmla="*/ 33 w 49"/>
                <a:gd name="T35" fmla="*/ 36 h 60"/>
                <a:gd name="T36" fmla="*/ 11 w 49"/>
                <a:gd name="T37" fmla="*/ 26 h 60"/>
                <a:gd name="T38" fmla="*/ 11 w 49"/>
                <a:gd name="T39" fmla="*/ 10 h 60"/>
                <a:gd name="T40" fmla="*/ 31 w 49"/>
                <a:gd name="T41" fmla="*/ 10 h 60"/>
                <a:gd name="T42" fmla="*/ 32 w 49"/>
                <a:gd name="T43" fmla="*/ 11 h 60"/>
                <a:gd name="T44" fmla="*/ 34 w 49"/>
                <a:gd name="T45" fmla="*/ 13 h 60"/>
                <a:gd name="T46" fmla="*/ 34 w 49"/>
                <a:gd name="T47" fmla="*/ 14 h 60"/>
                <a:gd name="T48" fmla="*/ 34 w 49"/>
                <a:gd name="T49" fmla="*/ 22 h 60"/>
                <a:gd name="T50" fmla="*/ 34 w 49"/>
                <a:gd name="T51" fmla="*/ 24 h 60"/>
                <a:gd name="T52" fmla="*/ 32 w 49"/>
                <a:gd name="T53" fmla="*/ 25 h 60"/>
                <a:gd name="T54" fmla="*/ 31 w 49"/>
                <a:gd name="T55" fmla="*/ 26 h 60"/>
                <a:gd name="T56" fmla="*/ 11 w 49"/>
                <a:gd name="T5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60">
                  <a:moveTo>
                    <a:pt x="33" y="36"/>
                  </a:moveTo>
                  <a:cubicBezTo>
                    <a:pt x="35" y="36"/>
                    <a:pt x="36" y="36"/>
                    <a:pt x="37" y="3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7"/>
                    <a:pt x="45" y="26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4" y="9"/>
                    <a:pt x="43" y="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3" y="36"/>
                  </a:lnTo>
                  <a:close/>
                  <a:moveTo>
                    <a:pt x="11" y="26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6"/>
                    <a:pt x="31" y="26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34"/>
            <p:cNvSpPr>
              <a:spLocks/>
            </p:cNvSpPr>
            <p:nvPr userDrawn="1"/>
          </p:nvSpPr>
          <p:spPr bwMode="gray">
            <a:xfrm>
              <a:off x="6732588" y="2105025"/>
              <a:ext cx="112713" cy="79375"/>
            </a:xfrm>
            <a:custGeom>
              <a:avLst/>
              <a:gdLst>
                <a:gd name="T0" fmla="*/ 23 w 23"/>
                <a:gd name="T1" fmla="*/ 14 h 16"/>
                <a:gd name="T2" fmla="*/ 23 w 23"/>
                <a:gd name="T3" fmla="*/ 12 h 16"/>
                <a:gd name="T4" fmla="*/ 23 w 23"/>
                <a:gd name="T5" fmla="*/ 4 h 16"/>
                <a:gd name="T6" fmla="*/ 23 w 23"/>
                <a:gd name="T7" fmla="*/ 3 h 16"/>
                <a:gd name="T8" fmla="*/ 21 w 23"/>
                <a:gd name="T9" fmla="*/ 1 h 16"/>
                <a:gd name="T10" fmla="*/ 20 w 23"/>
                <a:gd name="T11" fmla="*/ 0 h 16"/>
                <a:gd name="T12" fmla="*/ 0 w 23"/>
                <a:gd name="T13" fmla="*/ 0 h 16"/>
                <a:gd name="T14" fmla="*/ 0 w 23"/>
                <a:gd name="T15" fmla="*/ 16 h 16"/>
                <a:gd name="T16" fmla="*/ 20 w 23"/>
                <a:gd name="T17" fmla="*/ 16 h 16"/>
                <a:gd name="T18" fmla="*/ 21 w 23"/>
                <a:gd name="T19" fmla="*/ 15 h 16"/>
                <a:gd name="T20" fmla="*/ 23 w 23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6"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6"/>
                    <a:pt x="21" y="15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35"/>
            <p:cNvSpPr>
              <a:spLocks/>
            </p:cNvSpPr>
            <p:nvPr userDrawn="1"/>
          </p:nvSpPr>
          <p:spPr bwMode="gray">
            <a:xfrm>
              <a:off x="6423025" y="2105025"/>
              <a:ext cx="147638" cy="192088"/>
            </a:xfrm>
            <a:custGeom>
              <a:avLst/>
              <a:gdLst>
                <a:gd name="T0" fmla="*/ 29 w 30"/>
                <a:gd name="T1" fmla="*/ 4 h 39"/>
                <a:gd name="T2" fmla="*/ 26 w 30"/>
                <a:gd name="T3" fmla="*/ 1 h 39"/>
                <a:gd name="T4" fmla="*/ 24 w 30"/>
                <a:gd name="T5" fmla="*/ 0 h 39"/>
                <a:gd name="T6" fmla="*/ 6 w 30"/>
                <a:gd name="T7" fmla="*/ 0 h 39"/>
                <a:gd name="T8" fmla="*/ 4 w 30"/>
                <a:gd name="T9" fmla="*/ 1 h 39"/>
                <a:gd name="T10" fmla="*/ 1 w 30"/>
                <a:gd name="T11" fmla="*/ 4 h 39"/>
                <a:gd name="T12" fmla="*/ 1 w 30"/>
                <a:gd name="T13" fmla="*/ 5 h 39"/>
                <a:gd name="T14" fmla="*/ 0 w 30"/>
                <a:gd name="T15" fmla="*/ 6 h 39"/>
                <a:gd name="T16" fmla="*/ 0 w 30"/>
                <a:gd name="T17" fmla="*/ 34 h 39"/>
                <a:gd name="T18" fmla="*/ 1 w 30"/>
                <a:gd name="T19" fmla="*/ 35 h 39"/>
                <a:gd name="T20" fmla="*/ 4 w 30"/>
                <a:gd name="T21" fmla="*/ 39 h 39"/>
                <a:gd name="T22" fmla="*/ 6 w 30"/>
                <a:gd name="T23" fmla="*/ 39 h 39"/>
                <a:gd name="T24" fmla="*/ 24 w 30"/>
                <a:gd name="T25" fmla="*/ 39 h 39"/>
                <a:gd name="T26" fmla="*/ 26 w 30"/>
                <a:gd name="T27" fmla="*/ 39 h 39"/>
                <a:gd name="T28" fmla="*/ 29 w 30"/>
                <a:gd name="T29" fmla="*/ 35 h 39"/>
                <a:gd name="T30" fmla="*/ 30 w 30"/>
                <a:gd name="T31" fmla="*/ 34 h 39"/>
                <a:gd name="T32" fmla="*/ 30 w 30"/>
                <a:gd name="T33" fmla="*/ 6 h 39"/>
                <a:gd name="T34" fmla="*/ 29 w 30"/>
                <a:gd name="T3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9">
                  <a:moveTo>
                    <a:pt x="29" y="4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5"/>
                    <a:pt x="30" y="3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2" name="Group 121"/>
          <p:cNvGrpSpPr/>
          <p:nvPr userDrawn="1"/>
        </p:nvGrpSpPr>
        <p:grpSpPr>
          <a:xfrm rot="21328392">
            <a:off x="7824043" y="5321067"/>
            <a:ext cx="2551543" cy="416600"/>
            <a:chOff x="2047875" y="1746250"/>
            <a:chExt cx="3851275" cy="628650"/>
          </a:xfrm>
        </p:grpSpPr>
        <p:sp>
          <p:nvSpPr>
            <p:cNvPr id="123" name="Freeform 5"/>
            <p:cNvSpPr>
              <a:spLocks/>
            </p:cNvSpPr>
            <p:nvPr userDrawn="1"/>
          </p:nvSpPr>
          <p:spPr bwMode="gray">
            <a:xfrm>
              <a:off x="2047875" y="1746250"/>
              <a:ext cx="422275" cy="604838"/>
            </a:xfrm>
            <a:custGeom>
              <a:avLst/>
              <a:gdLst>
                <a:gd name="T0" fmla="*/ 35 w 86"/>
                <a:gd name="T1" fmla="*/ 0 h 123"/>
                <a:gd name="T2" fmla="*/ 86 w 86"/>
                <a:gd name="T3" fmla="*/ 0 h 123"/>
                <a:gd name="T4" fmla="*/ 50 w 86"/>
                <a:gd name="T5" fmla="*/ 123 h 123"/>
                <a:gd name="T6" fmla="*/ 0 w 86"/>
                <a:gd name="T7" fmla="*/ 123 h 123"/>
                <a:gd name="T8" fmla="*/ 35 w 8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3">
                  <a:moveTo>
                    <a:pt x="3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59" y="91"/>
                    <a:pt x="50" y="123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6"/>
            <p:cNvSpPr>
              <a:spLocks noEditPoints="1"/>
            </p:cNvSpPr>
            <p:nvPr userDrawn="1"/>
          </p:nvSpPr>
          <p:spPr bwMode="gray">
            <a:xfrm>
              <a:off x="2333625" y="1874838"/>
              <a:ext cx="776288" cy="495300"/>
            </a:xfrm>
            <a:custGeom>
              <a:avLst/>
              <a:gdLst>
                <a:gd name="T0" fmla="*/ 145 w 158"/>
                <a:gd name="T1" fmla="*/ 51 h 101"/>
                <a:gd name="T2" fmla="*/ 123 w 158"/>
                <a:gd name="T3" fmla="*/ 14 h 101"/>
                <a:gd name="T4" fmla="*/ 29 w 158"/>
                <a:gd name="T5" fmla="*/ 32 h 101"/>
                <a:gd name="T6" fmla="*/ 18 w 158"/>
                <a:gd name="T7" fmla="*/ 86 h 101"/>
                <a:gd name="T8" fmla="*/ 74 w 158"/>
                <a:gd name="T9" fmla="*/ 99 h 101"/>
                <a:gd name="T10" fmla="*/ 120 w 158"/>
                <a:gd name="T11" fmla="*/ 91 h 101"/>
                <a:gd name="T12" fmla="*/ 129 w 158"/>
                <a:gd name="T13" fmla="*/ 68 h 101"/>
                <a:gd name="T14" fmla="*/ 80 w 158"/>
                <a:gd name="T15" fmla="*/ 83 h 101"/>
                <a:gd name="T16" fmla="*/ 58 w 158"/>
                <a:gd name="T17" fmla="*/ 71 h 101"/>
                <a:gd name="T18" fmla="*/ 145 w 158"/>
                <a:gd name="T19" fmla="*/ 51 h 101"/>
                <a:gd name="T20" fmla="*/ 64 w 158"/>
                <a:gd name="T21" fmla="*/ 45 h 101"/>
                <a:gd name="T22" fmla="*/ 90 w 158"/>
                <a:gd name="T23" fmla="*/ 25 h 101"/>
                <a:gd name="T24" fmla="*/ 105 w 158"/>
                <a:gd name="T25" fmla="*/ 42 h 101"/>
                <a:gd name="T26" fmla="*/ 59 w 158"/>
                <a:gd name="T27" fmla="*/ 65 h 101"/>
                <a:gd name="T28" fmla="*/ 64 w 158"/>
                <a:gd name="T29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01">
                  <a:moveTo>
                    <a:pt x="145" y="51"/>
                  </a:moveTo>
                  <a:cubicBezTo>
                    <a:pt x="145" y="51"/>
                    <a:pt x="158" y="24"/>
                    <a:pt x="123" y="14"/>
                  </a:cubicBezTo>
                  <a:cubicBezTo>
                    <a:pt x="123" y="14"/>
                    <a:pt x="66" y="0"/>
                    <a:pt x="29" y="32"/>
                  </a:cubicBezTo>
                  <a:cubicBezTo>
                    <a:pt x="29" y="32"/>
                    <a:pt x="0" y="62"/>
                    <a:pt x="18" y="86"/>
                  </a:cubicBezTo>
                  <a:cubicBezTo>
                    <a:pt x="18" y="86"/>
                    <a:pt x="29" y="101"/>
                    <a:pt x="74" y="99"/>
                  </a:cubicBezTo>
                  <a:cubicBezTo>
                    <a:pt x="74" y="99"/>
                    <a:pt x="110" y="97"/>
                    <a:pt x="120" y="91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05" y="82"/>
                    <a:pt x="80" y="83"/>
                  </a:cubicBezTo>
                  <a:cubicBezTo>
                    <a:pt x="80" y="83"/>
                    <a:pt x="54" y="85"/>
                    <a:pt x="58" y="71"/>
                  </a:cubicBezTo>
                  <a:lnTo>
                    <a:pt x="145" y="51"/>
                  </a:lnTo>
                  <a:close/>
                  <a:moveTo>
                    <a:pt x="64" y="45"/>
                  </a:moveTo>
                  <a:cubicBezTo>
                    <a:pt x="70" y="23"/>
                    <a:pt x="90" y="25"/>
                    <a:pt x="90" y="25"/>
                  </a:cubicBezTo>
                  <a:cubicBezTo>
                    <a:pt x="109" y="25"/>
                    <a:pt x="105" y="42"/>
                    <a:pt x="105" y="42"/>
                  </a:cubicBezTo>
                  <a:cubicBezTo>
                    <a:pt x="59" y="65"/>
                    <a:pt x="59" y="65"/>
                    <a:pt x="59" y="65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7"/>
            <p:cNvSpPr>
              <a:spLocks/>
            </p:cNvSpPr>
            <p:nvPr userDrawn="1"/>
          </p:nvSpPr>
          <p:spPr bwMode="gray">
            <a:xfrm>
              <a:off x="3030538" y="1898650"/>
              <a:ext cx="762000" cy="452438"/>
            </a:xfrm>
            <a:custGeom>
              <a:avLst/>
              <a:gdLst>
                <a:gd name="T0" fmla="*/ 23 w 155"/>
                <a:gd name="T1" fmla="*/ 13 h 92"/>
                <a:gd name="T2" fmla="*/ 0 w 155"/>
                <a:gd name="T3" fmla="*/ 92 h 92"/>
                <a:gd name="T4" fmla="*/ 51 w 155"/>
                <a:gd name="T5" fmla="*/ 92 h 92"/>
                <a:gd name="T6" fmla="*/ 71 w 155"/>
                <a:gd name="T7" fmla="*/ 22 h 92"/>
                <a:gd name="T8" fmla="*/ 92 w 155"/>
                <a:gd name="T9" fmla="*/ 23 h 92"/>
                <a:gd name="T10" fmla="*/ 97 w 155"/>
                <a:gd name="T11" fmla="*/ 36 h 92"/>
                <a:gd name="T12" fmla="*/ 89 w 155"/>
                <a:gd name="T13" fmla="*/ 65 h 92"/>
                <a:gd name="T14" fmla="*/ 81 w 155"/>
                <a:gd name="T15" fmla="*/ 92 h 92"/>
                <a:gd name="T16" fmla="*/ 130 w 155"/>
                <a:gd name="T17" fmla="*/ 92 h 92"/>
                <a:gd name="T18" fmla="*/ 147 w 155"/>
                <a:gd name="T19" fmla="*/ 36 h 92"/>
                <a:gd name="T20" fmla="*/ 133 w 155"/>
                <a:gd name="T21" fmla="*/ 11 h 92"/>
                <a:gd name="T22" fmla="*/ 23 w 155"/>
                <a:gd name="T23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92">
                  <a:moveTo>
                    <a:pt x="23" y="13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82" y="20"/>
                    <a:pt x="92" y="23"/>
                  </a:cubicBezTo>
                  <a:cubicBezTo>
                    <a:pt x="92" y="23"/>
                    <a:pt x="101" y="25"/>
                    <a:pt x="97" y="36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55" y="16"/>
                    <a:pt x="133" y="11"/>
                  </a:cubicBezTo>
                  <a:cubicBezTo>
                    <a:pt x="133" y="11"/>
                    <a:pt x="95" y="0"/>
                    <a:pt x="23" y="1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8"/>
            <p:cNvSpPr>
              <a:spLocks noEditPoints="1"/>
            </p:cNvSpPr>
            <p:nvPr userDrawn="1"/>
          </p:nvSpPr>
          <p:spPr bwMode="gray">
            <a:xfrm>
              <a:off x="3689350" y="1917700"/>
              <a:ext cx="836613" cy="457200"/>
            </a:xfrm>
            <a:custGeom>
              <a:avLst/>
              <a:gdLst>
                <a:gd name="T0" fmla="*/ 99 w 170"/>
                <a:gd name="T1" fmla="*/ 3 h 93"/>
                <a:gd name="T2" fmla="*/ 17 w 170"/>
                <a:gd name="T3" fmla="*/ 46 h 93"/>
                <a:gd name="T4" fmla="*/ 71 w 170"/>
                <a:gd name="T5" fmla="*/ 90 h 93"/>
                <a:gd name="T6" fmla="*/ 158 w 170"/>
                <a:gd name="T7" fmla="*/ 44 h 93"/>
                <a:gd name="T8" fmla="*/ 99 w 170"/>
                <a:gd name="T9" fmla="*/ 3 h 93"/>
                <a:gd name="T10" fmla="*/ 106 w 170"/>
                <a:gd name="T11" fmla="*/ 50 h 93"/>
                <a:gd name="T12" fmla="*/ 73 w 170"/>
                <a:gd name="T13" fmla="*/ 73 h 93"/>
                <a:gd name="T14" fmla="*/ 70 w 170"/>
                <a:gd name="T15" fmla="*/ 41 h 93"/>
                <a:gd name="T16" fmla="*/ 95 w 170"/>
                <a:gd name="T17" fmla="*/ 18 h 93"/>
                <a:gd name="T18" fmla="*/ 106 w 170"/>
                <a:gd name="T1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93">
                  <a:moveTo>
                    <a:pt x="99" y="3"/>
                  </a:moveTo>
                  <a:cubicBezTo>
                    <a:pt x="28" y="2"/>
                    <a:pt x="17" y="46"/>
                    <a:pt x="17" y="46"/>
                  </a:cubicBezTo>
                  <a:cubicBezTo>
                    <a:pt x="0" y="93"/>
                    <a:pt x="71" y="90"/>
                    <a:pt x="71" y="90"/>
                  </a:cubicBezTo>
                  <a:cubicBezTo>
                    <a:pt x="81" y="91"/>
                    <a:pt x="147" y="89"/>
                    <a:pt x="158" y="44"/>
                  </a:cubicBezTo>
                  <a:cubicBezTo>
                    <a:pt x="170" y="0"/>
                    <a:pt x="99" y="3"/>
                    <a:pt x="99" y="3"/>
                  </a:cubicBezTo>
                  <a:moveTo>
                    <a:pt x="106" y="50"/>
                  </a:moveTo>
                  <a:cubicBezTo>
                    <a:pt x="106" y="50"/>
                    <a:pt x="95" y="82"/>
                    <a:pt x="73" y="73"/>
                  </a:cubicBezTo>
                  <a:cubicBezTo>
                    <a:pt x="68" y="71"/>
                    <a:pt x="62" y="60"/>
                    <a:pt x="70" y="41"/>
                  </a:cubicBezTo>
                  <a:cubicBezTo>
                    <a:pt x="70" y="41"/>
                    <a:pt x="79" y="17"/>
                    <a:pt x="95" y="18"/>
                  </a:cubicBezTo>
                  <a:cubicBezTo>
                    <a:pt x="95" y="18"/>
                    <a:pt x="117" y="16"/>
                    <a:pt x="106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9"/>
            <p:cNvSpPr>
              <a:spLocks noEditPoints="1"/>
            </p:cNvSpPr>
            <p:nvPr userDrawn="1"/>
          </p:nvSpPr>
          <p:spPr bwMode="gray">
            <a:xfrm>
              <a:off x="5026025" y="1917700"/>
              <a:ext cx="831850" cy="457200"/>
            </a:xfrm>
            <a:custGeom>
              <a:avLst/>
              <a:gdLst>
                <a:gd name="T0" fmla="*/ 98 w 169"/>
                <a:gd name="T1" fmla="*/ 3 h 93"/>
                <a:gd name="T2" fmla="*/ 17 w 169"/>
                <a:gd name="T3" fmla="*/ 46 h 93"/>
                <a:gd name="T4" fmla="*/ 71 w 169"/>
                <a:gd name="T5" fmla="*/ 90 h 93"/>
                <a:gd name="T6" fmla="*/ 158 w 169"/>
                <a:gd name="T7" fmla="*/ 44 h 93"/>
                <a:gd name="T8" fmla="*/ 98 w 169"/>
                <a:gd name="T9" fmla="*/ 3 h 93"/>
                <a:gd name="T10" fmla="*/ 105 w 169"/>
                <a:gd name="T11" fmla="*/ 50 h 93"/>
                <a:gd name="T12" fmla="*/ 73 w 169"/>
                <a:gd name="T13" fmla="*/ 73 h 93"/>
                <a:gd name="T14" fmla="*/ 70 w 169"/>
                <a:gd name="T15" fmla="*/ 41 h 93"/>
                <a:gd name="T16" fmla="*/ 95 w 169"/>
                <a:gd name="T17" fmla="*/ 18 h 93"/>
                <a:gd name="T18" fmla="*/ 105 w 169"/>
                <a:gd name="T1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93">
                  <a:moveTo>
                    <a:pt x="98" y="3"/>
                  </a:moveTo>
                  <a:cubicBezTo>
                    <a:pt x="27" y="2"/>
                    <a:pt x="17" y="46"/>
                    <a:pt x="17" y="46"/>
                  </a:cubicBezTo>
                  <a:cubicBezTo>
                    <a:pt x="0" y="93"/>
                    <a:pt x="71" y="90"/>
                    <a:pt x="71" y="90"/>
                  </a:cubicBezTo>
                  <a:cubicBezTo>
                    <a:pt x="80" y="91"/>
                    <a:pt x="146" y="89"/>
                    <a:pt x="158" y="44"/>
                  </a:cubicBezTo>
                  <a:cubicBezTo>
                    <a:pt x="169" y="0"/>
                    <a:pt x="98" y="3"/>
                    <a:pt x="98" y="3"/>
                  </a:cubicBezTo>
                  <a:moveTo>
                    <a:pt x="105" y="50"/>
                  </a:moveTo>
                  <a:cubicBezTo>
                    <a:pt x="105" y="50"/>
                    <a:pt x="95" y="82"/>
                    <a:pt x="73" y="73"/>
                  </a:cubicBezTo>
                  <a:cubicBezTo>
                    <a:pt x="67" y="71"/>
                    <a:pt x="62" y="60"/>
                    <a:pt x="70" y="41"/>
                  </a:cubicBezTo>
                  <a:cubicBezTo>
                    <a:pt x="70" y="41"/>
                    <a:pt x="78" y="17"/>
                    <a:pt x="95" y="18"/>
                  </a:cubicBezTo>
                  <a:cubicBezTo>
                    <a:pt x="95" y="18"/>
                    <a:pt x="117" y="16"/>
                    <a:pt x="105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0"/>
            <p:cNvSpPr>
              <a:spLocks/>
            </p:cNvSpPr>
            <p:nvPr userDrawn="1"/>
          </p:nvSpPr>
          <p:spPr bwMode="gray">
            <a:xfrm>
              <a:off x="4495800" y="1943100"/>
              <a:ext cx="687388" cy="407988"/>
            </a:xfrm>
            <a:custGeom>
              <a:avLst/>
              <a:gdLst>
                <a:gd name="T0" fmla="*/ 0 w 433"/>
                <a:gd name="T1" fmla="*/ 0 h 257"/>
                <a:gd name="T2" fmla="*/ 139 w 433"/>
                <a:gd name="T3" fmla="*/ 0 h 257"/>
                <a:gd name="T4" fmla="*/ 164 w 433"/>
                <a:gd name="T5" fmla="*/ 176 h 257"/>
                <a:gd name="T6" fmla="*/ 285 w 433"/>
                <a:gd name="T7" fmla="*/ 0 h 257"/>
                <a:gd name="T8" fmla="*/ 433 w 433"/>
                <a:gd name="T9" fmla="*/ 0 h 257"/>
                <a:gd name="T10" fmla="*/ 260 w 433"/>
                <a:gd name="T11" fmla="*/ 257 h 257"/>
                <a:gd name="T12" fmla="*/ 31 w 433"/>
                <a:gd name="T13" fmla="*/ 257 h 257"/>
                <a:gd name="T14" fmla="*/ 0 w 43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257">
                  <a:moveTo>
                    <a:pt x="0" y="0"/>
                  </a:moveTo>
                  <a:lnTo>
                    <a:pt x="139" y="0"/>
                  </a:lnTo>
                  <a:lnTo>
                    <a:pt x="164" y="176"/>
                  </a:lnTo>
                  <a:lnTo>
                    <a:pt x="285" y="0"/>
                  </a:lnTo>
                  <a:lnTo>
                    <a:pt x="433" y="0"/>
                  </a:lnTo>
                  <a:lnTo>
                    <a:pt x="260" y="257"/>
                  </a:lnTo>
                  <a:lnTo>
                    <a:pt x="31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29" name="Picture 37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86437" y="2238375"/>
              <a:ext cx="112713" cy="11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0" name="Picture 2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" r="69861" b="39550"/>
          <a:stretch/>
        </p:blipFill>
        <p:spPr bwMode="ltGray">
          <a:xfrm rot="16021882">
            <a:off x="7748900" y="-748427"/>
            <a:ext cx="1975252" cy="45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C:\Users\Kathy\Documents\Corporate PPT Template\Phase 2\TM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1300000">
            <a:off x="11053715" y="5925297"/>
            <a:ext cx="73151" cy="37354"/>
          </a:xfrm>
          <a:prstGeom prst="rect">
            <a:avLst/>
          </a:prstGeom>
          <a:noFill/>
        </p:spPr>
      </p:pic>
      <p:sp>
        <p:nvSpPr>
          <p:cNvPr id="49" name="Rectangle 11"/>
          <p:cNvSpPr>
            <a:spLocks noChangeArrowheads="1"/>
          </p:cNvSpPr>
          <p:nvPr userDrawn="1"/>
        </p:nvSpPr>
        <p:spPr bwMode="gray">
          <a:xfrm rot="21365145">
            <a:off x="10268962" y="3156017"/>
            <a:ext cx="1322387" cy="457200"/>
          </a:xfrm>
          <a:custGeom>
            <a:avLst/>
            <a:gdLst>
              <a:gd name="connsiteX0" fmla="*/ 0 w 855342"/>
              <a:gd name="connsiteY0" fmla="*/ 0 h 519360"/>
              <a:gd name="connsiteX1" fmla="*/ 855342 w 855342"/>
              <a:gd name="connsiteY1" fmla="*/ 0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55342"/>
              <a:gd name="connsiteY0" fmla="*/ 0 h 519360"/>
              <a:gd name="connsiteX1" fmla="*/ 569438 w 855342"/>
              <a:gd name="connsiteY1" fmla="*/ 14374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48589"/>
              <a:gd name="connsiteY0" fmla="*/ 0 h 519360"/>
              <a:gd name="connsiteX1" fmla="*/ 569438 w 848589"/>
              <a:gd name="connsiteY1" fmla="*/ 14374 h 519360"/>
              <a:gd name="connsiteX2" fmla="*/ 848589 w 848589"/>
              <a:gd name="connsiteY2" fmla="*/ 332367 h 519360"/>
              <a:gd name="connsiteX3" fmla="*/ 0 w 848589"/>
              <a:gd name="connsiteY3" fmla="*/ 519360 h 519360"/>
              <a:gd name="connsiteX4" fmla="*/ 0 w 848589"/>
              <a:gd name="connsiteY4" fmla="*/ 0 h 519360"/>
              <a:gd name="connsiteX0" fmla="*/ 0 w 1144262"/>
              <a:gd name="connsiteY0" fmla="*/ 0 h 569570"/>
              <a:gd name="connsiteX1" fmla="*/ 569438 w 1144262"/>
              <a:gd name="connsiteY1" fmla="*/ 14374 h 569570"/>
              <a:gd name="connsiteX2" fmla="*/ 1144262 w 1144262"/>
              <a:gd name="connsiteY2" fmla="*/ 569571 h 569570"/>
              <a:gd name="connsiteX3" fmla="*/ 0 w 1144262"/>
              <a:gd name="connsiteY3" fmla="*/ 519360 h 569570"/>
              <a:gd name="connsiteX4" fmla="*/ 0 w 1144262"/>
              <a:gd name="connsiteY4" fmla="*/ 0 h 569570"/>
              <a:gd name="connsiteX0" fmla="*/ 3094 w 1147356"/>
              <a:gd name="connsiteY0" fmla="*/ 0 h 586267"/>
              <a:gd name="connsiteX1" fmla="*/ 572532 w 1147356"/>
              <a:gd name="connsiteY1" fmla="*/ 14374 h 586267"/>
              <a:gd name="connsiteX2" fmla="*/ 1147356 w 1147356"/>
              <a:gd name="connsiteY2" fmla="*/ 569571 h 586267"/>
              <a:gd name="connsiteX3" fmla="*/ 0 w 1147356"/>
              <a:gd name="connsiteY3" fmla="*/ 586268 h 586267"/>
              <a:gd name="connsiteX4" fmla="*/ 3094 w 1147356"/>
              <a:gd name="connsiteY4" fmla="*/ 0 h 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56" h="586267">
                <a:moveTo>
                  <a:pt x="3094" y="0"/>
                </a:moveTo>
                <a:lnTo>
                  <a:pt x="572532" y="14374"/>
                </a:lnTo>
                <a:lnTo>
                  <a:pt x="1147356" y="569571"/>
                </a:lnTo>
                <a:lnTo>
                  <a:pt x="0" y="586268"/>
                </a:lnTo>
                <a:cubicBezTo>
                  <a:pt x="1031" y="390845"/>
                  <a:pt x="2063" y="195423"/>
                  <a:pt x="3094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gray">
          <a:xfrm rot="21421882">
            <a:off x="760148" y="662755"/>
            <a:ext cx="10315949" cy="4083648"/>
          </a:xfrm>
          <a:prstGeom prst="rect">
            <a:avLst/>
          </a:prstGeom>
          <a:solidFill>
            <a:srgbClr val="EC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 bwMode="gray">
          <a:xfrm rot="21404489">
            <a:off x="1069964" y="870324"/>
            <a:ext cx="9730361" cy="2790117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lang="en-US" sz="5400" b="1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gray">
          <a:xfrm rot="21365145">
            <a:off x="4862432" y="3752192"/>
            <a:ext cx="6801460" cy="1484321"/>
          </a:xfrm>
          <a:custGeom>
            <a:avLst/>
            <a:gdLst>
              <a:gd name="connsiteX0" fmla="*/ 0 w 5430865"/>
              <a:gd name="connsiteY0" fmla="*/ 0 h 979284"/>
              <a:gd name="connsiteX1" fmla="*/ 5430865 w 5430865"/>
              <a:gd name="connsiteY1" fmla="*/ 0 h 979284"/>
              <a:gd name="connsiteX2" fmla="*/ 5430865 w 5430865"/>
              <a:gd name="connsiteY2" fmla="*/ 979284 h 979284"/>
              <a:gd name="connsiteX3" fmla="*/ 0 w 5430865"/>
              <a:gd name="connsiteY3" fmla="*/ 979284 h 979284"/>
              <a:gd name="connsiteX4" fmla="*/ 0 w 5430865"/>
              <a:gd name="connsiteY4" fmla="*/ 0 h 979284"/>
              <a:gd name="connsiteX0" fmla="*/ 0 w 5434373"/>
              <a:gd name="connsiteY0" fmla="*/ 2897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0 w 5434373"/>
              <a:gd name="connsiteY4" fmla="*/ 2897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82 w 5434770"/>
              <a:gd name="connsiteY0" fmla="*/ 0 h 1023513"/>
              <a:gd name="connsiteX1" fmla="*/ 5434770 w 5434770"/>
              <a:gd name="connsiteY1" fmla="*/ 15258 h 1023513"/>
              <a:gd name="connsiteX2" fmla="*/ 5431262 w 5434770"/>
              <a:gd name="connsiteY2" fmla="*/ 1023513 h 1023513"/>
              <a:gd name="connsiteX3" fmla="*/ 397 w 5434770"/>
              <a:gd name="connsiteY3" fmla="*/ 1023513 h 1023513"/>
              <a:gd name="connsiteX4" fmla="*/ 82 w 5434770"/>
              <a:gd name="connsiteY4" fmla="*/ 0 h 1023513"/>
              <a:gd name="connsiteX0" fmla="*/ 3983 w 5434373"/>
              <a:gd name="connsiteY0" fmla="*/ 0 h 1029855"/>
              <a:gd name="connsiteX1" fmla="*/ 5434373 w 5434373"/>
              <a:gd name="connsiteY1" fmla="*/ 21600 h 1029855"/>
              <a:gd name="connsiteX2" fmla="*/ 5430865 w 5434373"/>
              <a:gd name="connsiteY2" fmla="*/ 1029855 h 1029855"/>
              <a:gd name="connsiteX3" fmla="*/ 0 w 5434373"/>
              <a:gd name="connsiteY3" fmla="*/ 1029855 h 1029855"/>
              <a:gd name="connsiteX4" fmla="*/ 3983 w 5434373"/>
              <a:gd name="connsiteY4" fmla="*/ 0 h 1029855"/>
              <a:gd name="connsiteX0" fmla="*/ 3983 w 5434373"/>
              <a:gd name="connsiteY0" fmla="*/ 0 h 1029855"/>
              <a:gd name="connsiteX1" fmla="*/ 5434373 w 5434373"/>
              <a:gd name="connsiteY1" fmla="*/ 21600 h 1029855"/>
              <a:gd name="connsiteX2" fmla="*/ 5430865 w 5434373"/>
              <a:gd name="connsiteY2" fmla="*/ 1029855 h 1029855"/>
              <a:gd name="connsiteX3" fmla="*/ 0 w 5434373"/>
              <a:gd name="connsiteY3" fmla="*/ 1029855 h 1029855"/>
              <a:gd name="connsiteX4" fmla="*/ 3983 w 5434373"/>
              <a:gd name="connsiteY4" fmla="*/ 0 h 10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4373" h="1029855">
                <a:moveTo>
                  <a:pt x="3983" y="0"/>
                </a:moveTo>
                <a:lnTo>
                  <a:pt x="5434373" y="21600"/>
                </a:lnTo>
                <a:cubicBezTo>
                  <a:pt x="5433204" y="357685"/>
                  <a:pt x="5432034" y="693770"/>
                  <a:pt x="5430865" y="1029855"/>
                </a:cubicBezTo>
                <a:lnTo>
                  <a:pt x="0" y="1029855"/>
                </a:lnTo>
                <a:cubicBezTo>
                  <a:pt x="379" y="698610"/>
                  <a:pt x="3604" y="331245"/>
                  <a:pt x="3983" y="0"/>
                </a:cubicBezTo>
                <a:close/>
              </a:path>
            </a:pathLst>
          </a:cu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endParaRPr lang="en-US" sz="1800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gray">
          <a:xfrm rot="21366623">
            <a:off x="5218643" y="4086604"/>
            <a:ext cx="5810111" cy="849929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87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4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4" y="1456767"/>
            <a:ext cx="11744097" cy="488188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9" y="253526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6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 noChangeArrowheads="1"/>
          </p:cNvSpPr>
          <p:nvPr userDrawn="1"/>
        </p:nvSpPr>
        <p:spPr bwMode="gray">
          <a:xfrm>
            <a:off x="9196195" y="3483267"/>
            <a:ext cx="2992630" cy="1685028"/>
          </a:xfrm>
          <a:prstGeom prst="rect">
            <a:avLst/>
          </a:prstGeom>
          <a:solidFill>
            <a:srgbClr val="71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gray">
          <a:xfrm>
            <a:off x="9196196" y="3483456"/>
            <a:ext cx="2743029" cy="1466135"/>
          </a:xfrm>
          <a:custGeom>
            <a:avLst/>
            <a:gdLst>
              <a:gd name="connsiteX0" fmla="*/ 0 w 4746418"/>
              <a:gd name="connsiteY0" fmla="*/ 0 h 1263771"/>
              <a:gd name="connsiteX1" fmla="*/ 4746418 w 4746418"/>
              <a:gd name="connsiteY1" fmla="*/ 0 h 1263771"/>
              <a:gd name="connsiteX2" fmla="*/ 4746418 w 4746418"/>
              <a:gd name="connsiteY2" fmla="*/ 1263771 h 1263771"/>
              <a:gd name="connsiteX3" fmla="*/ 0 w 4746418"/>
              <a:gd name="connsiteY3" fmla="*/ 1263771 h 1263771"/>
              <a:gd name="connsiteX4" fmla="*/ 0 w 4746418"/>
              <a:gd name="connsiteY4" fmla="*/ 0 h 1263771"/>
              <a:gd name="connsiteX0" fmla="*/ 0 w 4746418"/>
              <a:gd name="connsiteY0" fmla="*/ 0 h 1891568"/>
              <a:gd name="connsiteX1" fmla="*/ 4746418 w 4746418"/>
              <a:gd name="connsiteY1" fmla="*/ 627797 h 1891568"/>
              <a:gd name="connsiteX2" fmla="*/ 4746418 w 4746418"/>
              <a:gd name="connsiteY2" fmla="*/ 1891568 h 1891568"/>
              <a:gd name="connsiteX3" fmla="*/ 0 w 4746418"/>
              <a:gd name="connsiteY3" fmla="*/ 1891568 h 1891568"/>
              <a:gd name="connsiteX4" fmla="*/ 0 w 4746418"/>
              <a:gd name="connsiteY4" fmla="*/ 0 h 18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6418" h="1891568">
                <a:moveTo>
                  <a:pt x="0" y="0"/>
                </a:moveTo>
                <a:lnTo>
                  <a:pt x="4746418" y="627797"/>
                </a:lnTo>
                <a:lnTo>
                  <a:pt x="4746418" y="1891568"/>
                </a:lnTo>
                <a:lnTo>
                  <a:pt x="0" y="1891568"/>
                </a:lnTo>
                <a:lnTo>
                  <a:pt x="0" y="0"/>
                </a:lnTo>
                <a:close/>
              </a:path>
            </a:pathLst>
          </a:custGeom>
          <a:solidFill>
            <a:srgbClr val="96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gray">
          <a:xfrm>
            <a:off x="0" y="3966367"/>
            <a:ext cx="11939226" cy="1685028"/>
          </a:xfrm>
          <a:prstGeom prst="rect">
            <a:avLst/>
          </a:prstGeom>
          <a:solidFill>
            <a:srgbClr val="EC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609441" y="5698899"/>
            <a:ext cx="10969943" cy="638756"/>
          </a:xfrm>
          <a:prstGeom prst="rect">
            <a:avLst/>
          </a:prstGeom>
        </p:spPr>
        <p:txBody>
          <a:bodyPr lIns="121899" tIns="60949" rIns="121899" bIns="60949" anchor="ctr">
            <a:normAutofit/>
          </a:bodyPr>
          <a:lstStyle>
            <a:lvl1pPr marL="0" indent="0" algn="r" defTabSz="1218987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400" kern="1200" cap="none" spc="0" dirty="0" smtClean="0">
                <a:solidFill>
                  <a:srgbClr val="961E1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>
          <a:xfrm>
            <a:off x="609441" y="4141177"/>
            <a:ext cx="10969943" cy="1321448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r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all" spc="-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5" name="Rectangle 7"/>
          <p:cNvSpPr>
            <a:spLocks noChangeArrowheads="1"/>
          </p:cNvSpPr>
          <p:nvPr userDrawn="1"/>
        </p:nvSpPr>
        <p:spPr bwMode="invGray">
          <a:xfrm flipH="1">
            <a:off x="82806" y="6501796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invGray">
          <a:xfrm flipH="1">
            <a:off x="-37030" y="6501795"/>
            <a:ext cx="119837" cy="305419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744">
                <a:moveTo>
                  <a:pt x="0" y="0"/>
                </a:moveTo>
                <a:lnTo>
                  <a:pt x="219" y="314"/>
                </a:lnTo>
                <a:lnTo>
                  <a:pt x="219" y="74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21" name="Rectangle 20"/>
          <p:cNvSpPr/>
          <p:nvPr userDrawn="1"/>
        </p:nvSpPr>
        <p:spPr bwMode="invGray">
          <a:xfrm>
            <a:off x="99341" y="6445126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" r="69861" b="39550"/>
          <a:stretch/>
        </p:blipFill>
        <p:spPr bwMode="ltGray">
          <a:xfrm rot="5400000">
            <a:off x="1058535" y="2949844"/>
            <a:ext cx="1633535" cy="375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7" y="6531452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 bwMode="black">
          <a:xfrm>
            <a:off x="512856" y="6450846"/>
            <a:ext cx="3660575" cy="27697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 smtClean="0"/>
              <a:t>2013 LENOVO CONFIDENTIAL. All rights reserved.</a:t>
            </a:r>
            <a:endParaRPr lang="en-US" sz="100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180252" y="621991"/>
            <a:ext cx="6083126" cy="27082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>
              <a:buFontTx/>
              <a:buNone/>
              <a:defRPr lang="en-US" sz="240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13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graphy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10851692" y="4137011"/>
            <a:ext cx="1337132" cy="1685028"/>
          </a:xfrm>
          <a:prstGeom prst="rect">
            <a:avLst/>
          </a:prstGeom>
          <a:solidFill>
            <a:srgbClr val="711617"/>
          </a:solidFill>
          <a:ln>
            <a:noFill/>
          </a:ln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gray">
          <a:xfrm>
            <a:off x="10851694" y="4137200"/>
            <a:ext cx="1087531" cy="1466135"/>
          </a:xfrm>
          <a:custGeom>
            <a:avLst/>
            <a:gdLst>
              <a:gd name="connsiteX0" fmla="*/ 0 w 4746418"/>
              <a:gd name="connsiteY0" fmla="*/ 0 h 1263771"/>
              <a:gd name="connsiteX1" fmla="*/ 4746418 w 4746418"/>
              <a:gd name="connsiteY1" fmla="*/ 0 h 1263771"/>
              <a:gd name="connsiteX2" fmla="*/ 4746418 w 4746418"/>
              <a:gd name="connsiteY2" fmla="*/ 1263771 h 1263771"/>
              <a:gd name="connsiteX3" fmla="*/ 0 w 4746418"/>
              <a:gd name="connsiteY3" fmla="*/ 1263771 h 1263771"/>
              <a:gd name="connsiteX4" fmla="*/ 0 w 4746418"/>
              <a:gd name="connsiteY4" fmla="*/ 0 h 1263771"/>
              <a:gd name="connsiteX0" fmla="*/ 0 w 4746418"/>
              <a:gd name="connsiteY0" fmla="*/ 0 h 1891568"/>
              <a:gd name="connsiteX1" fmla="*/ 4746418 w 4746418"/>
              <a:gd name="connsiteY1" fmla="*/ 627797 h 1891568"/>
              <a:gd name="connsiteX2" fmla="*/ 4746418 w 4746418"/>
              <a:gd name="connsiteY2" fmla="*/ 1891568 h 1891568"/>
              <a:gd name="connsiteX3" fmla="*/ 0 w 4746418"/>
              <a:gd name="connsiteY3" fmla="*/ 1891568 h 1891568"/>
              <a:gd name="connsiteX4" fmla="*/ 0 w 4746418"/>
              <a:gd name="connsiteY4" fmla="*/ 0 h 189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6418" h="1891568">
                <a:moveTo>
                  <a:pt x="0" y="0"/>
                </a:moveTo>
                <a:lnTo>
                  <a:pt x="4746418" y="627797"/>
                </a:lnTo>
                <a:lnTo>
                  <a:pt x="4746418" y="1891568"/>
                </a:lnTo>
                <a:lnTo>
                  <a:pt x="0" y="1891568"/>
                </a:lnTo>
                <a:lnTo>
                  <a:pt x="0" y="0"/>
                </a:lnTo>
                <a:close/>
              </a:path>
            </a:pathLst>
          </a:custGeom>
          <a:solidFill>
            <a:srgbClr val="96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gray">
          <a:xfrm>
            <a:off x="2142829" y="4620111"/>
            <a:ext cx="9796396" cy="1685028"/>
          </a:xfrm>
          <a:prstGeom prst="rect">
            <a:avLst/>
          </a:prstGeom>
          <a:solidFill>
            <a:srgbClr val="EC2225"/>
          </a:solidFill>
          <a:ln>
            <a:noFill/>
          </a:ln>
          <a:effectLst>
            <a:outerShdw blurRad="76200" dist="50800" dir="8400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 bwMode="gray">
          <a:xfrm>
            <a:off x="2601496" y="4905633"/>
            <a:ext cx="8977888" cy="1143000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r" defTabSz="1218987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8" name="Picture 2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" r="69861" b="39550"/>
          <a:stretch/>
        </p:blipFill>
        <p:spPr bwMode="ltGray">
          <a:xfrm rot="5400000">
            <a:off x="3210156" y="3604281"/>
            <a:ext cx="1633535" cy="375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Kathy\Documents\Corporate PPT Template\FINAL\ppt-images\NoTexture_Closi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5925"/>
            <a:ext cx="12188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7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54" y="1122363"/>
            <a:ext cx="8999118" cy="2387600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54" y="3602038"/>
            <a:ext cx="899911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gray">
          <a:xfrm rot="21365145">
            <a:off x="-140873" y="2200084"/>
            <a:ext cx="4075162" cy="3988084"/>
          </a:xfrm>
          <a:custGeom>
            <a:avLst/>
            <a:gdLst>
              <a:gd name="connsiteX0" fmla="*/ 0 w 3379965"/>
              <a:gd name="connsiteY0" fmla="*/ 0 h 2242254"/>
              <a:gd name="connsiteX1" fmla="*/ 3379965 w 3379965"/>
              <a:gd name="connsiteY1" fmla="*/ 0 h 2242254"/>
              <a:gd name="connsiteX2" fmla="*/ 3379965 w 3379965"/>
              <a:gd name="connsiteY2" fmla="*/ 2242254 h 2242254"/>
              <a:gd name="connsiteX3" fmla="*/ 0 w 3379965"/>
              <a:gd name="connsiteY3" fmla="*/ 2242254 h 2242254"/>
              <a:gd name="connsiteX4" fmla="*/ 0 w 3379965"/>
              <a:gd name="connsiteY4" fmla="*/ 0 h 2242254"/>
              <a:gd name="connsiteX0" fmla="*/ 11697 w 3391662"/>
              <a:gd name="connsiteY0" fmla="*/ 0 h 2270705"/>
              <a:gd name="connsiteX1" fmla="*/ 3391662 w 3391662"/>
              <a:gd name="connsiteY1" fmla="*/ 0 h 2270705"/>
              <a:gd name="connsiteX2" fmla="*/ 3391662 w 3391662"/>
              <a:gd name="connsiteY2" fmla="*/ 2242254 h 2270705"/>
              <a:gd name="connsiteX3" fmla="*/ 0 w 3391662"/>
              <a:gd name="connsiteY3" fmla="*/ 2270705 h 2270705"/>
              <a:gd name="connsiteX4" fmla="*/ 11697 w 3391662"/>
              <a:gd name="connsiteY4" fmla="*/ 0 h 2270705"/>
              <a:gd name="connsiteX0" fmla="*/ 0 w 3379965"/>
              <a:gd name="connsiteY0" fmla="*/ 0 h 2242254"/>
              <a:gd name="connsiteX1" fmla="*/ 3379965 w 3379965"/>
              <a:gd name="connsiteY1" fmla="*/ 0 h 2242254"/>
              <a:gd name="connsiteX2" fmla="*/ 3379965 w 3379965"/>
              <a:gd name="connsiteY2" fmla="*/ 2242254 h 2242254"/>
              <a:gd name="connsiteX3" fmla="*/ 314410 w 3379965"/>
              <a:gd name="connsiteY3" fmla="*/ 2232365 h 2242254"/>
              <a:gd name="connsiteX4" fmla="*/ 0 w 3379965"/>
              <a:gd name="connsiteY4" fmla="*/ 0 h 2242254"/>
              <a:gd name="connsiteX0" fmla="*/ 157893 w 3065555"/>
              <a:gd name="connsiteY0" fmla="*/ 0 h 2250373"/>
              <a:gd name="connsiteX1" fmla="*/ 3065555 w 3065555"/>
              <a:gd name="connsiteY1" fmla="*/ 8119 h 2250373"/>
              <a:gd name="connsiteX2" fmla="*/ 3065555 w 3065555"/>
              <a:gd name="connsiteY2" fmla="*/ 2250373 h 2250373"/>
              <a:gd name="connsiteX3" fmla="*/ 0 w 3065555"/>
              <a:gd name="connsiteY3" fmla="*/ 2240484 h 2250373"/>
              <a:gd name="connsiteX4" fmla="*/ 157893 w 3065555"/>
              <a:gd name="connsiteY4" fmla="*/ 0 h 2250373"/>
              <a:gd name="connsiteX0" fmla="*/ 213098 w 3065555"/>
              <a:gd name="connsiteY0" fmla="*/ 0 h 2251124"/>
              <a:gd name="connsiteX1" fmla="*/ 3065555 w 3065555"/>
              <a:gd name="connsiteY1" fmla="*/ 8870 h 2251124"/>
              <a:gd name="connsiteX2" fmla="*/ 3065555 w 3065555"/>
              <a:gd name="connsiteY2" fmla="*/ 2251124 h 2251124"/>
              <a:gd name="connsiteX3" fmla="*/ 0 w 3065555"/>
              <a:gd name="connsiteY3" fmla="*/ 2241235 h 2251124"/>
              <a:gd name="connsiteX4" fmla="*/ 213098 w 3065555"/>
              <a:gd name="connsiteY4" fmla="*/ 0 h 2251124"/>
              <a:gd name="connsiteX0" fmla="*/ 204711 w 3057168"/>
              <a:gd name="connsiteY0" fmla="*/ 0 h 2251556"/>
              <a:gd name="connsiteX1" fmla="*/ 3057168 w 3057168"/>
              <a:gd name="connsiteY1" fmla="*/ 8870 h 2251556"/>
              <a:gd name="connsiteX2" fmla="*/ 3057168 w 3057168"/>
              <a:gd name="connsiteY2" fmla="*/ 2251124 h 2251556"/>
              <a:gd name="connsiteX3" fmla="*/ 0 w 3057168"/>
              <a:gd name="connsiteY3" fmla="*/ 2251556 h 2251556"/>
              <a:gd name="connsiteX4" fmla="*/ 204711 w 3057168"/>
              <a:gd name="connsiteY4" fmla="*/ 0 h 225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68" h="2251556">
                <a:moveTo>
                  <a:pt x="204711" y="0"/>
                </a:moveTo>
                <a:lnTo>
                  <a:pt x="3057168" y="8870"/>
                </a:lnTo>
                <a:lnTo>
                  <a:pt x="3057168" y="2251124"/>
                </a:lnTo>
                <a:lnTo>
                  <a:pt x="0" y="2251556"/>
                </a:lnTo>
                <a:lnTo>
                  <a:pt x="204711" y="0"/>
                </a:lnTo>
                <a:close/>
              </a:path>
            </a:pathLst>
          </a:custGeom>
          <a:solidFill>
            <a:srgbClr val="D9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gray">
          <a:xfrm rot="21347964">
            <a:off x="824927" y="2163538"/>
            <a:ext cx="3112447" cy="3989900"/>
          </a:xfrm>
          <a:custGeom>
            <a:avLst/>
            <a:gdLst>
              <a:gd name="connsiteX0" fmla="*/ 0 w 2245057"/>
              <a:gd name="connsiteY0" fmla="*/ 0 h 1263771"/>
              <a:gd name="connsiteX1" fmla="*/ 2245057 w 2245057"/>
              <a:gd name="connsiteY1" fmla="*/ 0 h 1263771"/>
              <a:gd name="connsiteX2" fmla="*/ 2245057 w 2245057"/>
              <a:gd name="connsiteY2" fmla="*/ 1263771 h 1263771"/>
              <a:gd name="connsiteX3" fmla="*/ 0 w 2245057"/>
              <a:gd name="connsiteY3" fmla="*/ 1263771 h 1263771"/>
              <a:gd name="connsiteX4" fmla="*/ 0 w 2245057"/>
              <a:gd name="connsiteY4" fmla="*/ 0 h 1263771"/>
              <a:gd name="connsiteX0" fmla="*/ 9525 w 2254582"/>
              <a:gd name="connsiteY0" fmla="*/ 0 h 1263771"/>
              <a:gd name="connsiteX1" fmla="*/ 2254582 w 2254582"/>
              <a:gd name="connsiteY1" fmla="*/ 0 h 1263771"/>
              <a:gd name="connsiteX2" fmla="*/ 2254582 w 2254582"/>
              <a:gd name="connsiteY2" fmla="*/ 1263771 h 1263771"/>
              <a:gd name="connsiteX3" fmla="*/ 0 w 2254582"/>
              <a:gd name="connsiteY3" fmla="*/ 606546 h 1263771"/>
              <a:gd name="connsiteX4" fmla="*/ 9525 w 2254582"/>
              <a:gd name="connsiteY4" fmla="*/ 0 h 1263771"/>
              <a:gd name="connsiteX0" fmla="*/ 0 w 2245057"/>
              <a:gd name="connsiteY0" fmla="*/ 0 h 1263771"/>
              <a:gd name="connsiteX1" fmla="*/ 2245057 w 2245057"/>
              <a:gd name="connsiteY1" fmla="*/ 0 h 1263771"/>
              <a:gd name="connsiteX2" fmla="*/ 2245057 w 2245057"/>
              <a:gd name="connsiteY2" fmla="*/ 1263771 h 1263771"/>
              <a:gd name="connsiteX3" fmla="*/ 4465 w 2245057"/>
              <a:gd name="connsiteY3" fmla="*/ 844669 h 1263771"/>
              <a:gd name="connsiteX4" fmla="*/ 0 w 2245057"/>
              <a:gd name="connsiteY4" fmla="*/ 0 h 1263771"/>
              <a:gd name="connsiteX0" fmla="*/ 29905 w 2240642"/>
              <a:gd name="connsiteY0" fmla="*/ 0 h 1271077"/>
              <a:gd name="connsiteX1" fmla="*/ 2240642 w 2240642"/>
              <a:gd name="connsiteY1" fmla="*/ 7306 h 1271077"/>
              <a:gd name="connsiteX2" fmla="*/ 2240642 w 2240642"/>
              <a:gd name="connsiteY2" fmla="*/ 1271077 h 1271077"/>
              <a:gd name="connsiteX3" fmla="*/ 50 w 2240642"/>
              <a:gd name="connsiteY3" fmla="*/ 851975 h 1271077"/>
              <a:gd name="connsiteX4" fmla="*/ 29905 w 2240642"/>
              <a:gd name="connsiteY4" fmla="*/ 0 h 1271077"/>
              <a:gd name="connsiteX0" fmla="*/ 34440 w 2245177"/>
              <a:gd name="connsiteY0" fmla="*/ 0 h 1271077"/>
              <a:gd name="connsiteX1" fmla="*/ 2245177 w 2245177"/>
              <a:gd name="connsiteY1" fmla="*/ 7306 h 1271077"/>
              <a:gd name="connsiteX2" fmla="*/ 2245177 w 2245177"/>
              <a:gd name="connsiteY2" fmla="*/ 1271077 h 1271077"/>
              <a:gd name="connsiteX3" fmla="*/ 43 w 2245177"/>
              <a:gd name="connsiteY3" fmla="*/ 885836 h 1271077"/>
              <a:gd name="connsiteX4" fmla="*/ 34440 w 2245177"/>
              <a:gd name="connsiteY4" fmla="*/ 0 h 1271077"/>
              <a:gd name="connsiteX0" fmla="*/ 34440 w 2253211"/>
              <a:gd name="connsiteY0" fmla="*/ 0 h 1294038"/>
              <a:gd name="connsiteX1" fmla="*/ 2245177 w 2253211"/>
              <a:gd name="connsiteY1" fmla="*/ 7306 h 1294038"/>
              <a:gd name="connsiteX2" fmla="*/ 2253212 w 2253211"/>
              <a:gd name="connsiteY2" fmla="*/ 1294038 h 1294038"/>
              <a:gd name="connsiteX3" fmla="*/ 43 w 2253211"/>
              <a:gd name="connsiteY3" fmla="*/ 885836 h 1294038"/>
              <a:gd name="connsiteX4" fmla="*/ 34440 w 2253211"/>
              <a:gd name="connsiteY4" fmla="*/ 0 h 1294038"/>
              <a:gd name="connsiteX0" fmla="*/ 34440 w 2257608"/>
              <a:gd name="connsiteY0" fmla="*/ 0 h 1302696"/>
              <a:gd name="connsiteX1" fmla="*/ 2245177 w 2257608"/>
              <a:gd name="connsiteY1" fmla="*/ 7306 h 1302696"/>
              <a:gd name="connsiteX2" fmla="*/ 2257608 w 2257608"/>
              <a:gd name="connsiteY2" fmla="*/ 1302696 h 1302696"/>
              <a:gd name="connsiteX3" fmla="*/ 43 w 2257608"/>
              <a:gd name="connsiteY3" fmla="*/ 885836 h 1302696"/>
              <a:gd name="connsiteX4" fmla="*/ 34440 w 2257608"/>
              <a:gd name="connsiteY4" fmla="*/ 0 h 1302696"/>
              <a:gd name="connsiteX0" fmla="*/ 34440 w 2254840"/>
              <a:gd name="connsiteY0" fmla="*/ 0 h 1292011"/>
              <a:gd name="connsiteX1" fmla="*/ 2245177 w 2254840"/>
              <a:gd name="connsiteY1" fmla="*/ 7306 h 1292011"/>
              <a:gd name="connsiteX2" fmla="*/ 2254840 w 2254840"/>
              <a:gd name="connsiteY2" fmla="*/ 1292011 h 1292011"/>
              <a:gd name="connsiteX3" fmla="*/ 43 w 2254840"/>
              <a:gd name="connsiteY3" fmla="*/ 885836 h 1292011"/>
              <a:gd name="connsiteX4" fmla="*/ 34440 w 2254840"/>
              <a:gd name="connsiteY4" fmla="*/ 0 h 1292011"/>
              <a:gd name="connsiteX0" fmla="*/ 34440 w 2250105"/>
              <a:gd name="connsiteY0" fmla="*/ 0 h 1296113"/>
              <a:gd name="connsiteX1" fmla="*/ 2245177 w 2250105"/>
              <a:gd name="connsiteY1" fmla="*/ 7306 h 1296113"/>
              <a:gd name="connsiteX2" fmla="*/ 2250106 w 2250105"/>
              <a:gd name="connsiteY2" fmla="*/ 1296113 h 1296113"/>
              <a:gd name="connsiteX3" fmla="*/ 43 w 2250105"/>
              <a:gd name="connsiteY3" fmla="*/ 885836 h 1296113"/>
              <a:gd name="connsiteX4" fmla="*/ 34440 w 2250105"/>
              <a:gd name="connsiteY4" fmla="*/ 0 h 1296113"/>
              <a:gd name="connsiteX0" fmla="*/ 34440 w 2249536"/>
              <a:gd name="connsiteY0" fmla="*/ 0 h 1300359"/>
              <a:gd name="connsiteX1" fmla="*/ 2245177 w 2249536"/>
              <a:gd name="connsiteY1" fmla="*/ 7306 h 1300359"/>
              <a:gd name="connsiteX2" fmla="*/ 2249536 w 2249536"/>
              <a:gd name="connsiteY2" fmla="*/ 1300359 h 1300359"/>
              <a:gd name="connsiteX3" fmla="*/ 43 w 2249536"/>
              <a:gd name="connsiteY3" fmla="*/ 885836 h 1300359"/>
              <a:gd name="connsiteX4" fmla="*/ 34440 w 2249536"/>
              <a:gd name="connsiteY4" fmla="*/ 0 h 1300359"/>
              <a:gd name="connsiteX0" fmla="*/ 47409 w 2262505"/>
              <a:gd name="connsiteY0" fmla="*/ 0 h 1300359"/>
              <a:gd name="connsiteX1" fmla="*/ 2258146 w 2262505"/>
              <a:gd name="connsiteY1" fmla="*/ 7306 h 1300359"/>
              <a:gd name="connsiteX2" fmla="*/ 2262505 w 2262505"/>
              <a:gd name="connsiteY2" fmla="*/ 1300359 h 1300359"/>
              <a:gd name="connsiteX3" fmla="*/ 32 w 2262505"/>
              <a:gd name="connsiteY3" fmla="*/ 955046 h 1300359"/>
              <a:gd name="connsiteX4" fmla="*/ 47409 w 2262505"/>
              <a:gd name="connsiteY4" fmla="*/ 0 h 1300359"/>
              <a:gd name="connsiteX0" fmla="*/ 47409 w 2258585"/>
              <a:gd name="connsiteY0" fmla="*/ 0 h 1371571"/>
              <a:gd name="connsiteX1" fmla="*/ 2258146 w 2258585"/>
              <a:gd name="connsiteY1" fmla="*/ 7306 h 1371571"/>
              <a:gd name="connsiteX2" fmla="*/ 2252948 w 2258585"/>
              <a:gd name="connsiteY2" fmla="*/ 1371571 h 1371571"/>
              <a:gd name="connsiteX3" fmla="*/ 32 w 2258585"/>
              <a:gd name="connsiteY3" fmla="*/ 955046 h 1371571"/>
              <a:gd name="connsiteX4" fmla="*/ 47409 w 2258585"/>
              <a:gd name="connsiteY4" fmla="*/ 0 h 1371571"/>
              <a:gd name="connsiteX0" fmla="*/ 47409 w 2258585"/>
              <a:gd name="connsiteY0" fmla="*/ 0 h 1371571"/>
              <a:gd name="connsiteX1" fmla="*/ 2258146 w 2258585"/>
              <a:gd name="connsiteY1" fmla="*/ 7306 h 1371571"/>
              <a:gd name="connsiteX2" fmla="*/ 2252948 w 2258585"/>
              <a:gd name="connsiteY2" fmla="*/ 1371571 h 1371571"/>
              <a:gd name="connsiteX3" fmla="*/ 32 w 2258585"/>
              <a:gd name="connsiteY3" fmla="*/ 955046 h 1371571"/>
              <a:gd name="connsiteX4" fmla="*/ 47409 w 2258585"/>
              <a:gd name="connsiteY4" fmla="*/ 0 h 1371571"/>
              <a:gd name="connsiteX0" fmla="*/ 36392 w 2247568"/>
              <a:gd name="connsiteY0" fmla="*/ 0 h 1371571"/>
              <a:gd name="connsiteX1" fmla="*/ 2247129 w 2247568"/>
              <a:gd name="connsiteY1" fmla="*/ 7306 h 1371571"/>
              <a:gd name="connsiteX2" fmla="*/ 2241931 w 2247568"/>
              <a:gd name="connsiteY2" fmla="*/ 1371571 h 1371571"/>
              <a:gd name="connsiteX3" fmla="*/ 42 w 2247568"/>
              <a:gd name="connsiteY3" fmla="*/ 955430 h 1371571"/>
              <a:gd name="connsiteX4" fmla="*/ 36392 w 2247568"/>
              <a:gd name="connsiteY4" fmla="*/ 0 h 1371571"/>
              <a:gd name="connsiteX0" fmla="*/ 26287 w 2237463"/>
              <a:gd name="connsiteY0" fmla="*/ 0 h 1371571"/>
              <a:gd name="connsiteX1" fmla="*/ 2237024 w 2237463"/>
              <a:gd name="connsiteY1" fmla="*/ 7306 h 1371571"/>
              <a:gd name="connsiteX2" fmla="*/ 2231826 w 2237463"/>
              <a:gd name="connsiteY2" fmla="*/ 1371571 h 1371571"/>
              <a:gd name="connsiteX3" fmla="*/ 56 w 2237463"/>
              <a:gd name="connsiteY3" fmla="*/ 719254 h 1371571"/>
              <a:gd name="connsiteX4" fmla="*/ 26287 w 2237463"/>
              <a:gd name="connsiteY4" fmla="*/ 0 h 1371571"/>
              <a:gd name="connsiteX0" fmla="*/ 26287 w 2237463"/>
              <a:gd name="connsiteY0" fmla="*/ 0 h 1371571"/>
              <a:gd name="connsiteX1" fmla="*/ 2237024 w 2237463"/>
              <a:gd name="connsiteY1" fmla="*/ 7306 h 1371571"/>
              <a:gd name="connsiteX2" fmla="*/ 2231826 w 2237463"/>
              <a:gd name="connsiteY2" fmla="*/ 1371571 h 1371571"/>
              <a:gd name="connsiteX3" fmla="*/ 56 w 2237463"/>
              <a:gd name="connsiteY3" fmla="*/ 719254 h 1371571"/>
              <a:gd name="connsiteX4" fmla="*/ 26287 w 2237463"/>
              <a:gd name="connsiteY4" fmla="*/ 0 h 1371571"/>
              <a:gd name="connsiteX0" fmla="*/ 0 w 2211176"/>
              <a:gd name="connsiteY0" fmla="*/ 0 h 1371571"/>
              <a:gd name="connsiteX1" fmla="*/ 2210737 w 2211176"/>
              <a:gd name="connsiteY1" fmla="*/ 7306 h 1371571"/>
              <a:gd name="connsiteX2" fmla="*/ 2205539 w 2211176"/>
              <a:gd name="connsiteY2" fmla="*/ 1371571 h 1371571"/>
              <a:gd name="connsiteX3" fmla="*/ 25100 w 2211176"/>
              <a:gd name="connsiteY3" fmla="*/ 832126 h 1371571"/>
              <a:gd name="connsiteX4" fmla="*/ 0 w 2211176"/>
              <a:gd name="connsiteY4" fmla="*/ 0 h 1371571"/>
              <a:gd name="connsiteX0" fmla="*/ 52948 w 2264124"/>
              <a:gd name="connsiteY0" fmla="*/ 0 h 1371571"/>
              <a:gd name="connsiteX1" fmla="*/ 2263685 w 2264124"/>
              <a:gd name="connsiteY1" fmla="*/ 7306 h 1371571"/>
              <a:gd name="connsiteX2" fmla="*/ 2258487 w 2264124"/>
              <a:gd name="connsiteY2" fmla="*/ 1371571 h 1371571"/>
              <a:gd name="connsiteX3" fmla="*/ 29 w 2264124"/>
              <a:gd name="connsiteY3" fmla="*/ 844178 h 1371571"/>
              <a:gd name="connsiteX4" fmla="*/ 52948 w 2264124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40"/>
              <a:gd name="connsiteY0" fmla="*/ 0 h 1403137"/>
              <a:gd name="connsiteX1" fmla="*/ 2242448 w 2242840"/>
              <a:gd name="connsiteY1" fmla="*/ 7306 h 1403137"/>
              <a:gd name="connsiteX2" fmla="*/ 2235786 w 2242840"/>
              <a:gd name="connsiteY2" fmla="*/ 1403137 h 1403137"/>
              <a:gd name="connsiteX3" fmla="*/ 47 w 2242840"/>
              <a:gd name="connsiteY3" fmla="*/ 827573 h 1403137"/>
              <a:gd name="connsiteX4" fmla="*/ 31711 w 2242840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0310 w 2244920"/>
              <a:gd name="connsiteY0" fmla="*/ 0 h 1413420"/>
              <a:gd name="connsiteX1" fmla="*/ 2242449 w 2244920"/>
              <a:gd name="connsiteY1" fmla="*/ 17589 h 1413420"/>
              <a:gd name="connsiteX2" fmla="*/ 2235787 w 2244920"/>
              <a:gd name="connsiteY2" fmla="*/ 1413420 h 1413420"/>
              <a:gd name="connsiteX3" fmla="*/ 48 w 2244920"/>
              <a:gd name="connsiteY3" fmla="*/ 837856 h 1413420"/>
              <a:gd name="connsiteX4" fmla="*/ 30310 w 2244920"/>
              <a:gd name="connsiteY4" fmla="*/ 0 h 1413420"/>
              <a:gd name="connsiteX0" fmla="*/ 30310 w 2244053"/>
              <a:gd name="connsiteY0" fmla="*/ 0 h 1430865"/>
              <a:gd name="connsiteX1" fmla="*/ 2242449 w 2244053"/>
              <a:gd name="connsiteY1" fmla="*/ 17589 h 1430865"/>
              <a:gd name="connsiteX2" fmla="*/ 2233243 w 2244053"/>
              <a:gd name="connsiteY2" fmla="*/ 1430865 h 1430865"/>
              <a:gd name="connsiteX3" fmla="*/ 48 w 2244053"/>
              <a:gd name="connsiteY3" fmla="*/ 837856 h 1430865"/>
              <a:gd name="connsiteX4" fmla="*/ 30310 w 2244053"/>
              <a:gd name="connsiteY4" fmla="*/ 0 h 1430865"/>
              <a:gd name="connsiteX0" fmla="*/ 30604 w 2244347"/>
              <a:gd name="connsiteY0" fmla="*/ 0 h 1430865"/>
              <a:gd name="connsiteX1" fmla="*/ 2242743 w 2244347"/>
              <a:gd name="connsiteY1" fmla="*/ 17589 h 1430865"/>
              <a:gd name="connsiteX2" fmla="*/ 2233537 w 2244347"/>
              <a:gd name="connsiteY2" fmla="*/ 1430865 h 1430865"/>
              <a:gd name="connsiteX3" fmla="*/ 48 w 2244347"/>
              <a:gd name="connsiteY3" fmla="*/ 859770 h 1430865"/>
              <a:gd name="connsiteX4" fmla="*/ 30604 w 2244347"/>
              <a:gd name="connsiteY4" fmla="*/ 0 h 1430865"/>
              <a:gd name="connsiteX0" fmla="*/ 59504 w 2244326"/>
              <a:gd name="connsiteY0" fmla="*/ 0 h 1438568"/>
              <a:gd name="connsiteX1" fmla="*/ 2242722 w 2244326"/>
              <a:gd name="connsiteY1" fmla="*/ 25292 h 1438568"/>
              <a:gd name="connsiteX2" fmla="*/ 2233516 w 2244326"/>
              <a:gd name="connsiteY2" fmla="*/ 1438568 h 1438568"/>
              <a:gd name="connsiteX3" fmla="*/ 27 w 2244326"/>
              <a:gd name="connsiteY3" fmla="*/ 867473 h 1438568"/>
              <a:gd name="connsiteX4" fmla="*/ 59504 w 2244326"/>
              <a:gd name="connsiteY4" fmla="*/ 0 h 1438568"/>
              <a:gd name="connsiteX0" fmla="*/ 18466 w 2203288"/>
              <a:gd name="connsiteY0" fmla="*/ 0 h 1438568"/>
              <a:gd name="connsiteX1" fmla="*/ 2201684 w 2203288"/>
              <a:gd name="connsiteY1" fmla="*/ 25292 h 1438568"/>
              <a:gd name="connsiteX2" fmla="*/ 2192478 w 2203288"/>
              <a:gd name="connsiteY2" fmla="*/ 1438568 h 1438568"/>
              <a:gd name="connsiteX3" fmla="*/ 75 w 2203288"/>
              <a:gd name="connsiteY3" fmla="*/ 967290 h 1438568"/>
              <a:gd name="connsiteX4" fmla="*/ 18466 w 2203288"/>
              <a:gd name="connsiteY4" fmla="*/ 0 h 1438568"/>
              <a:gd name="connsiteX0" fmla="*/ 49119 w 2233941"/>
              <a:gd name="connsiteY0" fmla="*/ 0 h 1438568"/>
              <a:gd name="connsiteX1" fmla="*/ 2232337 w 2233941"/>
              <a:gd name="connsiteY1" fmla="*/ 25292 h 1438568"/>
              <a:gd name="connsiteX2" fmla="*/ 2223131 w 2233941"/>
              <a:gd name="connsiteY2" fmla="*/ 1438568 h 1438568"/>
              <a:gd name="connsiteX3" fmla="*/ 31 w 2233941"/>
              <a:gd name="connsiteY3" fmla="*/ 987214 h 1438568"/>
              <a:gd name="connsiteX4" fmla="*/ 49119 w 2233941"/>
              <a:gd name="connsiteY4" fmla="*/ 0 h 1438568"/>
              <a:gd name="connsiteX0" fmla="*/ 3377 w 2188199"/>
              <a:gd name="connsiteY0" fmla="*/ 0 h 1438568"/>
              <a:gd name="connsiteX1" fmla="*/ 2186595 w 2188199"/>
              <a:gd name="connsiteY1" fmla="*/ 25292 h 1438568"/>
              <a:gd name="connsiteX2" fmla="*/ 2177389 w 2188199"/>
              <a:gd name="connsiteY2" fmla="*/ 1438568 h 1438568"/>
              <a:gd name="connsiteX3" fmla="*/ 236 w 2188199"/>
              <a:gd name="connsiteY3" fmla="*/ 981898 h 1438568"/>
              <a:gd name="connsiteX4" fmla="*/ 3377 w 2188199"/>
              <a:gd name="connsiteY4" fmla="*/ 0 h 1438568"/>
              <a:gd name="connsiteX0" fmla="*/ 44651 w 2229473"/>
              <a:gd name="connsiteY0" fmla="*/ 0 h 1438568"/>
              <a:gd name="connsiteX1" fmla="*/ 2227869 w 2229473"/>
              <a:gd name="connsiteY1" fmla="*/ 25292 h 1438568"/>
              <a:gd name="connsiteX2" fmla="*/ 2218663 w 2229473"/>
              <a:gd name="connsiteY2" fmla="*/ 1438568 h 1438568"/>
              <a:gd name="connsiteX3" fmla="*/ 34 w 2229473"/>
              <a:gd name="connsiteY3" fmla="*/ 980359 h 1438568"/>
              <a:gd name="connsiteX4" fmla="*/ 44651 w 2229473"/>
              <a:gd name="connsiteY4" fmla="*/ 0 h 1438568"/>
              <a:gd name="connsiteX0" fmla="*/ 44651 w 2232456"/>
              <a:gd name="connsiteY0" fmla="*/ 0 h 1440570"/>
              <a:gd name="connsiteX1" fmla="*/ 2227869 w 2232456"/>
              <a:gd name="connsiteY1" fmla="*/ 25292 h 1440570"/>
              <a:gd name="connsiteX2" fmla="*/ 2225323 w 2232456"/>
              <a:gd name="connsiteY2" fmla="*/ 1440570 h 1440570"/>
              <a:gd name="connsiteX3" fmla="*/ 34 w 2232456"/>
              <a:gd name="connsiteY3" fmla="*/ 980359 h 1440570"/>
              <a:gd name="connsiteX4" fmla="*/ 44651 w 2232456"/>
              <a:gd name="connsiteY4" fmla="*/ 0 h 1440570"/>
              <a:gd name="connsiteX0" fmla="*/ 37737 w 2232461"/>
              <a:gd name="connsiteY0" fmla="*/ 0 h 1433405"/>
              <a:gd name="connsiteX1" fmla="*/ 2227874 w 2232461"/>
              <a:gd name="connsiteY1" fmla="*/ 18127 h 1433405"/>
              <a:gd name="connsiteX2" fmla="*/ 2225328 w 2232461"/>
              <a:gd name="connsiteY2" fmla="*/ 1433405 h 1433405"/>
              <a:gd name="connsiteX3" fmla="*/ 39 w 2232461"/>
              <a:gd name="connsiteY3" fmla="*/ 973194 h 1433405"/>
              <a:gd name="connsiteX4" fmla="*/ 37737 w 2232461"/>
              <a:gd name="connsiteY4" fmla="*/ 0 h 1433405"/>
              <a:gd name="connsiteX0" fmla="*/ 37737 w 2232908"/>
              <a:gd name="connsiteY0" fmla="*/ 0 h 1433405"/>
              <a:gd name="connsiteX1" fmla="*/ 2228948 w 2232908"/>
              <a:gd name="connsiteY1" fmla="*/ 10745 h 1433405"/>
              <a:gd name="connsiteX2" fmla="*/ 2225328 w 2232908"/>
              <a:gd name="connsiteY2" fmla="*/ 1433405 h 1433405"/>
              <a:gd name="connsiteX3" fmla="*/ 39 w 2232908"/>
              <a:gd name="connsiteY3" fmla="*/ 973194 h 1433405"/>
              <a:gd name="connsiteX4" fmla="*/ 37737 w 2232908"/>
              <a:gd name="connsiteY4" fmla="*/ 0 h 1433405"/>
              <a:gd name="connsiteX0" fmla="*/ 37737 w 2230903"/>
              <a:gd name="connsiteY0" fmla="*/ 0 h 1443631"/>
              <a:gd name="connsiteX1" fmla="*/ 2228948 w 2230903"/>
              <a:gd name="connsiteY1" fmla="*/ 10745 h 1443631"/>
              <a:gd name="connsiteX2" fmla="*/ 2220903 w 2230903"/>
              <a:gd name="connsiteY2" fmla="*/ 1443631 h 1443631"/>
              <a:gd name="connsiteX3" fmla="*/ 39 w 2230903"/>
              <a:gd name="connsiteY3" fmla="*/ 973194 h 1443631"/>
              <a:gd name="connsiteX4" fmla="*/ 37737 w 2230903"/>
              <a:gd name="connsiteY4" fmla="*/ 0 h 1443631"/>
              <a:gd name="connsiteX0" fmla="*/ 33828 w 2226994"/>
              <a:gd name="connsiteY0" fmla="*/ 0 h 1443631"/>
              <a:gd name="connsiteX1" fmla="*/ 2225039 w 2226994"/>
              <a:gd name="connsiteY1" fmla="*/ 10745 h 1443631"/>
              <a:gd name="connsiteX2" fmla="*/ 2216994 w 2226994"/>
              <a:gd name="connsiteY2" fmla="*/ 1443631 h 1443631"/>
              <a:gd name="connsiteX3" fmla="*/ 44 w 2226994"/>
              <a:gd name="connsiteY3" fmla="*/ 986698 h 1443631"/>
              <a:gd name="connsiteX4" fmla="*/ 33828 w 2226994"/>
              <a:gd name="connsiteY4" fmla="*/ 0 h 1443631"/>
              <a:gd name="connsiteX0" fmla="*/ 31767 w 2224933"/>
              <a:gd name="connsiteY0" fmla="*/ 0 h 1443631"/>
              <a:gd name="connsiteX1" fmla="*/ 2222978 w 2224933"/>
              <a:gd name="connsiteY1" fmla="*/ 10745 h 1443631"/>
              <a:gd name="connsiteX2" fmla="*/ 2214933 w 2224933"/>
              <a:gd name="connsiteY2" fmla="*/ 1443631 h 1443631"/>
              <a:gd name="connsiteX3" fmla="*/ 47 w 2224933"/>
              <a:gd name="connsiteY3" fmla="*/ 992712 h 1443631"/>
              <a:gd name="connsiteX4" fmla="*/ 31767 w 2224933"/>
              <a:gd name="connsiteY4" fmla="*/ 0 h 1443631"/>
              <a:gd name="connsiteX0" fmla="*/ 36961 w 2230127"/>
              <a:gd name="connsiteY0" fmla="*/ 0 h 1443631"/>
              <a:gd name="connsiteX1" fmla="*/ 2228172 w 2230127"/>
              <a:gd name="connsiteY1" fmla="*/ 10745 h 1443631"/>
              <a:gd name="connsiteX2" fmla="*/ 2220127 w 2230127"/>
              <a:gd name="connsiteY2" fmla="*/ 1443631 h 1443631"/>
              <a:gd name="connsiteX3" fmla="*/ 40 w 2230127"/>
              <a:gd name="connsiteY3" fmla="*/ 988065 h 1443631"/>
              <a:gd name="connsiteX4" fmla="*/ 36961 w 2230127"/>
              <a:gd name="connsiteY4" fmla="*/ 0 h 144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127" h="1443631">
                <a:moveTo>
                  <a:pt x="36961" y="0"/>
                </a:moveTo>
                <a:lnTo>
                  <a:pt x="2228172" y="10745"/>
                </a:lnTo>
                <a:cubicBezTo>
                  <a:pt x="2230850" y="439656"/>
                  <a:pt x="2232723" y="651647"/>
                  <a:pt x="2220127" y="1443631"/>
                </a:cubicBezTo>
                <a:lnTo>
                  <a:pt x="40" y="988065"/>
                </a:lnTo>
                <a:cubicBezTo>
                  <a:pt x="-1448" y="706509"/>
                  <a:pt x="38449" y="281556"/>
                  <a:pt x="36961" y="0"/>
                </a:cubicBezTo>
                <a:close/>
              </a:path>
            </a:pathLst>
          </a:custGeom>
          <a:solidFill>
            <a:srgbClr val="71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gray">
          <a:xfrm rot="21365145">
            <a:off x="8001426" y="1892337"/>
            <a:ext cx="4287149" cy="2583107"/>
          </a:xfrm>
          <a:custGeom>
            <a:avLst/>
            <a:gdLst>
              <a:gd name="connsiteX0" fmla="*/ 0 w 5430865"/>
              <a:gd name="connsiteY0" fmla="*/ 0 h 979284"/>
              <a:gd name="connsiteX1" fmla="*/ 5430865 w 5430865"/>
              <a:gd name="connsiteY1" fmla="*/ 0 h 979284"/>
              <a:gd name="connsiteX2" fmla="*/ 5430865 w 5430865"/>
              <a:gd name="connsiteY2" fmla="*/ 979284 h 979284"/>
              <a:gd name="connsiteX3" fmla="*/ 0 w 5430865"/>
              <a:gd name="connsiteY3" fmla="*/ 979284 h 979284"/>
              <a:gd name="connsiteX4" fmla="*/ 0 w 5430865"/>
              <a:gd name="connsiteY4" fmla="*/ 0 h 979284"/>
              <a:gd name="connsiteX0" fmla="*/ 0 w 5434373"/>
              <a:gd name="connsiteY0" fmla="*/ 2897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0 w 5434373"/>
              <a:gd name="connsiteY4" fmla="*/ 28971 h 1008255"/>
              <a:gd name="connsiteX0" fmla="*/ 0 w 5434373"/>
              <a:gd name="connsiteY0" fmla="*/ 28971 h 1011057"/>
              <a:gd name="connsiteX1" fmla="*/ 5434373 w 5434373"/>
              <a:gd name="connsiteY1" fmla="*/ 0 h 1011057"/>
              <a:gd name="connsiteX2" fmla="*/ 3575489 w 5434373"/>
              <a:gd name="connsiteY2" fmla="*/ 1011057 h 1011057"/>
              <a:gd name="connsiteX3" fmla="*/ 0 w 5434373"/>
              <a:gd name="connsiteY3" fmla="*/ 1008255 h 1011057"/>
              <a:gd name="connsiteX4" fmla="*/ 0 w 5434373"/>
              <a:gd name="connsiteY4" fmla="*/ 28971 h 1011057"/>
              <a:gd name="connsiteX0" fmla="*/ 0 w 3710877"/>
              <a:gd name="connsiteY0" fmla="*/ 21612 h 1003698"/>
              <a:gd name="connsiteX1" fmla="*/ 3710878 w 3710877"/>
              <a:gd name="connsiteY1" fmla="*/ 0 h 1003698"/>
              <a:gd name="connsiteX2" fmla="*/ 3575489 w 3710877"/>
              <a:gd name="connsiteY2" fmla="*/ 1003698 h 1003698"/>
              <a:gd name="connsiteX3" fmla="*/ 0 w 3710877"/>
              <a:gd name="connsiteY3" fmla="*/ 1000896 h 1003698"/>
              <a:gd name="connsiteX4" fmla="*/ 0 w 3710877"/>
              <a:gd name="connsiteY4" fmla="*/ 21612 h 1003698"/>
              <a:gd name="connsiteX0" fmla="*/ 0 w 3710878"/>
              <a:gd name="connsiteY0" fmla="*/ 21612 h 1003698"/>
              <a:gd name="connsiteX1" fmla="*/ 3710878 w 3710878"/>
              <a:gd name="connsiteY1" fmla="*/ 0 h 1003698"/>
              <a:gd name="connsiteX2" fmla="*/ 3575489 w 3710878"/>
              <a:gd name="connsiteY2" fmla="*/ 1003698 h 1003698"/>
              <a:gd name="connsiteX3" fmla="*/ 0 w 3710878"/>
              <a:gd name="connsiteY3" fmla="*/ 1000896 h 1003698"/>
              <a:gd name="connsiteX4" fmla="*/ 0 w 3710878"/>
              <a:gd name="connsiteY4" fmla="*/ 21612 h 1003698"/>
              <a:gd name="connsiteX0" fmla="*/ 0 w 3710878"/>
              <a:gd name="connsiteY0" fmla="*/ 21612 h 1003698"/>
              <a:gd name="connsiteX1" fmla="*/ 3710878 w 3710878"/>
              <a:gd name="connsiteY1" fmla="*/ 0 h 1003698"/>
              <a:gd name="connsiteX2" fmla="*/ 3575489 w 3710878"/>
              <a:gd name="connsiteY2" fmla="*/ 1003698 h 1003698"/>
              <a:gd name="connsiteX3" fmla="*/ 0 w 3710878"/>
              <a:gd name="connsiteY3" fmla="*/ 1000896 h 1003698"/>
              <a:gd name="connsiteX4" fmla="*/ 0 w 3710878"/>
              <a:gd name="connsiteY4" fmla="*/ 21612 h 1003698"/>
              <a:gd name="connsiteX0" fmla="*/ 0 w 3719612"/>
              <a:gd name="connsiteY0" fmla="*/ 6729 h 988815"/>
              <a:gd name="connsiteX1" fmla="*/ 3719612 w 3719612"/>
              <a:gd name="connsiteY1" fmla="*/ 0 h 988815"/>
              <a:gd name="connsiteX2" fmla="*/ 3575489 w 3719612"/>
              <a:gd name="connsiteY2" fmla="*/ 988815 h 988815"/>
              <a:gd name="connsiteX3" fmla="*/ 0 w 3719612"/>
              <a:gd name="connsiteY3" fmla="*/ 986013 h 988815"/>
              <a:gd name="connsiteX4" fmla="*/ 0 w 3719612"/>
              <a:gd name="connsiteY4" fmla="*/ 6729 h 9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612" h="988815">
                <a:moveTo>
                  <a:pt x="0" y="6729"/>
                </a:moveTo>
                <a:lnTo>
                  <a:pt x="3719612" y="0"/>
                </a:lnTo>
                <a:cubicBezTo>
                  <a:pt x="3686881" y="338931"/>
                  <a:pt x="3631493" y="650689"/>
                  <a:pt x="3575489" y="988815"/>
                </a:cubicBezTo>
                <a:lnTo>
                  <a:pt x="0" y="986013"/>
                </a:lnTo>
                <a:lnTo>
                  <a:pt x="0" y="6729"/>
                </a:lnTo>
                <a:close/>
              </a:path>
            </a:pathLst>
          </a:cu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endParaRPr lang="en-US" sz="1800" dirty="0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gray">
          <a:xfrm rot="21365145">
            <a:off x="10268947" y="3156021"/>
            <a:ext cx="1322420" cy="456773"/>
          </a:xfrm>
          <a:custGeom>
            <a:avLst/>
            <a:gdLst>
              <a:gd name="connsiteX0" fmla="*/ 0 w 855342"/>
              <a:gd name="connsiteY0" fmla="*/ 0 h 519360"/>
              <a:gd name="connsiteX1" fmla="*/ 855342 w 855342"/>
              <a:gd name="connsiteY1" fmla="*/ 0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55342"/>
              <a:gd name="connsiteY0" fmla="*/ 0 h 519360"/>
              <a:gd name="connsiteX1" fmla="*/ 569438 w 855342"/>
              <a:gd name="connsiteY1" fmla="*/ 14374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48589"/>
              <a:gd name="connsiteY0" fmla="*/ 0 h 519360"/>
              <a:gd name="connsiteX1" fmla="*/ 569438 w 848589"/>
              <a:gd name="connsiteY1" fmla="*/ 14374 h 519360"/>
              <a:gd name="connsiteX2" fmla="*/ 848589 w 848589"/>
              <a:gd name="connsiteY2" fmla="*/ 332367 h 519360"/>
              <a:gd name="connsiteX3" fmla="*/ 0 w 848589"/>
              <a:gd name="connsiteY3" fmla="*/ 519360 h 519360"/>
              <a:gd name="connsiteX4" fmla="*/ 0 w 848589"/>
              <a:gd name="connsiteY4" fmla="*/ 0 h 519360"/>
              <a:gd name="connsiteX0" fmla="*/ 0 w 1144262"/>
              <a:gd name="connsiteY0" fmla="*/ 0 h 569570"/>
              <a:gd name="connsiteX1" fmla="*/ 569438 w 1144262"/>
              <a:gd name="connsiteY1" fmla="*/ 14374 h 569570"/>
              <a:gd name="connsiteX2" fmla="*/ 1144262 w 1144262"/>
              <a:gd name="connsiteY2" fmla="*/ 569571 h 569570"/>
              <a:gd name="connsiteX3" fmla="*/ 0 w 1144262"/>
              <a:gd name="connsiteY3" fmla="*/ 519360 h 569570"/>
              <a:gd name="connsiteX4" fmla="*/ 0 w 1144262"/>
              <a:gd name="connsiteY4" fmla="*/ 0 h 569570"/>
              <a:gd name="connsiteX0" fmla="*/ 3094 w 1147356"/>
              <a:gd name="connsiteY0" fmla="*/ 0 h 586267"/>
              <a:gd name="connsiteX1" fmla="*/ 572532 w 1147356"/>
              <a:gd name="connsiteY1" fmla="*/ 14374 h 586267"/>
              <a:gd name="connsiteX2" fmla="*/ 1147356 w 1147356"/>
              <a:gd name="connsiteY2" fmla="*/ 569571 h 586267"/>
              <a:gd name="connsiteX3" fmla="*/ 0 w 1147356"/>
              <a:gd name="connsiteY3" fmla="*/ 586268 h 586267"/>
              <a:gd name="connsiteX4" fmla="*/ 3094 w 1147356"/>
              <a:gd name="connsiteY4" fmla="*/ 0 h 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56" h="586267">
                <a:moveTo>
                  <a:pt x="3094" y="0"/>
                </a:moveTo>
                <a:lnTo>
                  <a:pt x="572532" y="14374"/>
                </a:lnTo>
                <a:lnTo>
                  <a:pt x="1147356" y="569571"/>
                </a:lnTo>
                <a:lnTo>
                  <a:pt x="0" y="586268"/>
                </a:lnTo>
                <a:cubicBezTo>
                  <a:pt x="1031" y="390845"/>
                  <a:pt x="2063" y="195423"/>
                  <a:pt x="30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endParaRPr lang="en-US" sz="1800" dirty="0"/>
          </a:p>
        </p:txBody>
      </p:sp>
      <p:grpSp>
        <p:nvGrpSpPr>
          <p:cNvPr id="11" name="Group 93"/>
          <p:cNvGrpSpPr/>
          <p:nvPr userDrawn="1"/>
        </p:nvGrpSpPr>
        <p:grpSpPr>
          <a:xfrm rot="21328392">
            <a:off x="10625460" y="5993025"/>
            <a:ext cx="521668" cy="279839"/>
            <a:chOff x="6196013" y="2970213"/>
            <a:chExt cx="787400" cy="422275"/>
          </a:xfrm>
        </p:grpSpPr>
        <p:sp>
          <p:nvSpPr>
            <p:cNvPr id="12" name="Freeform 24"/>
            <p:cNvSpPr>
              <a:spLocks noEditPoints="1"/>
            </p:cNvSpPr>
            <p:nvPr userDrawn="1"/>
          </p:nvSpPr>
          <p:spPr bwMode="gray">
            <a:xfrm>
              <a:off x="6559550" y="3033713"/>
              <a:ext cx="250825" cy="290513"/>
            </a:xfrm>
            <a:custGeom>
              <a:avLst/>
              <a:gdLst>
                <a:gd name="T0" fmla="*/ 41 w 51"/>
                <a:gd name="T1" fmla="*/ 2 h 59"/>
                <a:gd name="T2" fmla="*/ 37 w 51"/>
                <a:gd name="T3" fmla="*/ 0 h 59"/>
                <a:gd name="T4" fmla="*/ 14 w 51"/>
                <a:gd name="T5" fmla="*/ 0 h 59"/>
                <a:gd name="T6" fmla="*/ 9 w 51"/>
                <a:gd name="T7" fmla="*/ 2 h 59"/>
                <a:gd name="T8" fmla="*/ 2 w 51"/>
                <a:gd name="T9" fmla="*/ 9 h 59"/>
                <a:gd name="T10" fmla="*/ 0 w 51"/>
                <a:gd name="T11" fmla="*/ 14 h 59"/>
                <a:gd name="T12" fmla="*/ 0 w 51"/>
                <a:gd name="T13" fmla="*/ 46 h 59"/>
                <a:gd name="T14" fmla="*/ 2 w 51"/>
                <a:gd name="T15" fmla="*/ 50 h 59"/>
                <a:gd name="T16" fmla="*/ 9 w 51"/>
                <a:gd name="T17" fmla="*/ 58 h 59"/>
                <a:gd name="T18" fmla="*/ 14 w 51"/>
                <a:gd name="T19" fmla="*/ 59 h 59"/>
                <a:gd name="T20" fmla="*/ 37 w 51"/>
                <a:gd name="T21" fmla="*/ 59 h 59"/>
                <a:gd name="T22" fmla="*/ 41 w 51"/>
                <a:gd name="T23" fmla="*/ 58 h 59"/>
                <a:gd name="T24" fmla="*/ 49 w 51"/>
                <a:gd name="T25" fmla="*/ 50 h 59"/>
                <a:gd name="T26" fmla="*/ 51 w 51"/>
                <a:gd name="T27" fmla="*/ 46 h 59"/>
                <a:gd name="T28" fmla="*/ 51 w 51"/>
                <a:gd name="T29" fmla="*/ 14 h 59"/>
                <a:gd name="T30" fmla="*/ 49 w 51"/>
                <a:gd name="T31" fmla="*/ 9 h 59"/>
                <a:gd name="T32" fmla="*/ 41 w 51"/>
                <a:gd name="T33" fmla="*/ 2 h 59"/>
                <a:gd name="T34" fmla="*/ 40 w 51"/>
                <a:gd name="T35" fmla="*/ 44 h 59"/>
                <a:gd name="T36" fmla="*/ 39 w 51"/>
                <a:gd name="T37" fmla="*/ 45 h 59"/>
                <a:gd name="T38" fmla="*/ 36 w 51"/>
                <a:gd name="T39" fmla="*/ 49 h 59"/>
                <a:gd name="T40" fmla="*/ 35 w 51"/>
                <a:gd name="T41" fmla="*/ 49 h 59"/>
                <a:gd name="T42" fmla="*/ 16 w 51"/>
                <a:gd name="T43" fmla="*/ 49 h 59"/>
                <a:gd name="T44" fmla="*/ 15 w 51"/>
                <a:gd name="T45" fmla="*/ 49 h 59"/>
                <a:gd name="T46" fmla="*/ 11 w 51"/>
                <a:gd name="T47" fmla="*/ 45 h 59"/>
                <a:gd name="T48" fmla="*/ 11 w 51"/>
                <a:gd name="T49" fmla="*/ 44 h 59"/>
                <a:gd name="T50" fmla="*/ 11 w 51"/>
                <a:gd name="T51" fmla="*/ 15 h 59"/>
                <a:gd name="T52" fmla="*/ 11 w 51"/>
                <a:gd name="T53" fmla="*/ 14 h 59"/>
                <a:gd name="T54" fmla="*/ 15 w 51"/>
                <a:gd name="T55" fmla="*/ 11 h 59"/>
                <a:gd name="T56" fmla="*/ 16 w 51"/>
                <a:gd name="T57" fmla="*/ 10 h 59"/>
                <a:gd name="T58" fmla="*/ 35 w 51"/>
                <a:gd name="T59" fmla="*/ 10 h 59"/>
                <a:gd name="T60" fmla="*/ 36 w 51"/>
                <a:gd name="T61" fmla="*/ 11 h 59"/>
                <a:gd name="T62" fmla="*/ 39 w 51"/>
                <a:gd name="T63" fmla="*/ 14 h 59"/>
                <a:gd name="T64" fmla="*/ 40 w 51"/>
                <a:gd name="T65" fmla="*/ 15 h 59"/>
                <a:gd name="T66" fmla="*/ 40 w 51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9">
                  <a:moveTo>
                    <a:pt x="41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2" y="59"/>
                    <a:pt x="1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0" y="59"/>
                    <a:pt x="41" y="5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0" y="10"/>
                    <a:pt x="49" y="9"/>
                  </a:cubicBezTo>
                  <a:lnTo>
                    <a:pt x="41" y="2"/>
                  </a:lnTo>
                  <a:close/>
                  <a:moveTo>
                    <a:pt x="40" y="44"/>
                  </a:moveTo>
                  <a:cubicBezTo>
                    <a:pt x="40" y="45"/>
                    <a:pt x="40" y="45"/>
                    <a:pt x="39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gray">
            <a:xfrm>
              <a:off x="6864350" y="3270250"/>
              <a:ext cx="60325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 noEditPoints="1"/>
            </p:cNvSpPr>
            <p:nvPr userDrawn="1"/>
          </p:nvSpPr>
          <p:spPr bwMode="gray">
            <a:xfrm>
              <a:off x="6275388" y="3033713"/>
              <a:ext cx="220663" cy="290513"/>
            </a:xfrm>
            <a:custGeom>
              <a:avLst/>
              <a:gdLst>
                <a:gd name="T0" fmla="*/ 36 w 45"/>
                <a:gd name="T1" fmla="*/ 2 h 59"/>
                <a:gd name="T2" fmla="*/ 32 w 45"/>
                <a:gd name="T3" fmla="*/ 0 h 59"/>
                <a:gd name="T4" fmla="*/ 0 w 45"/>
                <a:gd name="T5" fmla="*/ 0 h 59"/>
                <a:gd name="T6" fmla="*/ 0 w 45"/>
                <a:gd name="T7" fmla="*/ 59 h 59"/>
                <a:gd name="T8" fmla="*/ 32 w 45"/>
                <a:gd name="T9" fmla="*/ 59 h 59"/>
                <a:gd name="T10" fmla="*/ 36 w 45"/>
                <a:gd name="T11" fmla="*/ 58 h 59"/>
                <a:gd name="T12" fmla="*/ 44 w 45"/>
                <a:gd name="T13" fmla="*/ 50 h 59"/>
                <a:gd name="T14" fmla="*/ 45 w 45"/>
                <a:gd name="T15" fmla="*/ 46 h 59"/>
                <a:gd name="T16" fmla="*/ 45 w 45"/>
                <a:gd name="T17" fmla="*/ 14 h 59"/>
                <a:gd name="T18" fmla="*/ 44 w 45"/>
                <a:gd name="T19" fmla="*/ 9 h 59"/>
                <a:gd name="T20" fmla="*/ 36 w 45"/>
                <a:gd name="T21" fmla="*/ 2 h 59"/>
                <a:gd name="T22" fmla="*/ 35 w 45"/>
                <a:gd name="T23" fmla="*/ 44 h 59"/>
                <a:gd name="T24" fmla="*/ 34 w 45"/>
                <a:gd name="T25" fmla="*/ 45 h 59"/>
                <a:gd name="T26" fmla="*/ 31 w 45"/>
                <a:gd name="T27" fmla="*/ 49 h 59"/>
                <a:gd name="T28" fmla="*/ 29 w 45"/>
                <a:gd name="T29" fmla="*/ 49 h 59"/>
                <a:gd name="T30" fmla="*/ 11 w 45"/>
                <a:gd name="T31" fmla="*/ 49 h 59"/>
                <a:gd name="T32" fmla="*/ 11 w 45"/>
                <a:gd name="T33" fmla="*/ 10 h 59"/>
                <a:gd name="T34" fmla="*/ 29 w 45"/>
                <a:gd name="T35" fmla="*/ 10 h 59"/>
                <a:gd name="T36" fmla="*/ 31 w 45"/>
                <a:gd name="T37" fmla="*/ 11 h 59"/>
                <a:gd name="T38" fmla="*/ 34 w 45"/>
                <a:gd name="T39" fmla="*/ 14 h 59"/>
                <a:gd name="T40" fmla="*/ 35 w 45"/>
                <a:gd name="T41" fmla="*/ 15 h 59"/>
                <a:gd name="T42" fmla="*/ 35 w 45"/>
                <a:gd name="T43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59">
                  <a:moveTo>
                    <a:pt x="36" y="2"/>
                  </a:moveTo>
                  <a:cubicBezTo>
                    <a:pt x="35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5" y="59"/>
                    <a:pt x="36" y="5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9"/>
                    <a:pt x="45" y="48"/>
                    <a:pt x="45" y="4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0"/>
                    <a:pt x="44" y="9"/>
                  </a:cubicBezTo>
                  <a:lnTo>
                    <a:pt x="36" y="2"/>
                  </a:lnTo>
                  <a:close/>
                  <a:moveTo>
                    <a:pt x="35" y="44"/>
                  </a:moveTo>
                  <a:cubicBezTo>
                    <a:pt x="35" y="45"/>
                    <a:pt x="35" y="45"/>
                    <a:pt x="34" y="45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1" y="11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7"/>
            <p:cNvSpPr>
              <a:spLocks noEditPoints="1"/>
            </p:cNvSpPr>
            <p:nvPr userDrawn="1"/>
          </p:nvSpPr>
          <p:spPr bwMode="gray">
            <a:xfrm>
              <a:off x="6196013" y="2970213"/>
              <a:ext cx="787400" cy="422275"/>
            </a:xfrm>
            <a:custGeom>
              <a:avLst/>
              <a:gdLst>
                <a:gd name="T0" fmla="*/ 0 w 160"/>
                <a:gd name="T1" fmla="*/ 86 h 86"/>
                <a:gd name="T2" fmla="*/ 160 w 160"/>
                <a:gd name="T3" fmla="*/ 86 h 86"/>
                <a:gd name="T4" fmla="*/ 160 w 160"/>
                <a:gd name="T5" fmla="*/ 0 h 86"/>
                <a:gd name="T6" fmla="*/ 0 w 160"/>
                <a:gd name="T7" fmla="*/ 0 h 86"/>
                <a:gd name="T8" fmla="*/ 0 w 160"/>
                <a:gd name="T9" fmla="*/ 86 h 86"/>
                <a:gd name="T10" fmla="*/ 61 w 160"/>
                <a:gd name="T11" fmla="*/ 59 h 86"/>
                <a:gd name="T12" fmla="*/ 60 w 160"/>
                <a:gd name="T13" fmla="*/ 63 h 86"/>
                <a:gd name="T14" fmla="*/ 52 w 160"/>
                <a:gd name="T15" fmla="*/ 71 h 86"/>
                <a:gd name="T16" fmla="*/ 48 w 160"/>
                <a:gd name="T17" fmla="*/ 72 h 86"/>
                <a:gd name="T18" fmla="*/ 16 w 160"/>
                <a:gd name="T19" fmla="*/ 72 h 86"/>
                <a:gd name="T20" fmla="*/ 16 w 160"/>
                <a:gd name="T21" fmla="*/ 13 h 86"/>
                <a:gd name="T22" fmla="*/ 48 w 160"/>
                <a:gd name="T23" fmla="*/ 13 h 86"/>
                <a:gd name="T24" fmla="*/ 52 w 160"/>
                <a:gd name="T25" fmla="*/ 15 h 86"/>
                <a:gd name="T26" fmla="*/ 60 w 160"/>
                <a:gd name="T27" fmla="*/ 22 h 86"/>
                <a:gd name="T28" fmla="*/ 61 w 160"/>
                <a:gd name="T29" fmla="*/ 27 h 86"/>
                <a:gd name="T30" fmla="*/ 61 w 160"/>
                <a:gd name="T31" fmla="*/ 59 h 86"/>
                <a:gd name="T32" fmla="*/ 125 w 160"/>
                <a:gd name="T33" fmla="*/ 59 h 86"/>
                <a:gd name="T34" fmla="*/ 123 w 160"/>
                <a:gd name="T35" fmla="*/ 63 h 86"/>
                <a:gd name="T36" fmla="*/ 115 w 160"/>
                <a:gd name="T37" fmla="*/ 71 h 86"/>
                <a:gd name="T38" fmla="*/ 111 w 160"/>
                <a:gd name="T39" fmla="*/ 72 h 86"/>
                <a:gd name="T40" fmla="*/ 88 w 160"/>
                <a:gd name="T41" fmla="*/ 72 h 86"/>
                <a:gd name="T42" fmla="*/ 83 w 160"/>
                <a:gd name="T43" fmla="*/ 71 h 86"/>
                <a:gd name="T44" fmla="*/ 76 w 160"/>
                <a:gd name="T45" fmla="*/ 63 h 86"/>
                <a:gd name="T46" fmla="*/ 74 w 160"/>
                <a:gd name="T47" fmla="*/ 59 h 86"/>
                <a:gd name="T48" fmla="*/ 74 w 160"/>
                <a:gd name="T49" fmla="*/ 27 h 86"/>
                <a:gd name="T50" fmla="*/ 76 w 160"/>
                <a:gd name="T51" fmla="*/ 22 h 86"/>
                <a:gd name="T52" fmla="*/ 83 w 160"/>
                <a:gd name="T53" fmla="*/ 15 h 86"/>
                <a:gd name="T54" fmla="*/ 88 w 160"/>
                <a:gd name="T55" fmla="*/ 13 h 86"/>
                <a:gd name="T56" fmla="*/ 111 w 160"/>
                <a:gd name="T57" fmla="*/ 13 h 86"/>
                <a:gd name="T58" fmla="*/ 115 w 160"/>
                <a:gd name="T59" fmla="*/ 15 h 86"/>
                <a:gd name="T60" fmla="*/ 123 w 160"/>
                <a:gd name="T61" fmla="*/ 22 h 86"/>
                <a:gd name="T62" fmla="*/ 125 w 160"/>
                <a:gd name="T63" fmla="*/ 27 h 86"/>
                <a:gd name="T64" fmla="*/ 125 w 160"/>
                <a:gd name="T65" fmla="*/ 59 h 86"/>
                <a:gd name="T66" fmla="*/ 148 w 160"/>
                <a:gd name="T67" fmla="*/ 72 h 86"/>
                <a:gd name="T68" fmla="*/ 136 w 160"/>
                <a:gd name="T69" fmla="*/ 72 h 86"/>
                <a:gd name="T70" fmla="*/ 136 w 160"/>
                <a:gd name="T71" fmla="*/ 61 h 86"/>
                <a:gd name="T72" fmla="*/ 148 w 160"/>
                <a:gd name="T73" fmla="*/ 61 h 86"/>
                <a:gd name="T74" fmla="*/ 148 w 160"/>
                <a:gd name="T75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86">
                  <a:moveTo>
                    <a:pt x="0" y="86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61" y="59"/>
                  </a:moveTo>
                  <a:cubicBezTo>
                    <a:pt x="61" y="61"/>
                    <a:pt x="61" y="62"/>
                    <a:pt x="60" y="63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2"/>
                    <a:pt x="49" y="72"/>
                    <a:pt x="4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51" y="14"/>
                    <a:pt x="52" y="15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5"/>
                    <a:pt x="61" y="27"/>
                  </a:cubicBezTo>
                  <a:lnTo>
                    <a:pt x="61" y="59"/>
                  </a:lnTo>
                  <a:close/>
                  <a:moveTo>
                    <a:pt x="125" y="59"/>
                  </a:moveTo>
                  <a:cubicBezTo>
                    <a:pt x="125" y="61"/>
                    <a:pt x="124" y="62"/>
                    <a:pt x="123" y="63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4" y="72"/>
                    <a:pt x="113" y="72"/>
                    <a:pt x="111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6" y="72"/>
                    <a:pt x="85" y="72"/>
                    <a:pt x="83" y="7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5"/>
                    <a:pt x="75" y="23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5" y="14"/>
                    <a:pt x="86" y="13"/>
                    <a:pt x="88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3"/>
                    <a:pt x="114" y="14"/>
                    <a:pt x="115" y="15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4" y="23"/>
                    <a:pt x="125" y="25"/>
                    <a:pt x="125" y="27"/>
                  </a:cubicBezTo>
                  <a:lnTo>
                    <a:pt x="125" y="59"/>
                  </a:lnTo>
                  <a:close/>
                  <a:moveTo>
                    <a:pt x="148" y="72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48" y="61"/>
                    <a:pt x="148" y="61"/>
                    <a:pt x="148" y="61"/>
                  </a:cubicBezTo>
                  <a:lnTo>
                    <a:pt x="148" y="72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gray">
            <a:xfrm>
              <a:off x="6329363" y="3082925"/>
              <a:ext cx="117475" cy="192088"/>
            </a:xfrm>
            <a:custGeom>
              <a:avLst/>
              <a:gdLst>
                <a:gd name="T0" fmla="*/ 20 w 24"/>
                <a:gd name="T1" fmla="*/ 1 h 39"/>
                <a:gd name="T2" fmla="*/ 18 w 24"/>
                <a:gd name="T3" fmla="*/ 0 h 39"/>
                <a:gd name="T4" fmla="*/ 0 w 24"/>
                <a:gd name="T5" fmla="*/ 0 h 39"/>
                <a:gd name="T6" fmla="*/ 0 w 24"/>
                <a:gd name="T7" fmla="*/ 39 h 39"/>
                <a:gd name="T8" fmla="*/ 18 w 24"/>
                <a:gd name="T9" fmla="*/ 39 h 39"/>
                <a:gd name="T10" fmla="*/ 20 w 24"/>
                <a:gd name="T11" fmla="*/ 39 h 39"/>
                <a:gd name="T12" fmla="*/ 23 w 24"/>
                <a:gd name="T13" fmla="*/ 35 h 39"/>
                <a:gd name="T14" fmla="*/ 24 w 24"/>
                <a:gd name="T15" fmla="*/ 34 h 39"/>
                <a:gd name="T16" fmla="*/ 24 w 24"/>
                <a:gd name="T17" fmla="*/ 5 h 39"/>
                <a:gd name="T18" fmla="*/ 23 w 24"/>
                <a:gd name="T19" fmla="*/ 4 h 39"/>
                <a:gd name="T20" fmla="*/ 20 w 24"/>
                <a:gd name="T2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9">
                  <a:moveTo>
                    <a:pt x="20" y="1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39"/>
                    <a:pt x="20" y="3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4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gray">
            <a:xfrm>
              <a:off x="6613525" y="3082925"/>
              <a:ext cx="142875" cy="192088"/>
            </a:xfrm>
            <a:custGeom>
              <a:avLst/>
              <a:gdLst>
                <a:gd name="T0" fmla="*/ 25 w 29"/>
                <a:gd name="T1" fmla="*/ 1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1 h 39"/>
                <a:gd name="T8" fmla="*/ 0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0 w 29"/>
                <a:gd name="T15" fmla="*/ 35 h 39"/>
                <a:gd name="T16" fmla="*/ 4 w 29"/>
                <a:gd name="T17" fmla="*/ 39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9 h 39"/>
                <a:gd name="T24" fmla="*/ 28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8 w 29"/>
                <a:gd name="T31" fmla="*/ 4 h 39"/>
                <a:gd name="T32" fmla="*/ 25 w 2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8" y="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oup 100"/>
          <p:cNvGrpSpPr/>
          <p:nvPr userDrawn="1"/>
        </p:nvGrpSpPr>
        <p:grpSpPr>
          <a:xfrm rot="21328392">
            <a:off x="9833507" y="6046621"/>
            <a:ext cx="752001" cy="279839"/>
            <a:chOff x="4997450" y="2970213"/>
            <a:chExt cx="1135063" cy="422275"/>
          </a:xfrm>
        </p:grpSpPr>
        <p:sp>
          <p:nvSpPr>
            <p:cNvPr id="19" name="Freeform 19"/>
            <p:cNvSpPr>
              <a:spLocks/>
            </p:cNvSpPr>
            <p:nvPr userDrawn="1"/>
          </p:nvSpPr>
          <p:spPr bwMode="gray">
            <a:xfrm>
              <a:off x="5499100" y="3033713"/>
              <a:ext cx="225425" cy="290513"/>
            </a:xfrm>
            <a:custGeom>
              <a:avLst/>
              <a:gdLst>
                <a:gd name="T0" fmla="*/ 108 w 142"/>
                <a:gd name="T1" fmla="*/ 77 h 183"/>
                <a:gd name="T2" fmla="*/ 34 w 142"/>
                <a:gd name="T3" fmla="*/ 77 h 183"/>
                <a:gd name="T4" fmla="*/ 34 w 142"/>
                <a:gd name="T5" fmla="*/ 0 h 183"/>
                <a:gd name="T6" fmla="*/ 0 w 142"/>
                <a:gd name="T7" fmla="*/ 0 h 183"/>
                <a:gd name="T8" fmla="*/ 0 w 142"/>
                <a:gd name="T9" fmla="*/ 183 h 183"/>
                <a:gd name="T10" fmla="*/ 34 w 142"/>
                <a:gd name="T11" fmla="*/ 183 h 183"/>
                <a:gd name="T12" fmla="*/ 34 w 142"/>
                <a:gd name="T13" fmla="*/ 108 h 183"/>
                <a:gd name="T14" fmla="*/ 108 w 142"/>
                <a:gd name="T15" fmla="*/ 108 h 183"/>
                <a:gd name="T16" fmla="*/ 108 w 142"/>
                <a:gd name="T17" fmla="*/ 183 h 183"/>
                <a:gd name="T18" fmla="*/ 142 w 142"/>
                <a:gd name="T19" fmla="*/ 183 h 183"/>
                <a:gd name="T20" fmla="*/ 142 w 142"/>
                <a:gd name="T21" fmla="*/ 0 h 183"/>
                <a:gd name="T22" fmla="*/ 108 w 142"/>
                <a:gd name="T23" fmla="*/ 0 h 183"/>
                <a:gd name="T24" fmla="*/ 108 w 142"/>
                <a:gd name="T25" fmla="*/ 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3">
                  <a:moveTo>
                    <a:pt x="108" y="77"/>
                  </a:moveTo>
                  <a:lnTo>
                    <a:pt x="34" y="7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3"/>
                  </a:lnTo>
                  <a:lnTo>
                    <a:pt x="34" y="183"/>
                  </a:lnTo>
                  <a:lnTo>
                    <a:pt x="34" y="108"/>
                  </a:lnTo>
                  <a:lnTo>
                    <a:pt x="108" y="108"/>
                  </a:lnTo>
                  <a:lnTo>
                    <a:pt x="108" y="183"/>
                  </a:lnTo>
                  <a:lnTo>
                    <a:pt x="142" y="183"/>
                  </a:lnTo>
                  <a:lnTo>
                    <a:pt x="142" y="0"/>
                  </a:lnTo>
                  <a:lnTo>
                    <a:pt x="108" y="0"/>
                  </a:lnTo>
                  <a:lnTo>
                    <a:pt x="10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gray">
            <a:xfrm>
              <a:off x="5086350" y="3033713"/>
              <a:ext cx="358775" cy="290513"/>
            </a:xfrm>
            <a:custGeom>
              <a:avLst/>
              <a:gdLst>
                <a:gd name="T0" fmla="*/ 164 w 226"/>
                <a:gd name="T1" fmla="*/ 149 h 183"/>
                <a:gd name="T2" fmla="*/ 136 w 226"/>
                <a:gd name="T3" fmla="*/ 0 h 183"/>
                <a:gd name="T4" fmla="*/ 89 w 226"/>
                <a:gd name="T5" fmla="*/ 0 h 183"/>
                <a:gd name="T6" fmla="*/ 61 w 226"/>
                <a:gd name="T7" fmla="*/ 149 h 183"/>
                <a:gd name="T8" fmla="*/ 31 w 226"/>
                <a:gd name="T9" fmla="*/ 0 h 183"/>
                <a:gd name="T10" fmla="*/ 0 w 226"/>
                <a:gd name="T11" fmla="*/ 0 h 183"/>
                <a:gd name="T12" fmla="*/ 40 w 226"/>
                <a:gd name="T13" fmla="*/ 183 h 183"/>
                <a:gd name="T14" fmla="*/ 83 w 226"/>
                <a:gd name="T15" fmla="*/ 183 h 183"/>
                <a:gd name="T16" fmla="*/ 111 w 226"/>
                <a:gd name="T17" fmla="*/ 40 h 183"/>
                <a:gd name="T18" fmla="*/ 142 w 226"/>
                <a:gd name="T19" fmla="*/ 183 h 183"/>
                <a:gd name="T20" fmla="*/ 185 w 226"/>
                <a:gd name="T21" fmla="*/ 183 h 183"/>
                <a:gd name="T22" fmla="*/ 226 w 226"/>
                <a:gd name="T23" fmla="*/ 0 h 183"/>
                <a:gd name="T24" fmla="*/ 192 w 226"/>
                <a:gd name="T25" fmla="*/ 0 h 183"/>
                <a:gd name="T26" fmla="*/ 164 w 226"/>
                <a:gd name="T27" fmla="*/ 1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83">
                  <a:moveTo>
                    <a:pt x="164" y="149"/>
                  </a:moveTo>
                  <a:lnTo>
                    <a:pt x="136" y="0"/>
                  </a:lnTo>
                  <a:lnTo>
                    <a:pt x="89" y="0"/>
                  </a:lnTo>
                  <a:lnTo>
                    <a:pt x="61" y="1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40" y="183"/>
                  </a:lnTo>
                  <a:lnTo>
                    <a:pt x="83" y="183"/>
                  </a:lnTo>
                  <a:lnTo>
                    <a:pt x="111" y="40"/>
                  </a:lnTo>
                  <a:lnTo>
                    <a:pt x="142" y="183"/>
                  </a:lnTo>
                  <a:lnTo>
                    <a:pt x="185" y="183"/>
                  </a:lnTo>
                  <a:lnTo>
                    <a:pt x="226" y="0"/>
                  </a:lnTo>
                  <a:lnTo>
                    <a:pt x="192" y="0"/>
                  </a:lnTo>
                  <a:lnTo>
                    <a:pt x="164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gray">
            <a:xfrm>
              <a:off x="5778500" y="3033713"/>
              <a:ext cx="250825" cy="290513"/>
            </a:xfrm>
            <a:custGeom>
              <a:avLst/>
              <a:gdLst>
                <a:gd name="T0" fmla="*/ 42 w 51"/>
                <a:gd name="T1" fmla="*/ 2 h 59"/>
                <a:gd name="T2" fmla="*/ 37 w 51"/>
                <a:gd name="T3" fmla="*/ 0 h 59"/>
                <a:gd name="T4" fmla="*/ 14 w 51"/>
                <a:gd name="T5" fmla="*/ 0 h 59"/>
                <a:gd name="T6" fmla="*/ 9 w 51"/>
                <a:gd name="T7" fmla="*/ 2 h 59"/>
                <a:gd name="T8" fmla="*/ 2 w 51"/>
                <a:gd name="T9" fmla="*/ 9 h 59"/>
                <a:gd name="T10" fmla="*/ 0 w 51"/>
                <a:gd name="T11" fmla="*/ 14 h 59"/>
                <a:gd name="T12" fmla="*/ 0 w 51"/>
                <a:gd name="T13" fmla="*/ 46 h 59"/>
                <a:gd name="T14" fmla="*/ 2 w 51"/>
                <a:gd name="T15" fmla="*/ 50 h 59"/>
                <a:gd name="T16" fmla="*/ 9 w 51"/>
                <a:gd name="T17" fmla="*/ 58 h 59"/>
                <a:gd name="T18" fmla="*/ 14 w 51"/>
                <a:gd name="T19" fmla="*/ 59 h 59"/>
                <a:gd name="T20" fmla="*/ 37 w 51"/>
                <a:gd name="T21" fmla="*/ 59 h 59"/>
                <a:gd name="T22" fmla="*/ 42 w 51"/>
                <a:gd name="T23" fmla="*/ 58 h 59"/>
                <a:gd name="T24" fmla="*/ 49 w 51"/>
                <a:gd name="T25" fmla="*/ 50 h 59"/>
                <a:gd name="T26" fmla="*/ 51 w 51"/>
                <a:gd name="T27" fmla="*/ 46 h 59"/>
                <a:gd name="T28" fmla="*/ 51 w 51"/>
                <a:gd name="T29" fmla="*/ 14 h 59"/>
                <a:gd name="T30" fmla="*/ 49 w 51"/>
                <a:gd name="T31" fmla="*/ 9 h 59"/>
                <a:gd name="T32" fmla="*/ 42 w 51"/>
                <a:gd name="T33" fmla="*/ 2 h 59"/>
                <a:gd name="T34" fmla="*/ 40 w 51"/>
                <a:gd name="T35" fmla="*/ 44 h 59"/>
                <a:gd name="T36" fmla="*/ 40 w 51"/>
                <a:gd name="T37" fmla="*/ 45 h 59"/>
                <a:gd name="T38" fmla="*/ 36 w 51"/>
                <a:gd name="T39" fmla="*/ 49 h 59"/>
                <a:gd name="T40" fmla="*/ 35 w 51"/>
                <a:gd name="T41" fmla="*/ 49 h 59"/>
                <a:gd name="T42" fmla="*/ 16 w 51"/>
                <a:gd name="T43" fmla="*/ 49 h 59"/>
                <a:gd name="T44" fmla="*/ 15 w 51"/>
                <a:gd name="T45" fmla="*/ 49 h 59"/>
                <a:gd name="T46" fmla="*/ 12 w 51"/>
                <a:gd name="T47" fmla="*/ 45 h 59"/>
                <a:gd name="T48" fmla="*/ 11 w 51"/>
                <a:gd name="T49" fmla="*/ 44 h 59"/>
                <a:gd name="T50" fmla="*/ 11 w 51"/>
                <a:gd name="T51" fmla="*/ 15 h 59"/>
                <a:gd name="T52" fmla="*/ 12 w 51"/>
                <a:gd name="T53" fmla="*/ 14 h 59"/>
                <a:gd name="T54" fmla="*/ 15 w 51"/>
                <a:gd name="T55" fmla="*/ 11 h 59"/>
                <a:gd name="T56" fmla="*/ 16 w 51"/>
                <a:gd name="T57" fmla="*/ 10 h 59"/>
                <a:gd name="T58" fmla="*/ 35 w 51"/>
                <a:gd name="T59" fmla="*/ 10 h 59"/>
                <a:gd name="T60" fmla="*/ 36 w 51"/>
                <a:gd name="T61" fmla="*/ 11 h 59"/>
                <a:gd name="T62" fmla="*/ 40 w 51"/>
                <a:gd name="T63" fmla="*/ 14 h 59"/>
                <a:gd name="T64" fmla="*/ 40 w 51"/>
                <a:gd name="T65" fmla="*/ 15 h 59"/>
                <a:gd name="T66" fmla="*/ 40 w 51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9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2" y="59"/>
                    <a:pt x="1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0" y="59"/>
                    <a:pt x="42" y="5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0" y="10"/>
                    <a:pt x="49" y="9"/>
                  </a:cubicBezTo>
                  <a:lnTo>
                    <a:pt x="42" y="2"/>
                  </a:lnTo>
                  <a:close/>
                  <a:moveTo>
                    <a:pt x="40" y="44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gray">
            <a:xfrm>
              <a:off x="4997450" y="2970213"/>
              <a:ext cx="1135063" cy="422275"/>
            </a:xfrm>
            <a:custGeom>
              <a:avLst/>
              <a:gdLst>
                <a:gd name="T0" fmla="*/ 0 w 231"/>
                <a:gd name="T1" fmla="*/ 86 h 86"/>
                <a:gd name="T2" fmla="*/ 231 w 231"/>
                <a:gd name="T3" fmla="*/ 86 h 86"/>
                <a:gd name="T4" fmla="*/ 231 w 231"/>
                <a:gd name="T5" fmla="*/ 0 h 86"/>
                <a:gd name="T6" fmla="*/ 0 w 231"/>
                <a:gd name="T7" fmla="*/ 0 h 86"/>
                <a:gd name="T8" fmla="*/ 0 w 231"/>
                <a:gd name="T9" fmla="*/ 86 h 86"/>
                <a:gd name="T10" fmla="*/ 78 w 231"/>
                <a:gd name="T11" fmla="*/ 72 h 86"/>
                <a:gd name="T12" fmla="*/ 64 w 231"/>
                <a:gd name="T13" fmla="*/ 72 h 86"/>
                <a:gd name="T14" fmla="*/ 54 w 231"/>
                <a:gd name="T15" fmla="*/ 26 h 86"/>
                <a:gd name="T16" fmla="*/ 45 w 231"/>
                <a:gd name="T17" fmla="*/ 72 h 86"/>
                <a:gd name="T18" fmla="*/ 31 w 231"/>
                <a:gd name="T19" fmla="*/ 72 h 86"/>
                <a:gd name="T20" fmla="*/ 18 w 231"/>
                <a:gd name="T21" fmla="*/ 13 h 86"/>
                <a:gd name="T22" fmla="*/ 28 w 231"/>
                <a:gd name="T23" fmla="*/ 13 h 86"/>
                <a:gd name="T24" fmla="*/ 38 w 231"/>
                <a:gd name="T25" fmla="*/ 61 h 86"/>
                <a:gd name="T26" fmla="*/ 47 w 231"/>
                <a:gd name="T27" fmla="*/ 13 h 86"/>
                <a:gd name="T28" fmla="*/ 62 w 231"/>
                <a:gd name="T29" fmla="*/ 13 h 86"/>
                <a:gd name="T30" fmla="*/ 71 w 231"/>
                <a:gd name="T31" fmla="*/ 61 h 86"/>
                <a:gd name="T32" fmla="*/ 80 w 231"/>
                <a:gd name="T33" fmla="*/ 13 h 86"/>
                <a:gd name="T34" fmla="*/ 91 w 231"/>
                <a:gd name="T35" fmla="*/ 13 h 86"/>
                <a:gd name="T36" fmla="*/ 78 w 231"/>
                <a:gd name="T37" fmla="*/ 72 h 86"/>
                <a:gd name="T38" fmla="*/ 148 w 231"/>
                <a:gd name="T39" fmla="*/ 72 h 86"/>
                <a:gd name="T40" fmla="*/ 137 w 231"/>
                <a:gd name="T41" fmla="*/ 72 h 86"/>
                <a:gd name="T42" fmla="*/ 137 w 231"/>
                <a:gd name="T43" fmla="*/ 48 h 86"/>
                <a:gd name="T44" fmla="*/ 113 w 231"/>
                <a:gd name="T45" fmla="*/ 48 h 86"/>
                <a:gd name="T46" fmla="*/ 113 w 231"/>
                <a:gd name="T47" fmla="*/ 72 h 86"/>
                <a:gd name="T48" fmla="*/ 102 w 231"/>
                <a:gd name="T49" fmla="*/ 72 h 86"/>
                <a:gd name="T50" fmla="*/ 102 w 231"/>
                <a:gd name="T51" fmla="*/ 13 h 86"/>
                <a:gd name="T52" fmla="*/ 113 w 231"/>
                <a:gd name="T53" fmla="*/ 13 h 86"/>
                <a:gd name="T54" fmla="*/ 113 w 231"/>
                <a:gd name="T55" fmla="*/ 38 h 86"/>
                <a:gd name="T56" fmla="*/ 137 w 231"/>
                <a:gd name="T57" fmla="*/ 38 h 86"/>
                <a:gd name="T58" fmla="*/ 137 w 231"/>
                <a:gd name="T59" fmla="*/ 13 h 86"/>
                <a:gd name="T60" fmla="*/ 148 w 231"/>
                <a:gd name="T61" fmla="*/ 13 h 86"/>
                <a:gd name="T62" fmla="*/ 148 w 231"/>
                <a:gd name="T63" fmla="*/ 72 h 86"/>
                <a:gd name="T64" fmla="*/ 210 w 231"/>
                <a:gd name="T65" fmla="*/ 59 h 86"/>
                <a:gd name="T66" fmla="*/ 208 w 231"/>
                <a:gd name="T67" fmla="*/ 63 h 86"/>
                <a:gd name="T68" fmla="*/ 201 w 231"/>
                <a:gd name="T69" fmla="*/ 71 h 86"/>
                <a:gd name="T70" fmla="*/ 196 w 231"/>
                <a:gd name="T71" fmla="*/ 72 h 86"/>
                <a:gd name="T72" fmla="*/ 173 w 231"/>
                <a:gd name="T73" fmla="*/ 72 h 86"/>
                <a:gd name="T74" fmla="*/ 168 w 231"/>
                <a:gd name="T75" fmla="*/ 71 h 86"/>
                <a:gd name="T76" fmla="*/ 161 w 231"/>
                <a:gd name="T77" fmla="*/ 63 h 86"/>
                <a:gd name="T78" fmla="*/ 159 w 231"/>
                <a:gd name="T79" fmla="*/ 59 h 86"/>
                <a:gd name="T80" fmla="*/ 159 w 231"/>
                <a:gd name="T81" fmla="*/ 27 h 86"/>
                <a:gd name="T82" fmla="*/ 161 w 231"/>
                <a:gd name="T83" fmla="*/ 22 h 86"/>
                <a:gd name="T84" fmla="*/ 168 w 231"/>
                <a:gd name="T85" fmla="*/ 15 h 86"/>
                <a:gd name="T86" fmla="*/ 173 w 231"/>
                <a:gd name="T87" fmla="*/ 13 h 86"/>
                <a:gd name="T88" fmla="*/ 196 w 231"/>
                <a:gd name="T89" fmla="*/ 13 h 86"/>
                <a:gd name="T90" fmla="*/ 201 w 231"/>
                <a:gd name="T91" fmla="*/ 15 h 86"/>
                <a:gd name="T92" fmla="*/ 208 w 231"/>
                <a:gd name="T93" fmla="*/ 22 h 86"/>
                <a:gd name="T94" fmla="*/ 210 w 231"/>
                <a:gd name="T95" fmla="*/ 27 h 86"/>
                <a:gd name="T96" fmla="*/ 210 w 231"/>
                <a:gd name="T97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86">
                  <a:moveTo>
                    <a:pt x="0" y="86"/>
                  </a:moveTo>
                  <a:cubicBezTo>
                    <a:pt x="231" y="86"/>
                    <a:pt x="231" y="86"/>
                    <a:pt x="231" y="86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78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91" y="13"/>
                    <a:pt x="91" y="13"/>
                    <a:pt x="91" y="13"/>
                  </a:cubicBezTo>
                  <a:lnTo>
                    <a:pt x="78" y="72"/>
                  </a:lnTo>
                  <a:close/>
                  <a:moveTo>
                    <a:pt x="148" y="72"/>
                  </a:moveTo>
                  <a:cubicBezTo>
                    <a:pt x="137" y="72"/>
                    <a:pt x="137" y="72"/>
                    <a:pt x="137" y="72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48" y="13"/>
                    <a:pt x="148" y="13"/>
                    <a:pt x="148" y="13"/>
                  </a:cubicBezTo>
                  <a:lnTo>
                    <a:pt x="148" y="72"/>
                  </a:lnTo>
                  <a:close/>
                  <a:moveTo>
                    <a:pt x="210" y="59"/>
                  </a:moveTo>
                  <a:cubicBezTo>
                    <a:pt x="210" y="61"/>
                    <a:pt x="209" y="62"/>
                    <a:pt x="208" y="6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9" y="72"/>
                    <a:pt x="198" y="72"/>
                    <a:pt x="196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1" y="72"/>
                    <a:pt x="170" y="72"/>
                    <a:pt x="168" y="71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0" y="62"/>
                    <a:pt x="159" y="61"/>
                    <a:pt x="159" y="59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5"/>
                    <a:pt x="160" y="23"/>
                    <a:pt x="161" y="22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70" y="14"/>
                    <a:pt x="171" y="13"/>
                    <a:pt x="173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8" y="13"/>
                    <a:pt x="199" y="14"/>
                    <a:pt x="201" y="15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9" y="23"/>
                    <a:pt x="210" y="25"/>
                    <a:pt x="210" y="27"/>
                  </a:cubicBezTo>
                  <a:lnTo>
                    <a:pt x="210" y="59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gray">
            <a:xfrm>
              <a:off x="5832475" y="3082925"/>
              <a:ext cx="142875" cy="192088"/>
            </a:xfrm>
            <a:custGeom>
              <a:avLst/>
              <a:gdLst>
                <a:gd name="T0" fmla="*/ 25 w 29"/>
                <a:gd name="T1" fmla="*/ 1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1 h 39"/>
                <a:gd name="T8" fmla="*/ 1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1 w 29"/>
                <a:gd name="T15" fmla="*/ 35 h 39"/>
                <a:gd name="T16" fmla="*/ 4 w 29"/>
                <a:gd name="T17" fmla="*/ 39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9 h 39"/>
                <a:gd name="T24" fmla="*/ 29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9 w 29"/>
                <a:gd name="T31" fmla="*/ 4 h 39"/>
                <a:gd name="T32" fmla="*/ 25 w 2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106"/>
          <p:cNvGrpSpPr/>
          <p:nvPr userDrawn="1"/>
        </p:nvGrpSpPr>
        <p:grpSpPr>
          <a:xfrm rot="21328392">
            <a:off x="9680052" y="5716930"/>
            <a:ext cx="1006524" cy="284045"/>
            <a:chOff x="4791075" y="2478088"/>
            <a:chExt cx="1519238" cy="428625"/>
          </a:xfrm>
        </p:grpSpPr>
        <p:sp>
          <p:nvSpPr>
            <p:cNvPr id="25" name="Freeform 12"/>
            <p:cNvSpPr>
              <a:spLocks noEditPoints="1"/>
            </p:cNvSpPr>
            <p:nvPr userDrawn="1"/>
          </p:nvSpPr>
          <p:spPr bwMode="gray">
            <a:xfrm>
              <a:off x="5414963" y="2547938"/>
              <a:ext cx="246063" cy="288925"/>
            </a:xfrm>
            <a:custGeom>
              <a:avLst/>
              <a:gdLst>
                <a:gd name="T0" fmla="*/ 41 w 50"/>
                <a:gd name="T1" fmla="*/ 2 h 59"/>
                <a:gd name="T2" fmla="*/ 37 w 50"/>
                <a:gd name="T3" fmla="*/ 0 h 59"/>
                <a:gd name="T4" fmla="*/ 13 w 50"/>
                <a:gd name="T5" fmla="*/ 0 h 59"/>
                <a:gd name="T6" fmla="*/ 9 w 50"/>
                <a:gd name="T7" fmla="*/ 2 h 59"/>
                <a:gd name="T8" fmla="*/ 2 w 50"/>
                <a:gd name="T9" fmla="*/ 9 h 59"/>
                <a:gd name="T10" fmla="*/ 0 w 50"/>
                <a:gd name="T11" fmla="*/ 13 h 59"/>
                <a:gd name="T12" fmla="*/ 0 w 50"/>
                <a:gd name="T13" fmla="*/ 45 h 59"/>
                <a:gd name="T14" fmla="*/ 2 w 50"/>
                <a:gd name="T15" fmla="*/ 50 h 59"/>
                <a:gd name="T16" fmla="*/ 9 w 50"/>
                <a:gd name="T17" fmla="*/ 57 h 59"/>
                <a:gd name="T18" fmla="*/ 13 w 50"/>
                <a:gd name="T19" fmla="*/ 59 h 59"/>
                <a:gd name="T20" fmla="*/ 37 w 50"/>
                <a:gd name="T21" fmla="*/ 59 h 59"/>
                <a:gd name="T22" fmla="*/ 41 w 50"/>
                <a:gd name="T23" fmla="*/ 57 h 59"/>
                <a:gd name="T24" fmla="*/ 48 w 50"/>
                <a:gd name="T25" fmla="*/ 50 h 59"/>
                <a:gd name="T26" fmla="*/ 50 w 50"/>
                <a:gd name="T27" fmla="*/ 45 h 59"/>
                <a:gd name="T28" fmla="*/ 50 w 50"/>
                <a:gd name="T29" fmla="*/ 13 h 59"/>
                <a:gd name="T30" fmla="*/ 48 w 50"/>
                <a:gd name="T31" fmla="*/ 9 h 59"/>
                <a:gd name="T32" fmla="*/ 41 w 50"/>
                <a:gd name="T33" fmla="*/ 2 h 59"/>
                <a:gd name="T34" fmla="*/ 40 w 50"/>
                <a:gd name="T35" fmla="*/ 44 h 59"/>
                <a:gd name="T36" fmla="*/ 39 w 50"/>
                <a:gd name="T37" fmla="*/ 45 h 59"/>
                <a:gd name="T38" fmla="*/ 36 w 50"/>
                <a:gd name="T39" fmla="*/ 48 h 59"/>
                <a:gd name="T40" fmla="*/ 35 w 50"/>
                <a:gd name="T41" fmla="*/ 49 h 59"/>
                <a:gd name="T42" fmla="*/ 16 w 50"/>
                <a:gd name="T43" fmla="*/ 49 h 59"/>
                <a:gd name="T44" fmla="*/ 15 w 50"/>
                <a:gd name="T45" fmla="*/ 48 h 59"/>
                <a:gd name="T46" fmla="*/ 11 w 50"/>
                <a:gd name="T47" fmla="*/ 45 h 59"/>
                <a:gd name="T48" fmla="*/ 11 w 50"/>
                <a:gd name="T49" fmla="*/ 44 h 59"/>
                <a:gd name="T50" fmla="*/ 11 w 50"/>
                <a:gd name="T51" fmla="*/ 15 h 59"/>
                <a:gd name="T52" fmla="*/ 11 w 50"/>
                <a:gd name="T53" fmla="*/ 14 h 59"/>
                <a:gd name="T54" fmla="*/ 15 w 50"/>
                <a:gd name="T55" fmla="*/ 10 h 59"/>
                <a:gd name="T56" fmla="*/ 16 w 50"/>
                <a:gd name="T57" fmla="*/ 10 h 59"/>
                <a:gd name="T58" fmla="*/ 35 w 50"/>
                <a:gd name="T59" fmla="*/ 10 h 59"/>
                <a:gd name="T60" fmla="*/ 36 w 50"/>
                <a:gd name="T61" fmla="*/ 10 h 59"/>
                <a:gd name="T62" fmla="*/ 39 w 50"/>
                <a:gd name="T63" fmla="*/ 14 h 59"/>
                <a:gd name="T64" fmla="*/ 40 w 50"/>
                <a:gd name="T65" fmla="*/ 15 h 59"/>
                <a:gd name="T66" fmla="*/ 40 w 50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59">
                  <a:moveTo>
                    <a:pt x="41" y="2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8"/>
                    <a:pt x="12" y="59"/>
                    <a:pt x="13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40" y="58"/>
                    <a:pt x="41" y="5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7"/>
                    <a:pt x="50" y="45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0"/>
                    <a:pt x="48" y="9"/>
                  </a:cubicBezTo>
                  <a:lnTo>
                    <a:pt x="41" y="2"/>
                  </a:lnTo>
                  <a:close/>
                  <a:moveTo>
                    <a:pt x="40" y="44"/>
                  </a:moveTo>
                  <a:cubicBezTo>
                    <a:pt x="40" y="44"/>
                    <a:pt x="40" y="45"/>
                    <a:pt x="39" y="4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gray">
            <a:xfrm>
              <a:off x="4864100" y="2547938"/>
              <a:ext cx="222250" cy="288925"/>
            </a:xfrm>
            <a:custGeom>
              <a:avLst/>
              <a:gdLst>
                <a:gd name="T0" fmla="*/ 0 w 140"/>
                <a:gd name="T1" fmla="*/ 31 h 182"/>
                <a:gd name="T2" fmla="*/ 53 w 140"/>
                <a:gd name="T3" fmla="*/ 31 h 182"/>
                <a:gd name="T4" fmla="*/ 53 w 140"/>
                <a:gd name="T5" fmla="*/ 182 h 182"/>
                <a:gd name="T6" fmla="*/ 84 w 140"/>
                <a:gd name="T7" fmla="*/ 182 h 182"/>
                <a:gd name="T8" fmla="*/ 84 w 140"/>
                <a:gd name="T9" fmla="*/ 31 h 182"/>
                <a:gd name="T10" fmla="*/ 140 w 140"/>
                <a:gd name="T11" fmla="*/ 31 h 182"/>
                <a:gd name="T12" fmla="*/ 140 w 140"/>
                <a:gd name="T13" fmla="*/ 0 h 182"/>
                <a:gd name="T14" fmla="*/ 0 w 140"/>
                <a:gd name="T15" fmla="*/ 0 h 182"/>
                <a:gd name="T16" fmla="*/ 0 w 140"/>
                <a:gd name="T17" fmla="*/ 3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2">
                  <a:moveTo>
                    <a:pt x="0" y="31"/>
                  </a:moveTo>
                  <a:lnTo>
                    <a:pt x="53" y="31"/>
                  </a:lnTo>
                  <a:lnTo>
                    <a:pt x="53" y="182"/>
                  </a:lnTo>
                  <a:lnTo>
                    <a:pt x="84" y="182"/>
                  </a:lnTo>
                  <a:lnTo>
                    <a:pt x="84" y="31"/>
                  </a:ln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gray">
            <a:xfrm>
              <a:off x="5135563" y="2547938"/>
              <a:ext cx="220663" cy="288925"/>
            </a:xfrm>
            <a:custGeom>
              <a:avLst/>
              <a:gdLst>
                <a:gd name="T0" fmla="*/ 105 w 139"/>
                <a:gd name="T1" fmla="*/ 74 h 182"/>
                <a:gd name="T2" fmla="*/ 34 w 139"/>
                <a:gd name="T3" fmla="*/ 74 h 182"/>
                <a:gd name="T4" fmla="*/ 34 w 139"/>
                <a:gd name="T5" fmla="*/ 0 h 182"/>
                <a:gd name="T6" fmla="*/ 0 w 139"/>
                <a:gd name="T7" fmla="*/ 0 h 182"/>
                <a:gd name="T8" fmla="*/ 0 w 139"/>
                <a:gd name="T9" fmla="*/ 182 h 182"/>
                <a:gd name="T10" fmla="*/ 34 w 139"/>
                <a:gd name="T11" fmla="*/ 182 h 182"/>
                <a:gd name="T12" fmla="*/ 34 w 139"/>
                <a:gd name="T13" fmla="*/ 105 h 182"/>
                <a:gd name="T14" fmla="*/ 105 w 139"/>
                <a:gd name="T15" fmla="*/ 105 h 182"/>
                <a:gd name="T16" fmla="*/ 105 w 139"/>
                <a:gd name="T17" fmla="*/ 182 h 182"/>
                <a:gd name="T18" fmla="*/ 139 w 139"/>
                <a:gd name="T19" fmla="*/ 182 h 182"/>
                <a:gd name="T20" fmla="*/ 139 w 139"/>
                <a:gd name="T21" fmla="*/ 0 h 182"/>
                <a:gd name="T22" fmla="*/ 105 w 139"/>
                <a:gd name="T23" fmla="*/ 0 h 182"/>
                <a:gd name="T24" fmla="*/ 105 w 139"/>
                <a:gd name="T25" fmla="*/ 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82">
                  <a:moveTo>
                    <a:pt x="105" y="74"/>
                  </a:moveTo>
                  <a:lnTo>
                    <a:pt x="34" y="7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4" y="182"/>
                  </a:lnTo>
                  <a:lnTo>
                    <a:pt x="34" y="105"/>
                  </a:lnTo>
                  <a:lnTo>
                    <a:pt x="105" y="105"/>
                  </a:lnTo>
                  <a:lnTo>
                    <a:pt x="105" y="182"/>
                  </a:lnTo>
                  <a:lnTo>
                    <a:pt x="139" y="182"/>
                  </a:lnTo>
                  <a:lnTo>
                    <a:pt x="139" y="0"/>
                  </a:lnTo>
                  <a:lnTo>
                    <a:pt x="105" y="0"/>
                  </a:lnTo>
                  <a:lnTo>
                    <a:pt x="10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gray">
            <a:xfrm>
              <a:off x="6034088" y="2547938"/>
              <a:ext cx="196850" cy="288925"/>
            </a:xfrm>
            <a:custGeom>
              <a:avLst/>
              <a:gdLst>
                <a:gd name="T0" fmla="*/ 0 w 124"/>
                <a:gd name="T1" fmla="*/ 182 h 182"/>
                <a:gd name="T2" fmla="*/ 124 w 124"/>
                <a:gd name="T3" fmla="*/ 182 h 182"/>
                <a:gd name="T4" fmla="*/ 124 w 124"/>
                <a:gd name="T5" fmla="*/ 151 h 182"/>
                <a:gd name="T6" fmla="*/ 34 w 124"/>
                <a:gd name="T7" fmla="*/ 151 h 182"/>
                <a:gd name="T8" fmla="*/ 34 w 124"/>
                <a:gd name="T9" fmla="*/ 105 h 182"/>
                <a:gd name="T10" fmla="*/ 124 w 124"/>
                <a:gd name="T11" fmla="*/ 105 h 182"/>
                <a:gd name="T12" fmla="*/ 124 w 124"/>
                <a:gd name="T13" fmla="*/ 74 h 182"/>
                <a:gd name="T14" fmla="*/ 34 w 124"/>
                <a:gd name="T15" fmla="*/ 74 h 182"/>
                <a:gd name="T16" fmla="*/ 34 w 124"/>
                <a:gd name="T17" fmla="*/ 31 h 182"/>
                <a:gd name="T18" fmla="*/ 124 w 124"/>
                <a:gd name="T19" fmla="*/ 31 h 182"/>
                <a:gd name="T20" fmla="*/ 124 w 124"/>
                <a:gd name="T21" fmla="*/ 0 h 182"/>
                <a:gd name="T22" fmla="*/ 0 w 124"/>
                <a:gd name="T23" fmla="*/ 0 h 182"/>
                <a:gd name="T24" fmla="*/ 0 w 124"/>
                <a:gd name="T2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82">
                  <a:moveTo>
                    <a:pt x="0" y="182"/>
                  </a:moveTo>
                  <a:lnTo>
                    <a:pt x="124" y="182"/>
                  </a:lnTo>
                  <a:lnTo>
                    <a:pt x="124" y="151"/>
                  </a:lnTo>
                  <a:lnTo>
                    <a:pt x="34" y="151"/>
                  </a:lnTo>
                  <a:lnTo>
                    <a:pt x="34" y="105"/>
                  </a:lnTo>
                  <a:lnTo>
                    <a:pt x="124" y="105"/>
                  </a:lnTo>
                  <a:lnTo>
                    <a:pt x="124" y="74"/>
                  </a:lnTo>
                  <a:lnTo>
                    <a:pt x="34" y="74"/>
                  </a:lnTo>
                  <a:lnTo>
                    <a:pt x="34" y="31"/>
                  </a:lnTo>
                  <a:lnTo>
                    <a:pt x="124" y="3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gray">
            <a:xfrm>
              <a:off x="5719763" y="2547938"/>
              <a:ext cx="246063" cy="288925"/>
            </a:xfrm>
            <a:custGeom>
              <a:avLst/>
              <a:gdLst>
                <a:gd name="T0" fmla="*/ 11 w 50"/>
                <a:gd name="T1" fmla="*/ 14 h 59"/>
                <a:gd name="T2" fmla="*/ 14 w 50"/>
                <a:gd name="T3" fmla="*/ 10 h 59"/>
                <a:gd name="T4" fmla="*/ 16 w 50"/>
                <a:gd name="T5" fmla="*/ 10 h 59"/>
                <a:gd name="T6" fmla="*/ 36 w 50"/>
                <a:gd name="T7" fmla="*/ 10 h 59"/>
                <a:gd name="T8" fmla="*/ 37 w 50"/>
                <a:gd name="T9" fmla="*/ 10 h 59"/>
                <a:gd name="T10" fmla="*/ 43 w 50"/>
                <a:gd name="T11" fmla="*/ 16 h 59"/>
                <a:gd name="T12" fmla="*/ 50 w 50"/>
                <a:gd name="T13" fmla="*/ 9 h 59"/>
                <a:gd name="T14" fmla="*/ 43 w 50"/>
                <a:gd name="T15" fmla="*/ 2 h 59"/>
                <a:gd name="T16" fmla="*/ 38 w 50"/>
                <a:gd name="T17" fmla="*/ 0 h 59"/>
                <a:gd name="T18" fmla="*/ 13 w 50"/>
                <a:gd name="T19" fmla="*/ 0 h 59"/>
                <a:gd name="T20" fmla="*/ 9 w 50"/>
                <a:gd name="T21" fmla="*/ 2 h 59"/>
                <a:gd name="T22" fmla="*/ 2 w 50"/>
                <a:gd name="T23" fmla="*/ 9 h 59"/>
                <a:gd name="T24" fmla="*/ 0 w 50"/>
                <a:gd name="T25" fmla="*/ 13 h 59"/>
                <a:gd name="T26" fmla="*/ 0 w 50"/>
                <a:gd name="T27" fmla="*/ 25 h 59"/>
                <a:gd name="T28" fmla="*/ 6 w 50"/>
                <a:gd name="T29" fmla="*/ 32 h 59"/>
                <a:gd name="T30" fmla="*/ 38 w 50"/>
                <a:gd name="T31" fmla="*/ 36 h 59"/>
                <a:gd name="T32" fmla="*/ 40 w 50"/>
                <a:gd name="T33" fmla="*/ 38 h 59"/>
                <a:gd name="T34" fmla="*/ 40 w 50"/>
                <a:gd name="T35" fmla="*/ 44 h 59"/>
                <a:gd name="T36" fmla="*/ 39 w 50"/>
                <a:gd name="T37" fmla="*/ 45 h 59"/>
                <a:gd name="T38" fmla="*/ 36 w 50"/>
                <a:gd name="T39" fmla="*/ 48 h 59"/>
                <a:gd name="T40" fmla="*/ 34 w 50"/>
                <a:gd name="T41" fmla="*/ 49 h 59"/>
                <a:gd name="T42" fmla="*/ 14 w 50"/>
                <a:gd name="T43" fmla="*/ 49 h 59"/>
                <a:gd name="T44" fmla="*/ 13 w 50"/>
                <a:gd name="T45" fmla="*/ 48 h 59"/>
                <a:gd name="T46" fmla="*/ 7 w 50"/>
                <a:gd name="T47" fmla="*/ 42 h 59"/>
                <a:gd name="T48" fmla="*/ 0 w 50"/>
                <a:gd name="T49" fmla="*/ 50 h 59"/>
                <a:gd name="T50" fmla="*/ 7 w 50"/>
                <a:gd name="T51" fmla="*/ 57 h 59"/>
                <a:gd name="T52" fmla="*/ 12 w 50"/>
                <a:gd name="T53" fmla="*/ 59 h 59"/>
                <a:gd name="T54" fmla="*/ 37 w 50"/>
                <a:gd name="T55" fmla="*/ 59 h 59"/>
                <a:gd name="T56" fmla="*/ 41 w 50"/>
                <a:gd name="T57" fmla="*/ 57 h 59"/>
                <a:gd name="T58" fmla="*/ 48 w 50"/>
                <a:gd name="T59" fmla="*/ 50 h 59"/>
                <a:gd name="T60" fmla="*/ 50 w 50"/>
                <a:gd name="T61" fmla="*/ 45 h 59"/>
                <a:gd name="T62" fmla="*/ 50 w 50"/>
                <a:gd name="T63" fmla="*/ 34 h 59"/>
                <a:gd name="T64" fmla="*/ 44 w 50"/>
                <a:gd name="T65" fmla="*/ 27 h 59"/>
                <a:gd name="T66" fmla="*/ 12 w 50"/>
                <a:gd name="T67" fmla="*/ 23 h 59"/>
                <a:gd name="T68" fmla="*/ 10 w 50"/>
                <a:gd name="T69" fmla="*/ 21 h 59"/>
                <a:gd name="T70" fmla="*/ 10 w 50"/>
                <a:gd name="T71" fmla="*/ 15 h 59"/>
                <a:gd name="T72" fmla="*/ 11 w 50"/>
                <a:gd name="T7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9">
                  <a:moveTo>
                    <a:pt x="11" y="14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1" y="0"/>
                    <a:pt x="40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2" y="31"/>
                    <a:pt x="6" y="3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7"/>
                    <a:pt x="40" y="3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5"/>
                    <a:pt x="39" y="4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9"/>
                    <a:pt x="13" y="48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9" y="58"/>
                    <a:pt x="10" y="59"/>
                    <a:pt x="12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40" y="58"/>
                    <a:pt x="41" y="5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7"/>
                    <a:pt x="50" y="4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0"/>
                    <a:pt x="48" y="27"/>
                    <a:pt x="44" y="2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2"/>
                    <a:pt x="10" y="22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gray">
            <a:xfrm>
              <a:off x="4791075" y="2478088"/>
              <a:ext cx="1519238" cy="428625"/>
            </a:xfrm>
            <a:custGeom>
              <a:avLst/>
              <a:gdLst>
                <a:gd name="T0" fmla="*/ 309 w 309"/>
                <a:gd name="T1" fmla="*/ 87 h 87"/>
                <a:gd name="T2" fmla="*/ 0 w 309"/>
                <a:gd name="T3" fmla="*/ 0 h 87"/>
                <a:gd name="T4" fmla="*/ 60 w 309"/>
                <a:gd name="T5" fmla="*/ 24 h 87"/>
                <a:gd name="T6" fmla="*/ 42 w 309"/>
                <a:gd name="T7" fmla="*/ 73 h 87"/>
                <a:gd name="T8" fmla="*/ 32 w 309"/>
                <a:gd name="T9" fmla="*/ 24 h 87"/>
                <a:gd name="T10" fmla="*/ 15 w 309"/>
                <a:gd name="T11" fmla="*/ 14 h 87"/>
                <a:gd name="T12" fmla="*/ 60 w 309"/>
                <a:gd name="T13" fmla="*/ 24 h 87"/>
                <a:gd name="T14" fmla="*/ 104 w 309"/>
                <a:gd name="T15" fmla="*/ 73 h 87"/>
                <a:gd name="T16" fmla="*/ 81 w 309"/>
                <a:gd name="T17" fmla="*/ 48 h 87"/>
                <a:gd name="T18" fmla="*/ 70 w 309"/>
                <a:gd name="T19" fmla="*/ 73 h 87"/>
                <a:gd name="T20" fmla="*/ 81 w 309"/>
                <a:gd name="T21" fmla="*/ 14 h 87"/>
                <a:gd name="T22" fmla="*/ 104 w 309"/>
                <a:gd name="T23" fmla="*/ 38 h 87"/>
                <a:gd name="T24" fmla="*/ 115 w 309"/>
                <a:gd name="T25" fmla="*/ 14 h 87"/>
                <a:gd name="T26" fmla="*/ 177 w 309"/>
                <a:gd name="T27" fmla="*/ 59 h 87"/>
                <a:gd name="T28" fmla="*/ 168 w 309"/>
                <a:gd name="T29" fmla="*/ 71 h 87"/>
                <a:gd name="T30" fmla="*/ 140 w 309"/>
                <a:gd name="T31" fmla="*/ 73 h 87"/>
                <a:gd name="T32" fmla="*/ 129 w 309"/>
                <a:gd name="T33" fmla="*/ 64 h 87"/>
                <a:gd name="T34" fmla="*/ 127 w 309"/>
                <a:gd name="T35" fmla="*/ 27 h 87"/>
                <a:gd name="T36" fmla="*/ 136 w 309"/>
                <a:gd name="T37" fmla="*/ 16 h 87"/>
                <a:gd name="T38" fmla="*/ 164 w 309"/>
                <a:gd name="T39" fmla="*/ 14 h 87"/>
                <a:gd name="T40" fmla="*/ 175 w 309"/>
                <a:gd name="T41" fmla="*/ 23 h 87"/>
                <a:gd name="T42" fmla="*/ 177 w 309"/>
                <a:gd name="T43" fmla="*/ 59 h 87"/>
                <a:gd name="T44" fmla="*/ 233 w 309"/>
                <a:gd name="T45" fmla="*/ 41 h 87"/>
                <a:gd name="T46" fmla="*/ 239 w 309"/>
                <a:gd name="T47" fmla="*/ 59 h 87"/>
                <a:gd name="T48" fmla="*/ 230 w 309"/>
                <a:gd name="T49" fmla="*/ 71 h 87"/>
                <a:gd name="T50" fmla="*/ 201 w 309"/>
                <a:gd name="T51" fmla="*/ 73 h 87"/>
                <a:gd name="T52" fmla="*/ 189 w 309"/>
                <a:gd name="T53" fmla="*/ 64 h 87"/>
                <a:gd name="T54" fmla="*/ 202 w 309"/>
                <a:gd name="T55" fmla="*/ 62 h 87"/>
                <a:gd name="T56" fmla="*/ 223 w 309"/>
                <a:gd name="T57" fmla="*/ 63 h 87"/>
                <a:gd name="T58" fmla="*/ 228 w 309"/>
                <a:gd name="T59" fmla="*/ 59 h 87"/>
                <a:gd name="T60" fmla="*/ 229 w 309"/>
                <a:gd name="T61" fmla="*/ 52 h 87"/>
                <a:gd name="T62" fmla="*/ 195 w 309"/>
                <a:gd name="T63" fmla="*/ 46 h 87"/>
                <a:gd name="T64" fmla="*/ 189 w 309"/>
                <a:gd name="T65" fmla="*/ 27 h 87"/>
                <a:gd name="T66" fmla="*/ 198 w 309"/>
                <a:gd name="T67" fmla="*/ 16 h 87"/>
                <a:gd name="T68" fmla="*/ 227 w 309"/>
                <a:gd name="T69" fmla="*/ 14 h 87"/>
                <a:gd name="T70" fmla="*/ 239 w 309"/>
                <a:gd name="T71" fmla="*/ 23 h 87"/>
                <a:gd name="T72" fmla="*/ 226 w 309"/>
                <a:gd name="T73" fmla="*/ 24 h 87"/>
                <a:gd name="T74" fmla="*/ 205 w 309"/>
                <a:gd name="T75" fmla="*/ 24 h 87"/>
                <a:gd name="T76" fmla="*/ 200 w 309"/>
                <a:gd name="T77" fmla="*/ 28 h 87"/>
                <a:gd name="T78" fmla="*/ 199 w 309"/>
                <a:gd name="T79" fmla="*/ 35 h 87"/>
                <a:gd name="T80" fmla="*/ 293 w 309"/>
                <a:gd name="T81" fmla="*/ 24 h 87"/>
                <a:gd name="T82" fmla="*/ 264 w 309"/>
                <a:gd name="T83" fmla="*/ 38 h 87"/>
                <a:gd name="T84" fmla="*/ 293 w 309"/>
                <a:gd name="T85" fmla="*/ 48 h 87"/>
                <a:gd name="T86" fmla="*/ 264 w 309"/>
                <a:gd name="T87" fmla="*/ 63 h 87"/>
                <a:gd name="T88" fmla="*/ 293 w 309"/>
                <a:gd name="T89" fmla="*/ 73 h 87"/>
                <a:gd name="T90" fmla="*/ 253 w 309"/>
                <a:gd name="T91" fmla="*/ 14 h 87"/>
                <a:gd name="T92" fmla="*/ 293 w 309"/>
                <a:gd name="T93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9" h="87">
                  <a:moveTo>
                    <a:pt x="0" y="87"/>
                  </a:moveTo>
                  <a:cubicBezTo>
                    <a:pt x="309" y="87"/>
                    <a:pt x="309" y="87"/>
                    <a:pt x="309" y="87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7"/>
                  </a:lnTo>
                  <a:close/>
                  <a:moveTo>
                    <a:pt x="60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24"/>
                  </a:lnTo>
                  <a:close/>
                  <a:moveTo>
                    <a:pt x="115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73"/>
                  </a:lnTo>
                  <a:close/>
                  <a:moveTo>
                    <a:pt x="177" y="59"/>
                  </a:moveTo>
                  <a:cubicBezTo>
                    <a:pt x="177" y="61"/>
                    <a:pt x="177" y="63"/>
                    <a:pt x="175" y="64"/>
                  </a:cubicBezTo>
                  <a:cubicBezTo>
                    <a:pt x="168" y="71"/>
                    <a:pt x="168" y="71"/>
                    <a:pt x="168" y="71"/>
                  </a:cubicBezTo>
                  <a:cubicBezTo>
                    <a:pt x="167" y="72"/>
                    <a:pt x="165" y="73"/>
                    <a:pt x="164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9" y="73"/>
                    <a:pt x="137" y="72"/>
                    <a:pt x="136" y="71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7" y="63"/>
                    <a:pt x="127" y="61"/>
                    <a:pt x="127" y="5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6"/>
                    <a:pt x="127" y="24"/>
                    <a:pt x="129" y="23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7" y="14"/>
                    <a:pt x="139" y="14"/>
                    <a:pt x="140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7" y="14"/>
                    <a:pt x="168" y="16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7" y="24"/>
                    <a:pt x="177" y="26"/>
                    <a:pt x="177" y="27"/>
                  </a:cubicBezTo>
                  <a:lnTo>
                    <a:pt x="177" y="59"/>
                  </a:lnTo>
                  <a:close/>
                  <a:moveTo>
                    <a:pt x="201" y="37"/>
                  </a:moveTo>
                  <a:cubicBezTo>
                    <a:pt x="233" y="41"/>
                    <a:pt x="233" y="41"/>
                    <a:pt x="233" y="41"/>
                  </a:cubicBezTo>
                  <a:cubicBezTo>
                    <a:pt x="237" y="41"/>
                    <a:pt x="239" y="44"/>
                    <a:pt x="239" y="48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39" y="61"/>
                    <a:pt x="239" y="63"/>
                    <a:pt x="237" y="64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2"/>
                    <a:pt x="227" y="73"/>
                    <a:pt x="226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199" y="73"/>
                    <a:pt x="198" y="72"/>
                    <a:pt x="196" y="71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3"/>
                    <a:pt x="203" y="63"/>
                    <a:pt x="203" y="63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4" y="63"/>
                    <a:pt x="224" y="63"/>
                    <a:pt x="225" y="62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9" y="58"/>
                    <a:pt x="229" y="58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9" y="51"/>
                    <a:pt x="228" y="50"/>
                    <a:pt x="227" y="5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91" y="45"/>
                    <a:pt x="189" y="42"/>
                    <a:pt x="189" y="39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6"/>
                    <a:pt x="189" y="24"/>
                    <a:pt x="191" y="23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9" y="14"/>
                    <a:pt x="201" y="14"/>
                    <a:pt x="202" y="14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9" y="14"/>
                    <a:pt x="230" y="14"/>
                    <a:pt x="232" y="16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4"/>
                    <a:pt x="225" y="24"/>
                    <a:pt x="225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4" y="24"/>
                    <a:pt x="204" y="24"/>
                    <a:pt x="203" y="24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9"/>
                    <a:pt x="199" y="29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6"/>
                    <a:pt x="200" y="36"/>
                    <a:pt x="201" y="37"/>
                  </a:cubicBezTo>
                  <a:moveTo>
                    <a:pt x="293" y="24"/>
                  </a:moveTo>
                  <a:cubicBezTo>
                    <a:pt x="264" y="24"/>
                    <a:pt x="264" y="24"/>
                    <a:pt x="264" y="24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64" y="63"/>
                    <a:pt x="264" y="63"/>
                    <a:pt x="264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93" y="14"/>
                    <a:pt x="293" y="14"/>
                    <a:pt x="293" y="14"/>
                  </a:cubicBezTo>
                  <a:lnTo>
                    <a:pt x="293" y="24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gray">
            <a:xfrm>
              <a:off x="5468938" y="2597150"/>
              <a:ext cx="142875" cy="190500"/>
            </a:xfrm>
            <a:custGeom>
              <a:avLst/>
              <a:gdLst>
                <a:gd name="T0" fmla="*/ 25 w 29"/>
                <a:gd name="T1" fmla="*/ 0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0 h 39"/>
                <a:gd name="T8" fmla="*/ 0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0 w 29"/>
                <a:gd name="T15" fmla="*/ 35 h 39"/>
                <a:gd name="T16" fmla="*/ 4 w 29"/>
                <a:gd name="T17" fmla="*/ 38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8 h 39"/>
                <a:gd name="T24" fmla="*/ 28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8 w 29"/>
                <a:gd name="T31" fmla="*/ 4 h 39"/>
                <a:gd name="T32" fmla="*/ 25 w 29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4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" name="Group 114"/>
          <p:cNvGrpSpPr/>
          <p:nvPr userDrawn="1"/>
        </p:nvGrpSpPr>
        <p:grpSpPr>
          <a:xfrm rot="21328392">
            <a:off x="10473496" y="5350489"/>
            <a:ext cx="635256" cy="279839"/>
            <a:chOff x="6043613" y="1992313"/>
            <a:chExt cx="958850" cy="422275"/>
          </a:xfrm>
        </p:grpSpPr>
        <p:sp>
          <p:nvSpPr>
            <p:cNvPr id="33" name="Freeform 30"/>
            <p:cNvSpPr>
              <a:spLocks noEditPoints="1"/>
            </p:cNvSpPr>
            <p:nvPr userDrawn="1"/>
          </p:nvSpPr>
          <p:spPr bwMode="gray">
            <a:xfrm>
              <a:off x="6043613" y="1992313"/>
              <a:ext cx="958850" cy="422275"/>
            </a:xfrm>
            <a:custGeom>
              <a:avLst/>
              <a:gdLst>
                <a:gd name="T0" fmla="*/ 0 w 195"/>
                <a:gd name="T1" fmla="*/ 86 h 86"/>
                <a:gd name="T2" fmla="*/ 195 w 195"/>
                <a:gd name="T3" fmla="*/ 86 h 86"/>
                <a:gd name="T4" fmla="*/ 195 w 195"/>
                <a:gd name="T5" fmla="*/ 0 h 86"/>
                <a:gd name="T6" fmla="*/ 0 w 195"/>
                <a:gd name="T7" fmla="*/ 0 h 86"/>
                <a:gd name="T8" fmla="*/ 0 w 195"/>
                <a:gd name="T9" fmla="*/ 86 h 86"/>
                <a:gd name="T10" fmla="*/ 56 w 195"/>
                <a:gd name="T11" fmla="*/ 23 h 86"/>
                <a:gd name="T12" fmla="*/ 27 w 195"/>
                <a:gd name="T13" fmla="*/ 23 h 86"/>
                <a:gd name="T14" fmla="*/ 27 w 195"/>
                <a:gd name="T15" fmla="*/ 38 h 86"/>
                <a:gd name="T16" fmla="*/ 56 w 195"/>
                <a:gd name="T17" fmla="*/ 38 h 86"/>
                <a:gd name="T18" fmla="*/ 56 w 195"/>
                <a:gd name="T19" fmla="*/ 38 h 86"/>
                <a:gd name="T20" fmla="*/ 56 w 195"/>
                <a:gd name="T21" fmla="*/ 48 h 86"/>
                <a:gd name="T22" fmla="*/ 56 w 195"/>
                <a:gd name="T23" fmla="*/ 48 h 86"/>
                <a:gd name="T24" fmla="*/ 27 w 195"/>
                <a:gd name="T25" fmla="*/ 48 h 86"/>
                <a:gd name="T26" fmla="*/ 27 w 195"/>
                <a:gd name="T27" fmla="*/ 73 h 86"/>
                <a:gd name="T28" fmla="*/ 27 w 195"/>
                <a:gd name="T29" fmla="*/ 73 h 86"/>
                <a:gd name="T30" fmla="*/ 17 w 195"/>
                <a:gd name="T31" fmla="*/ 73 h 86"/>
                <a:gd name="T32" fmla="*/ 17 w 195"/>
                <a:gd name="T33" fmla="*/ 73 h 86"/>
                <a:gd name="T34" fmla="*/ 17 w 195"/>
                <a:gd name="T35" fmla="*/ 13 h 86"/>
                <a:gd name="T36" fmla="*/ 56 w 195"/>
                <a:gd name="T37" fmla="*/ 13 h 86"/>
                <a:gd name="T38" fmla="*/ 56 w 195"/>
                <a:gd name="T39" fmla="*/ 13 h 86"/>
                <a:gd name="T40" fmla="*/ 56 w 195"/>
                <a:gd name="T41" fmla="*/ 23 h 86"/>
                <a:gd name="T42" fmla="*/ 117 w 195"/>
                <a:gd name="T43" fmla="*/ 59 h 86"/>
                <a:gd name="T44" fmla="*/ 115 w 195"/>
                <a:gd name="T45" fmla="*/ 63 h 86"/>
                <a:gd name="T46" fmla="*/ 108 w 195"/>
                <a:gd name="T47" fmla="*/ 71 h 86"/>
                <a:gd name="T48" fmla="*/ 104 w 195"/>
                <a:gd name="T49" fmla="*/ 73 h 86"/>
                <a:gd name="T50" fmla="*/ 80 w 195"/>
                <a:gd name="T51" fmla="*/ 73 h 86"/>
                <a:gd name="T52" fmla="*/ 77 w 195"/>
                <a:gd name="T53" fmla="*/ 71 h 86"/>
                <a:gd name="T54" fmla="*/ 76 w 195"/>
                <a:gd name="T55" fmla="*/ 71 h 86"/>
                <a:gd name="T56" fmla="*/ 69 w 195"/>
                <a:gd name="T57" fmla="*/ 63 h 86"/>
                <a:gd name="T58" fmla="*/ 67 w 195"/>
                <a:gd name="T59" fmla="*/ 61 h 86"/>
                <a:gd name="T60" fmla="*/ 67 w 195"/>
                <a:gd name="T61" fmla="*/ 59 h 86"/>
                <a:gd name="T62" fmla="*/ 67 w 195"/>
                <a:gd name="T63" fmla="*/ 27 h 86"/>
                <a:gd name="T64" fmla="*/ 67 w 195"/>
                <a:gd name="T65" fmla="*/ 25 h 86"/>
                <a:gd name="T66" fmla="*/ 69 w 195"/>
                <a:gd name="T67" fmla="*/ 22 h 86"/>
                <a:gd name="T68" fmla="*/ 76 w 195"/>
                <a:gd name="T69" fmla="*/ 15 h 86"/>
                <a:gd name="T70" fmla="*/ 78 w 195"/>
                <a:gd name="T71" fmla="*/ 14 h 86"/>
                <a:gd name="T72" fmla="*/ 80 w 195"/>
                <a:gd name="T73" fmla="*/ 13 h 86"/>
                <a:gd name="T74" fmla="*/ 80 w 195"/>
                <a:gd name="T75" fmla="*/ 13 h 86"/>
                <a:gd name="T76" fmla="*/ 104 w 195"/>
                <a:gd name="T77" fmla="*/ 13 h 86"/>
                <a:gd name="T78" fmla="*/ 104 w 195"/>
                <a:gd name="T79" fmla="*/ 13 h 86"/>
                <a:gd name="T80" fmla="*/ 106 w 195"/>
                <a:gd name="T81" fmla="*/ 14 h 86"/>
                <a:gd name="T82" fmla="*/ 108 w 195"/>
                <a:gd name="T83" fmla="*/ 15 h 86"/>
                <a:gd name="T84" fmla="*/ 115 w 195"/>
                <a:gd name="T85" fmla="*/ 22 h 86"/>
                <a:gd name="T86" fmla="*/ 117 w 195"/>
                <a:gd name="T87" fmla="*/ 27 h 86"/>
                <a:gd name="T88" fmla="*/ 117 w 195"/>
                <a:gd name="T89" fmla="*/ 59 h 86"/>
                <a:gd name="T90" fmla="*/ 165 w 195"/>
                <a:gd name="T91" fmla="*/ 73 h 86"/>
                <a:gd name="T92" fmla="*/ 148 w 195"/>
                <a:gd name="T93" fmla="*/ 50 h 86"/>
                <a:gd name="T94" fmla="*/ 146 w 195"/>
                <a:gd name="T95" fmla="*/ 49 h 86"/>
                <a:gd name="T96" fmla="*/ 140 w 195"/>
                <a:gd name="T97" fmla="*/ 49 h 86"/>
                <a:gd name="T98" fmla="*/ 140 w 195"/>
                <a:gd name="T99" fmla="*/ 73 h 86"/>
                <a:gd name="T100" fmla="*/ 129 w 195"/>
                <a:gd name="T101" fmla="*/ 73 h 86"/>
                <a:gd name="T102" fmla="*/ 129 w 195"/>
                <a:gd name="T103" fmla="*/ 13 h 86"/>
                <a:gd name="T104" fmla="*/ 162 w 195"/>
                <a:gd name="T105" fmla="*/ 13 h 86"/>
                <a:gd name="T106" fmla="*/ 166 w 195"/>
                <a:gd name="T107" fmla="*/ 15 h 86"/>
                <a:gd name="T108" fmla="*/ 172 w 195"/>
                <a:gd name="T109" fmla="*/ 21 h 86"/>
                <a:gd name="T110" fmla="*/ 174 w 195"/>
                <a:gd name="T111" fmla="*/ 25 h 86"/>
                <a:gd name="T112" fmla="*/ 174 w 195"/>
                <a:gd name="T113" fmla="*/ 37 h 86"/>
                <a:gd name="T114" fmla="*/ 172 w 195"/>
                <a:gd name="T115" fmla="*/ 42 h 86"/>
                <a:gd name="T116" fmla="*/ 166 w 195"/>
                <a:gd name="T117" fmla="*/ 47 h 86"/>
                <a:gd name="T118" fmla="*/ 162 w 195"/>
                <a:gd name="T119" fmla="*/ 49 h 86"/>
                <a:gd name="T120" fmla="*/ 160 w 195"/>
                <a:gd name="T121" fmla="*/ 49 h 86"/>
                <a:gd name="T122" fmla="*/ 178 w 195"/>
                <a:gd name="T123" fmla="*/ 73 h 86"/>
                <a:gd name="T124" fmla="*/ 165 w 195"/>
                <a:gd name="T12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86">
                  <a:moveTo>
                    <a:pt x="0" y="86"/>
                  </a:moveTo>
                  <a:cubicBezTo>
                    <a:pt x="195" y="86"/>
                    <a:pt x="195" y="86"/>
                    <a:pt x="195" y="86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56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23"/>
                  </a:lnTo>
                  <a:close/>
                  <a:moveTo>
                    <a:pt x="117" y="59"/>
                  </a:moveTo>
                  <a:cubicBezTo>
                    <a:pt x="117" y="61"/>
                    <a:pt x="117" y="62"/>
                    <a:pt x="115" y="63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2"/>
                    <a:pt x="105" y="73"/>
                    <a:pt x="104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8" y="72"/>
                    <a:pt x="77" y="71"/>
                  </a:cubicBezTo>
                  <a:cubicBezTo>
                    <a:pt x="77" y="71"/>
                    <a:pt x="76" y="71"/>
                    <a:pt x="76" y="71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7" y="62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7" y="26"/>
                    <a:pt x="67" y="25"/>
                  </a:cubicBezTo>
                  <a:cubicBezTo>
                    <a:pt x="67" y="24"/>
                    <a:pt x="68" y="23"/>
                    <a:pt x="69" y="22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7" y="14"/>
                    <a:pt x="78" y="14"/>
                  </a:cubicBezTo>
                  <a:cubicBezTo>
                    <a:pt x="79" y="13"/>
                    <a:pt x="79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5" y="13"/>
                    <a:pt x="106" y="14"/>
                  </a:cubicBezTo>
                  <a:cubicBezTo>
                    <a:pt x="107" y="14"/>
                    <a:pt x="107" y="14"/>
                    <a:pt x="108" y="15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7" y="24"/>
                    <a:pt x="117" y="25"/>
                    <a:pt x="117" y="27"/>
                  </a:cubicBezTo>
                  <a:lnTo>
                    <a:pt x="117" y="59"/>
                  </a:lnTo>
                  <a:close/>
                  <a:moveTo>
                    <a:pt x="165" y="73"/>
                  </a:moveTo>
                  <a:cubicBezTo>
                    <a:pt x="148" y="50"/>
                    <a:pt x="148" y="50"/>
                    <a:pt x="148" y="50"/>
                  </a:cubicBezTo>
                  <a:cubicBezTo>
                    <a:pt x="147" y="49"/>
                    <a:pt x="147" y="49"/>
                    <a:pt x="146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4" y="13"/>
                    <a:pt x="165" y="14"/>
                    <a:pt x="166" y="15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2"/>
                    <a:pt x="174" y="24"/>
                    <a:pt x="174" y="25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9"/>
                    <a:pt x="173" y="40"/>
                    <a:pt x="172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4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78" y="73"/>
                    <a:pt x="178" y="73"/>
                    <a:pt x="178" y="73"/>
                  </a:cubicBezTo>
                  <a:lnTo>
                    <a:pt x="165" y="73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gray">
            <a:xfrm>
              <a:off x="6127750" y="2055813"/>
              <a:ext cx="192088" cy="295275"/>
            </a:xfrm>
            <a:custGeom>
              <a:avLst/>
              <a:gdLst>
                <a:gd name="T0" fmla="*/ 121 w 121"/>
                <a:gd name="T1" fmla="*/ 31 h 186"/>
                <a:gd name="T2" fmla="*/ 121 w 121"/>
                <a:gd name="T3" fmla="*/ 0 h 186"/>
                <a:gd name="T4" fmla="*/ 0 w 121"/>
                <a:gd name="T5" fmla="*/ 0 h 186"/>
                <a:gd name="T6" fmla="*/ 0 w 121"/>
                <a:gd name="T7" fmla="*/ 186 h 186"/>
                <a:gd name="T8" fmla="*/ 31 w 121"/>
                <a:gd name="T9" fmla="*/ 186 h 186"/>
                <a:gd name="T10" fmla="*/ 31 w 121"/>
                <a:gd name="T11" fmla="*/ 108 h 186"/>
                <a:gd name="T12" fmla="*/ 121 w 121"/>
                <a:gd name="T13" fmla="*/ 108 h 186"/>
                <a:gd name="T14" fmla="*/ 121 w 121"/>
                <a:gd name="T15" fmla="*/ 77 h 186"/>
                <a:gd name="T16" fmla="*/ 31 w 121"/>
                <a:gd name="T17" fmla="*/ 77 h 186"/>
                <a:gd name="T18" fmla="*/ 31 w 121"/>
                <a:gd name="T19" fmla="*/ 31 h 186"/>
                <a:gd name="T20" fmla="*/ 31 w 121"/>
                <a:gd name="T21" fmla="*/ 31 h 186"/>
                <a:gd name="T22" fmla="*/ 121 w 121"/>
                <a:gd name="T23" fmla="*/ 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86">
                  <a:moveTo>
                    <a:pt x="121" y="31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31" y="186"/>
                  </a:lnTo>
                  <a:lnTo>
                    <a:pt x="31" y="108"/>
                  </a:lnTo>
                  <a:lnTo>
                    <a:pt x="121" y="108"/>
                  </a:lnTo>
                  <a:lnTo>
                    <a:pt x="121" y="77"/>
                  </a:lnTo>
                  <a:lnTo>
                    <a:pt x="31" y="7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 noEditPoints="1"/>
            </p:cNvSpPr>
            <p:nvPr userDrawn="1"/>
          </p:nvSpPr>
          <p:spPr bwMode="gray">
            <a:xfrm>
              <a:off x="6373813" y="2055813"/>
              <a:ext cx="246063" cy="295275"/>
            </a:xfrm>
            <a:custGeom>
              <a:avLst/>
              <a:gdLst>
                <a:gd name="T0" fmla="*/ 50 w 50"/>
                <a:gd name="T1" fmla="*/ 14 h 60"/>
                <a:gd name="T2" fmla="*/ 48 w 50"/>
                <a:gd name="T3" fmla="*/ 9 h 60"/>
                <a:gd name="T4" fmla="*/ 41 w 50"/>
                <a:gd name="T5" fmla="*/ 2 h 60"/>
                <a:gd name="T6" fmla="*/ 39 w 50"/>
                <a:gd name="T7" fmla="*/ 1 h 60"/>
                <a:gd name="T8" fmla="*/ 37 w 50"/>
                <a:gd name="T9" fmla="*/ 0 h 60"/>
                <a:gd name="T10" fmla="*/ 13 w 50"/>
                <a:gd name="T11" fmla="*/ 0 h 60"/>
                <a:gd name="T12" fmla="*/ 11 w 50"/>
                <a:gd name="T13" fmla="*/ 1 h 60"/>
                <a:gd name="T14" fmla="*/ 11 w 50"/>
                <a:gd name="T15" fmla="*/ 1 h 60"/>
                <a:gd name="T16" fmla="*/ 9 w 50"/>
                <a:gd name="T17" fmla="*/ 2 h 60"/>
                <a:gd name="T18" fmla="*/ 2 w 50"/>
                <a:gd name="T19" fmla="*/ 9 h 60"/>
                <a:gd name="T20" fmla="*/ 0 w 50"/>
                <a:gd name="T21" fmla="*/ 14 h 60"/>
                <a:gd name="T22" fmla="*/ 0 w 50"/>
                <a:gd name="T23" fmla="*/ 46 h 60"/>
                <a:gd name="T24" fmla="*/ 2 w 50"/>
                <a:gd name="T25" fmla="*/ 50 h 60"/>
                <a:gd name="T26" fmla="*/ 9 w 50"/>
                <a:gd name="T27" fmla="*/ 58 h 60"/>
                <a:gd name="T28" fmla="*/ 10 w 50"/>
                <a:gd name="T29" fmla="*/ 58 h 60"/>
                <a:gd name="T30" fmla="*/ 11 w 50"/>
                <a:gd name="T31" fmla="*/ 59 h 60"/>
                <a:gd name="T32" fmla="*/ 13 w 50"/>
                <a:gd name="T33" fmla="*/ 60 h 60"/>
                <a:gd name="T34" fmla="*/ 37 w 50"/>
                <a:gd name="T35" fmla="*/ 60 h 60"/>
                <a:gd name="T36" fmla="*/ 39 w 50"/>
                <a:gd name="T37" fmla="*/ 59 h 60"/>
                <a:gd name="T38" fmla="*/ 41 w 50"/>
                <a:gd name="T39" fmla="*/ 58 h 60"/>
                <a:gd name="T40" fmla="*/ 48 w 50"/>
                <a:gd name="T41" fmla="*/ 50 h 60"/>
                <a:gd name="T42" fmla="*/ 50 w 50"/>
                <a:gd name="T43" fmla="*/ 46 h 60"/>
                <a:gd name="T44" fmla="*/ 50 w 50"/>
                <a:gd name="T45" fmla="*/ 14 h 60"/>
                <a:gd name="T46" fmla="*/ 40 w 50"/>
                <a:gd name="T47" fmla="*/ 44 h 60"/>
                <a:gd name="T48" fmla="*/ 40 w 50"/>
                <a:gd name="T49" fmla="*/ 44 h 60"/>
                <a:gd name="T50" fmla="*/ 39 w 50"/>
                <a:gd name="T51" fmla="*/ 45 h 60"/>
                <a:gd name="T52" fmla="*/ 36 w 50"/>
                <a:gd name="T53" fmla="*/ 49 h 60"/>
                <a:gd name="T54" fmla="*/ 34 w 50"/>
                <a:gd name="T55" fmla="*/ 49 h 60"/>
                <a:gd name="T56" fmla="*/ 16 w 50"/>
                <a:gd name="T57" fmla="*/ 49 h 60"/>
                <a:gd name="T58" fmla="*/ 14 w 50"/>
                <a:gd name="T59" fmla="*/ 49 h 60"/>
                <a:gd name="T60" fmla="*/ 11 w 50"/>
                <a:gd name="T61" fmla="*/ 45 h 60"/>
                <a:gd name="T62" fmla="*/ 10 w 50"/>
                <a:gd name="T63" fmla="*/ 44 h 60"/>
                <a:gd name="T64" fmla="*/ 10 w 50"/>
                <a:gd name="T65" fmla="*/ 16 h 60"/>
                <a:gd name="T66" fmla="*/ 11 w 50"/>
                <a:gd name="T67" fmla="*/ 15 h 60"/>
                <a:gd name="T68" fmla="*/ 11 w 50"/>
                <a:gd name="T69" fmla="*/ 14 h 60"/>
                <a:gd name="T70" fmla="*/ 14 w 50"/>
                <a:gd name="T71" fmla="*/ 11 h 60"/>
                <a:gd name="T72" fmla="*/ 16 w 50"/>
                <a:gd name="T73" fmla="*/ 10 h 60"/>
                <a:gd name="T74" fmla="*/ 34 w 50"/>
                <a:gd name="T75" fmla="*/ 10 h 60"/>
                <a:gd name="T76" fmla="*/ 36 w 50"/>
                <a:gd name="T77" fmla="*/ 11 h 60"/>
                <a:gd name="T78" fmla="*/ 39 w 50"/>
                <a:gd name="T79" fmla="*/ 14 h 60"/>
                <a:gd name="T80" fmla="*/ 40 w 50"/>
                <a:gd name="T81" fmla="*/ 16 h 60"/>
                <a:gd name="T82" fmla="*/ 40 w 50"/>
                <a:gd name="T83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60">
                  <a:moveTo>
                    <a:pt x="50" y="14"/>
                  </a:moveTo>
                  <a:cubicBezTo>
                    <a:pt x="50" y="12"/>
                    <a:pt x="50" y="11"/>
                    <a:pt x="48" y="9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8" y="60"/>
                    <a:pt x="38" y="59"/>
                    <a:pt x="39" y="59"/>
                  </a:cubicBezTo>
                  <a:cubicBezTo>
                    <a:pt x="40" y="59"/>
                    <a:pt x="41" y="58"/>
                    <a:pt x="41" y="5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8"/>
                    <a:pt x="50" y="46"/>
                  </a:cubicBezTo>
                  <a:lnTo>
                    <a:pt x="50" y="14"/>
                  </a:ln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4" y="4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0" y="45"/>
                    <a:pt x="10" y="4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6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11"/>
                    <a:pt x="36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5"/>
                    <a:pt x="40" y="16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 noEditPoints="1"/>
            </p:cNvSpPr>
            <p:nvPr userDrawn="1"/>
          </p:nvSpPr>
          <p:spPr bwMode="gray">
            <a:xfrm>
              <a:off x="6678613" y="2055813"/>
              <a:ext cx="239713" cy="295275"/>
            </a:xfrm>
            <a:custGeom>
              <a:avLst/>
              <a:gdLst>
                <a:gd name="T0" fmla="*/ 33 w 49"/>
                <a:gd name="T1" fmla="*/ 36 h 60"/>
                <a:gd name="T2" fmla="*/ 37 w 49"/>
                <a:gd name="T3" fmla="*/ 34 h 60"/>
                <a:gd name="T4" fmla="*/ 43 w 49"/>
                <a:gd name="T5" fmla="*/ 29 h 60"/>
                <a:gd name="T6" fmla="*/ 45 w 49"/>
                <a:gd name="T7" fmla="*/ 24 h 60"/>
                <a:gd name="T8" fmla="*/ 45 w 49"/>
                <a:gd name="T9" fmla="*/ 12 h 60"/>
                <a:gd name="T10" fmla="*/ 43 w 49"/>
                <a:gd name="T11" fmla="*/ 8 h 60"/>
                <a:gd name="T12" fmla="*/ 37 w 49"/>
                <a:gd name="T13" fmla="*/ 2 h 60"/>
                <a:gd name="T14" fmla="*/ 33 w 49"/>
                <a:gd name="T15" fmla="*/ 0 h 60"/>
                <a:gd name="T16" fmla="*/ 0 w 49"/>
                <a:gd name="T17" fmla="*/ 0 h 60"/>
                <a:gd name="T18" fmla="*/ 0 w 49"/>
                <a:gd name="T19" fmla="*/ 60 h 60"/>
                <a:gd name="T20" fmla="*/ 11 w 49"/>
                <a:gd name="T21" fmla="*/ 60 h 60"/>
                <a:gd name="T22" fmla="*/ 11 w 49"/>
                <a:gd name="T23" fmla="*/ 36 h 60"/>
                <a:gd name="T24" fmla="*/ 17 w 49"/>
                <a:gd name="T25" fmla="*/ 36 h 60"/>
                <a:gd name="T26" fmla="*/ 19 w 49"/>
                <a:gd name="T27" fmla="*/ 37 h 60"/>
                <a:gd name="T28" fmla="*/ 36 w 49"/>
                <a:gd name="T29" fmla="*/ 60 h 60"/>
                <a:gd name="T30" fmla="*/ 49 w 49"/>
                <a:gd name="T31" fmla="*/ 60 h 60"/>
                <a:gd name="T32" fmla="*/ 31 w 49"/>
                <a:gd name="T33" fmla="*/ 36 h 60"/>
                <a:gd name="T34" fmla="*/ 33 w 49"/>
                <a:gd name="T35" fmla="*/ 36 h 60"/>
                <a:gd name="T36" fmla="*/ 11 w 49"/>
                <a:gd name="T37" fmla="*/ 26 h 60"/>
                <a:gd name="T38" fmla="*/ 11 w 49"/>
                <a:gd name="T39" fmla="*/ 10 h 60"/>
                <a:gd name="T40" fmla="*/ 31 w 49"/>
                <a:gd name="T41" fmla="*/ 10 h 60"/>
                <a:gd name="T42" fmla="*/ 32 w 49"/>
                <a:gd name="T43" fmla="*/ 11 h 60"/>
                <a:gd name="T44" fmla="*/ 34 w 49"/>
                <a:gd name="T45" fmla="*/ 13 h 60"/>
                <a:gd name="T46" fmla="*/ 34 w 49"/>
                <a:gd name="T47" fmla="*/ 14 h 60"/>
                <a:gd name="T48" fmla="*/ 34 w 49"/>
                <a:gd name="T49" fmla="*/ 22 h 60"/>
                <a:gd name="T50" fmla="*/ 34 w 49"/>
                <a:gd name="T51" fmla="*/ 24 h 60"/>
                <a:gd name="T52" fmla="*/ 32 w 49"/>
                <a:gd name="T53" fmla="*/ 25 h 60"/>
                <a:gd name="T54" fmla="*/ 31 w 49"/>
                <a:gd name="T55" fmla="*/ 26 h 60"/>
                <a:gd name="T56" fmla="*/ 11 w 49"/>
                <a:gd name="T5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60">
                  <a:moveTo>
                    <a:pt x="33" y="36"/>
                  </a:moveTo>
                  <a:cubicBezTo>
                    <a:pt x="35" y="36"/>
                    <a:pt x="36" y="36"/>
                    <a:pt x="37" y="3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7"/>
                    <a:pt x="45" y="26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4" y="9"/>
                    <a:pt x="43" y="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3" y="36"/>
                  </a:lnTo>
                  <a:close/>
                  <a:moveTo>
                    <a:pt x="11" y="26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6"/>
                    <a:pt x="31" y="26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gray">
            <a:xfrm>
              <a:off x="6732588" y="2105025"/>
              <a:ext cx="112713" cy="79375"/>
            </a:xfrm>
            <a:custGeom>
              <a:avLst/>
              <a:gdLst>
                <a:gd name="T0" fmla="*/ 23 w 23"/>
                <a:gd name="T1" fmla="*/ 14 h 16"/>
                <a:gd name="T2" fmla="*/ 23 w 23"/>
                <a:gd name="T3" fmla="*/ 12 h 16"/>
                <a:gd name="T4" fmla="*/ 23 w 23"/>
                <a:gd name="T5" fmla="*/ 4 h 16"/>
                <a:gd name="T6" fmla="*/ 23 w 23"/>
                <a:gd name="T7" fmla="*/ 3 h 16"/>
                <a:gd name="T8" fmla="*/ 21 w 23"/>
                <a:gd name="T9" fmla="*/ 1 h 16"/>
                <a:gd name="T10" fmla="*/ 20 w 23"/>
                <a:gd name="T11" fmla="*/ 0 h 16"/>
                <a:gd name="T12" fmla="*/ 0 w 23"/>
                <a:gd name="T13" fmla="*/ 0 h 16"/>
                <a:gd name="T14" fmla="*/ 0 w 23"/>
                <a:gd name="T15" fmla="*/ 16 h 16"/>
                <a:gd name="T16" fmla="*/ 20 w 23"/>
                <a:gd name="T17" fmla="*/ 16 h 16"/>
                <a:gd name="T18" fmla="*/ 21 w 23"/>
                <a:gd name="T19" fmla="*/ 15 h 16"/>
                <a:gd name="T20" fmla="*/ 23 w 23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6"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6"/>
                    <a:pt x="21" y="15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gray">
            <a:xfrm>
              <a:off x="6423025" y="2105025"/>
              <a:ext cx="147638" cy="192088"/>
            </a:xfrm>
            <a:custGeom>
              <a:avLst/>
              <a:gdLst>
                <a:gd name="T0" fmla="*/ 29 w 30"/>
                <a:gd name="T1" fmla="*/ 4 h 39"/>
                <a:gd name="T2" fmla="*/ 26 w 30"/>
                <a:gd name="T3" fmla="*/ 1 h 39"/>
                <a:gd name="T4" fmla="*/ 24 w 30"/>
                <a:gd name="T5" fmla="*/ 0 h 39"/>
                <a:gd name="T6" fmla="*/ 6 w 30"/>
                <a:gd name="T7" fmla="*/ 0 h 39"/>
                <a:gd name="T8" fmla="*/ 4 w 30"/>
                <a:gd name="T9" fmla="*/ 1 h 39"/>
                <a:gd name="T10" fmla="*/ 1 w 30"/>
                <a:gd name="T11" fmla="*/ 4 h 39"/>
                <a:gd name="T12" fmla="*/ 1 w 30"/>
                <a:gd name="T13" fmla="*/ 5 h 39"/>
                <a:gd name="T14" fmla="*/ 0 w 30"/>
                <a:gd name="T15" fmla="*/ 6 h 39"/>
                <a:gd name="T16" fmla="*/ 0 w 30"/>
                <a:gd name="T17" fmla="*/ 34 h 39"/>
                <a:gd name="T18" fmla="*/ 1 w 30"/>
                <a:gd name="T19" fmla="*/ 35 h 39"/>
                <a:gd name="T20" fmla="*/ 4 w 30"/>
                <a:gd name="T21" fmla="*/ 39 h 39"/>
                <a:gd name="T22" fmla="*/ 6 w 30"/>
                <a:gd name="T23" fmla="*/ 39 h 39"/>
                <a:gd name="T24" fmla="*/ 24 w 30"/>
                <a:gd name="T25" fmla="*/ 39 h 39"/>
                <a:gd name="T26" fmla="*/ 26 w 30"/>
                <a:gd name="T27" fmla="*/ 39 h 39"/>
                <a:gd name="T28" fmla="*/ 29 w 30"/>
                <a:gd name="T29" fmla="*/ 35 h 39"/>
                <a:gd name="T30" fmla="*/ 30 w 30"/>
                <a:gd name="T31" fmla="*/ 34 h 39"/>
                <a:gd name="T32" fmla="*/ 30 w 30"/>
                <a:gd name="T33" fmla="*/ 6 h 39"/>
                <a:gd name="T34" fmla="*/ 29 w 30"/>
                <a:gd name="T3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9">
                  <a:moveTo>
                    <a:pt x="29" y="4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5"/>
                    <a:pt x="30" y="3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121"/>
          <p:cNvGrpSpPr/>
          <p:nvPr userDrawn="1"/>
        </p:nvGrpSpPr>
        <p:grpSpPr>
          <a:xfrm rot="21328392">
            <a:off x="7824043" y="5321067"/>
            <a:ext cx="2551543" cy="416600"/>
            <a:chOff x="2047875" y="1746250"/>
            <a:chExt cx="3851275" cy="628650"/>
          </a:xfrm>
        </p:grpSpPr>
        <p:sp>
          <p:nvSpPr>
            <p:cNvPr id="40" name="Freeform 5"/>
            <p:cNvSpPr>
              <a:spLocks/>
            </p:cNvSpPr>
            <p:nvPr userDrawn="1"/>
          </p:nvSpPr>
          <p:spPr bwMode="gray">
            <a:xfrm>
              <a:off x="2047875" y="1746250"/>
              <a:ext cx="422275" cy="604838"/>
            </a:xfrm>
            <a:custGeom>
              <a:avLst/>
              <a:gdLst>
                <a:gd name="T0" fmla="*/ 35 w 86"/>
                <a:gd name="T1" fmla="*/ 0 h 123"/>
                <a:gd name="T2" fmla="*/ 86 w 86"/>
                <a:gd name="T3" fmla="*/ 0 h 123"/>
                <a:gd name="T4" fmla="*/ 50 w 86"/>
                <a:gd name="T5" fmla="*/ 123 h 123"/>
                <a:gd name="T6" fmla="*/ 0 w 86"/>
                <a:gd name="T7" fmla="*/ 123 h 123"/>
                <a:gd name="T8" fmla="*/ 35 w 8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3">
                  <a:moveTo>
                    <a:pt x="3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59" y="91"/>
                    <a:pt x="50" y="123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gray">
            <a:xfrm>
              <a:off x="2333625" y="1874838"/>
              <a:ext cx="776288" cy="495300"/>
            </a:xfrm>
            <a:custGeom>
              <a:avLst/>
              <a:gdLst>
                <a:gd name="T0" fmla="*/ 145 w 158"/>
                <a:gd name="T1" fmla="*/ 51 h 101"/>
                <a:gd name="T2" fmla="*/ 123 w 158"/>
                <a:gd name="T3" fmla="*/ 14 h 101"/>
                <a:gd name="T4" fmla="*/ 29 w 158"/>
                <a:gd name="T5" fmla="*/ 32 h 101"/>
                <a:gd name="T6" fmla="*/ 18 w 158"/>
                <a:gd name="T7" fmla="*/ 86 h 101"/>
                <a:gd name="T8" fmla="*/ 74 w 158"/>
                <a:gd name="T9" fmla="*/ 99 h 101"/>
                <a:gd name="T10" fmla="*/ 120 w 158"/>
                <a:gd name="T11" fmla="*/ 91 h 101"/>
                <a:gd name="T12" fmla="*/ 129 w 158"/>
                <a:gd name="T13" fmla="*/ 68 h 101"/>
                <a:gd name="T14" fmla="*/ 80 w 158"/>
                <a:gd name="T15" fmla="*/ 83 h 101"/>
                <a:gd name="T16" fmla="*/ 58 w 158"/>
                <a:gd name="T17" fmla="*/ 71 h 101"/>
                <a:gd name="T18" fmla="*/ 145 w 158"/>
                <a:gd name="T19" fmla="*/ 51 h 101"/>
                <a:gd name="T20" fmla="*/ 64 w 158"/>
                <a:gd name="T21" fmla="*/ 45 h 101"/>
                <a:gd name="T22" fmla="*/ 90 w 158"/>
                <a:gd name="T23" fmla="*/ 25 h 101"/>
                <a:gd name="T24" fmla="*/ 105 w 158"/>
                <a:gd name="T25" fmla="*/ 42 h 101"/>
                <a:gd name="T26" fmla="*/ 59 w 158"/>
                <a:gd name="T27" fmla="*/ 65 h 101"/>
                <a:gd name="T28" fmla="*/ 64 w 158"/>
                <a:gd name="T29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01">
                  <a:moveTo>
                    <a:pt x="145" y="51"/>
                  </a:moveTo>
                  <a:cubicBezTo>
                    <a:pt x="145" y="51"/>
                    <a:pt x="158" y="24"/>
                    <a:pt x="123" y="14"/>
                  </a:cubicBezTo>
                  <a:cubicBezTo>
                    <a:pt x="123" y="14"/>
                    <a:pt x="66" y="0"/>
                    <a:pt x="29" y="32"/>
                  </a:cubicBezTo>
                  <a:cubicBezTo>
                    <a:pt x="29" y="32"/>
                    <a:pt x="0" y="62"/>
                    <a:pt x="18" y="86"/>
                  </a:cubicBezTo>
                  <a:cubicBezTo>
                    <a:pt x="18" y="86"/>
                    <a:pt x="29" y="101"/>
                    <a:pt x="74" y="99"/>
                  </a:cubicBezTo>
                  <a:cubicBezTo>
                    <a:pt x="74" y="99"/>
                    <a:pt x="110" y="97"/>
                    <a:pt x="120" y="91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05" y="82"/>
                    <a:pt x="80" y="83"/>
                  </a:cubicBezTo>
                  <a:cubicBezTo>
                    <a:pt x="80" y="83"/>
                    <a:pt x="54" y="85"/>
                    <a:pt x="58" y="71"/>
                  </a:cubicBezTo>
                  <a:lnTo>
                    <a:pt x="145" y="51"/>
                  </a:lnTo>
                  <a:close/>
                  <a:moveTo>
                    <a:pt x="64" y="45"/>
                  </a:moveTo>
                  <a:cubicBezTo>
                    <a:pt x="70" y="23"/>
                    <a:pt x="90" y="25"/>
                    <a:pt x="90" y="25"/>
                  </a:cubicBezTo>
                  <a:cubicBezTo>
                    <a:pt x="109" y="25"/>
                    <a:pt x="105" y="42"/>
                    <a:pt x="105" y="42"/>
                  </a:cubicBezTo>
                  <a:cubicBezTo>
                    <a:pt x="59" y="65"/>
                    <a:pt x="59" y="65"/>
                    <a:pt x="59" y="65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 userDrawn="1"/>
          </p:nvSpPr>
          <p:spPr bwMode="gray">
            <a:xfrm>
              <a:off x="3030538" y="1898650"/>
              <a:ext cx="762000" cy="452438"/>
            </a:xfrm>
            <a:custGeom>
              <a:avLst/>
              <a:gdLst>
                <a:gd name="T0" fmla="*/ 23 w 155"/>
                <a:gd name="T1" fmla="*/ 13 h 92"/>
                <a:gd name="T2" fmla="*/ 0 w 155"/>
                <a:gd name="T3" fmla="*/ 92 h 92"/>
                <a:gd name="T4" fmla="*/ 51 w 155"/>
                <a:gd name="T5" fmla="*/ 92 h 92"/>
                <a:gd name="T6" fmla="*/ 71 w 155"/>
                <a:gd name="T7" fmla="*/ 22 h 92"/>
                <a:gd name="T8" fmla="*/ 92 w 155"/>
                <a:gd name="T9" fmla="*/ 23 h 92"/>
                <a:gd name="T10" fmla="*/ 97 w 155"/>
                <a:gd name="T11" fmla="*/ 36 h 92"/>
                <a:gd name="T12" fmla="*/ 89 w 155"/>
                <a:gd name="T13" fmla="*/ 65 h 92"/>
                <a:gd name="T14" fmla="*/ 81 w 155"/>
                <a:gd name="T15" fmla="*/ 92 h 92"/>
                <a:gd name="T16" fmla="*/ 130 w 155"/>
                <a:gd name="T17" fmla="*/ 92 h 92"/>
                <a:gd name="T18" fmla="*/ 147 w 155"/>
                <a:gd name="T19" fmla="*/ 36 h 92"/>
                <a:gd name="T20" fmla="*/ 133 w 155"/>
                <a:gd name="T21" fmla="*/ 11 h 92"/>
                <a:gd name="T22" fmla="*/ 23 w 155"/>
                <a:gd name="T23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92">
                  <a:moveTo>
                    <a:pt x="23" y="13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82" y="20"/>
                    <a:pt x="92" y="23"/>
                  </a:cubicBezTo>
                  <a:cubicBezTo>
                    <a:pt x="92" y="23"/>
                    <a:pt x="101" y="25"/>
                    <a:pt x="97" y="36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55" y="16"/>
                    <a:pt x="133" y="11"/>
                  </a:cubicBezTo>
                  <a:cubicBezTo>
                    <a:pt x="133" y="11"/>
                    <a:pt x="95" y="0"/>
                    <a:pt x="23" y="1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gray">
            <a:xfrm>
              <a:off x="3689350" y="1917700"/>
              <a:ext cx="836613" cy="457200"/>
            </a:xfrm>
            <a:custGeom>
              <a:avLst/>
              <a:gdLst>
                <a:gd name="T0" fmla="*/ 99 w 170"/>
                <a:gd name="T1" fmla="*/ 3 h 93"/>
                <a:gd name="T2" fmla="*/ 17 w 170"/>
                <a:gd name="T3" fmla="*/ 46 h 93"/>
                <a:gd name="T4" fmla="*/ 71 w 170"/>
                <a:gd name="T5" fmla="*/ 90 h 93"/>
                <a:gd name="T6" fmla="*/ 158 w 170"/>
                <a:gd name="T7" fmla="*/ 44 h 93"/>
                <a:gd name="T8" fmla="*/ 99 w 170"/>
                <a:gd name="T9" fmla="*/ 3 h 93"/>
                <a:gd name="T10" fmla="*/ 106 w 170"/>
                <a:gd name="T11" fmla="*/ 50 h 93"/>
                <a:gd name="T12" fmla="*/ 73 w 170"/>
                <a:gd name="T13" fmla="*/ 73 h 93"/>
                <a:gd name="T14" fmla="*/ 70 w 170"/>
                <a:gd name="T15" fmla="*/ 41 h 93"/>
                <a:gd name="T16" fmla="*/ 95 w 170"/>
                <a:gd name="T17" fmla="*/ 18 h 93"/>
                <a:gd name="T18" fmla="*/ 106 w 170"/>
                <a:gd name="T1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93">
                  <a:moveTo>
                    <a:pt x="99" y="3"/>
                  </a:moveTo>
                  <a:cubicBezTo>
                    <a:pt x="28" y="2"/>
                    <a:pt x="17" y="46"/>
                    <a:pt x="17" y="46"/>
                  </a:cubicBezTo>
                  <a:cubicBezTo>
                    <a:pt x="0" y="93"/>
                    <a:pt x="71" y="90"/>
                    <a:pt x="71" y="90"/>
                  </a:cubicBezTo>
                  <a:cubicBezTo>
                    <a:pt x="81" y="91"/>
                    <a:pt x="147" y="89"/>
                    <a:pt x="158" y="44"/>
                  </a:cubicBezTo>
                  <a:cubicBezTo>
                    <a:pt x="170" y="0"/>
                    <a:pt x="99" y="3"/>
                    <a:pt x="99" y="3"/>
                  </a:cubicBezTo>
                  <a:moveTo>
                    <a:pt x="106" y="50"/>
                  </a:moveTo>
                  <a:cubicBezTo>
                    <a:pt x="106" y="50"/>
                    <a:pt x="95" y="82"/>
                    <a:pt x="73" y="73"/>
                  </a:cubicBezTo>
                  <a:cubicBezTo>
                    <a:pt x="68" y="71"/>
                    <a:pt x="62" y="60"/>
                    <a:pt x="70" y="41"/>
                  </a:cubicBezTo>
                  <a:cubicBezTo>
                    <a:pt x="70" y="41"/>
                    <a:pt x="79" y="17"/>
                    <a:pt x="95" y="18"/>
                  </a:cubicBezTo>
                  <a:cubicBezTo>
                    <a:pt x="95" y="18"/>
                    <a:pt x="117" y="16"/>
                    <a:pt x="106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gray">
            <a:xfrm>
              <a:off x="5026025" y="1917700"/>
              <a:ext cx="831850" cy="457200"/>
            </a:xfrm>
            <a:custGeom>
              <a:avLst/>
              <a:gdLst>
                <a:gd name="T0" fmla="*/ 98 w 169"/>
                <a:gd name="T1" fmla="*/ 3 h 93"/>
                <a:gd name="T2" fmla="*/ 17 w 169"/>
                <a:gd name="T3" fmla="*/ 46 h 93"/>
                <a:gd name="T4" fmla="*/ 71 w 169"/>
                <a:gd name="T5" fmla="*/ 90 h 93"/>
                <a:gd name="T6" fmla="*/ 158 w 169"/>
                <a:gd name="T7" fmla="*/ 44 h 93"/>
                <a:gd name="T8" fmla="*/ 98 w 169"/>
                <a:gd name="T9" fmla="*/ 3 h 93"/>
                <a:gd name="T10" fmla="*/ 105 w 169"/>
                <a:gd name="T11" fmla="*/ 50 h 93"/>
                <a:gd name="T12" fmla="*/ 73 w 169"/>
                <a:gd name="T13" fmla="*/ 73 h 93"/>
                <a:gd name="T14" fmla="*/ 70 w 169"/>
                <a:gd name="T15" fmla="*/ 41 h 93"/>
                <a:gd name="T16" fmla="*/ 95 w 169"/>
                <a:gd name="T17" fmla="*/ 18 h 93"/>
                <a:gd name="T18" fmla="*/ 105 w 169"/>
                <a:gd name="T1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93">
                  <a:moveTo>
                    <a:pt x="98" y="3"/>
                  </a:moveTo>
                  <a:cubicBezTo>
                    <a:pt x="27" y="2"/>
                    <a:pt x="17" y="46"/>
                    <a:pt x="17" y="46"/>
                  </a:cubicBezTo>
                  <a:cubicBezTo>
                    <a:pt x="0" y="93"/>
                    <a:pt x="71" y="90"/>
                    <a:pt x="71" y="90"/>
                  </a:cubicBezTo>
                  <a:cubicBezTo>
                    <a:pt x="80" y="91"/>
                    <a:pt x="146" y="89"/>
                    <a:pt x="158" y="44"/>
                  </a:cubicBezTo>
                  <a:cubicBezTo>
                    <a:pt x="169" y="0"/>
                    <a:pt x="98" y="3"/>
                    <a:pt x="98" y="3"/>
                  </a:cubicBezTo>
                  <a:moveTo>
                    <a:pt x="105" y="50"/>
                  </a:moveTo>
                  <a:cubicBezTo>
                    <a:pt x="105" y="50"/>
                    <a:pt x="95" y="82"/>
                    <a:pt x="73" y="73"/>
                  </a:cubicBezTo>
                  <a:cubicBezTo>
                    <a:pt x="67" y="71"/>
                    <a:pt x="62" y="60"/>
                    <a:pt x="70" y="41"/>
                  </a:cubicBezTo>
                  <a:cubicBezTo>
                    <a:pt x="70" y="41"/>
                    <a:pt x="78" y="17"/>
                    <a:pt x="95" y="18"/>
                  </a:cubicBezTo>
                  <a:cubicBezTo>
                    <a:pt x="95" y="18"/>
                    <a:pt x="117" y="16"/>
                    <a:pt x="105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0"/>
            <p:cNvSpPr>
              <a:spLocks/>
            </p:cNvSpPr>
            <p:nvPr userDrawn="1"/>
          </p:nvSpPr>
          <p:spPr bwMode="gray">
            <a:xfrm>
              <a:off x="4495800" y="1943100"/>
              <a:ext cx="687388" cy="407988"/>
            </a:xfrm>
            <a:custGeom>
              <a:avLst/>
              <a:gdLst>
                <a:gd name="T0" fmla="*/ 0 w 433"/>
                <a:gd name="T1" fmla="*/ 0 h 257"/>
                <a:gd name="T2" fmla="*/ 139 w 433"/>
                <a:gd name="T3" fmla="*/ 0 h 257"/>
                <a:gd name="T4" fmla="*/ 164 w 433"/>
                <a:gd name="T5" fmla="*/ 176 h 257"/>
                <a:gd name="T6" fmla="*/ 285 w 433"/>
                <a:gd name="T7" fmla="*/ 0 h 257"/>
                <a:gd name="T8" fmla="*/ 433 w 433"/>
                <a:gd name="T9" fmla="*/ 0 h 257"/>
                <a:gd name="T10" fmla="*/ 260 w 433"/>
                <a:gd name="T11" fmla="*/ 257 h 257"/>
                <a:gd name="T12" fmla="*/ 31 w 433"/>
                <a:gd name="T13" fmla="*/ 257 h 257"/>
                <a:gd name="T14" fmla="*/ 0 w 43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257">
                  <a:moveTo>
                    <a:pt x="0" y="0"/>
                  </a:moveTo>
                  <a:lnTo>
                    <a:pt x="139" y="0"/>
                  </a:lnTo>
                  <a:lnTo>
                    <a:pt x="164" y="176"/>
                  </a:lnTo>
                  <a:lnTo>
                    <a:pt x="285" y="0"/>
                  </a:lnTo>
                  <a:lnTo>
                    <a:pt x="433" y="0"/>
                  </a:lnTo>
                  <a:lnTo>
                    <a:pt x="260" y="257"/>
                  </a:lnTo>
                  <a:lnTo>
                    <a:pt x="31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46" name="Picture 37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86437" y="2238375"/>
              <a:ext cx="112713" cy="11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" name="Picture 2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" r="69861" b="39550"/>
          <a:stretch/>
        </p:blipFill>
        <p:spPr bwMode="ltGray">
          <a:xfrm rot="16021882">
            <a:off x="7748900" y="-748427"/>
            <a:ext cx="1975252" cy="45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 descr="C:\Users\Kathy\Documents\Corporate PPT Template\Phase 2\TM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1300000">
            <a:off x="11053715" y="5925297"/>
            <a:ext cx="73151" cy="37354"/>
          </a:xfrm>
          <a:prstGeom prst="rect">
            <a:avLst/>
          </a:prstGeom>
          <a:noFill/>
        </p:spPr>
      </p:pic>
      <p:sp>
        <p:nvSpPr>
          <p:cNvPr id="49" name="Rectangle 11"/>
          <p:cNvSpPr>
            <a:spLocks noChangeArrowheads="1"/>
          </p:cNvSpPr>
          <p:nvPr userDrawn="1"/>
        </p:nvSpPr>
        <p:spPr bwMode="gray">
          <a:xfrm rot="21365145">
            <a:off x="10268962" y="3156017"/>
            <a:ext cx="1322387" cy="457200"/>
          </a:xfrm>
          <a:custGeom>
            <a:avLst/>
            <a:gdLst>
              <a:gd name="connsiteX0" fmla="*/ 0 w 855342"/>
              <a:gd name="connsiteY0" fmla="*/ 0 h 519360"/>
              <a:gd name="connsiteX1" fmla="*/ 855342 w 855342"/>
              <a:gd name="connsiteY1" fmla="*/ 0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55342"/>
              <a:gd name="connsiteY0" fmla="*/ 0 h 519360"/>
              <a:gd name="connsiteX1" fmla="*/ 569438 w 855342"/>
              <a:gd name="connsiteY1" fmla="*/ 14374 h 519360"/>
              <a:gd name="connsiteX2" fmla="*/ 855342 w 855342"/>
              <a:gd name="connsiteY2" fmla="*/ 519360 h 519360"/>
              <a:gd name="connsiteX3" fmla="*/ 0 w 855342"/>
              <a:gd name="connsiteY3" fmla="*/ 519360 h 519360"/>
              <a:gd name="connsiteX4" fmla="*/ 0 w 855342"/>
              <a:gd name="connsiteY4" fmla="*/ 0 h 519360"/>
              <a:gd name="connsiteX0" fmla="*/ 0 w 848589"/>
              <a:gd name="connsiteY0" fmla="*/ 0 h 519360"/>
              <a:gd name="connsiteX1" fmla="*/ 569438 w 848589"/>
              <a:gd name="connsiteY1" fmla="*/ 14374 h 519360"/>
              <a:gd name="connsiteX2" fmla="*/ 848589 w 848589"/>
              <a:gd name="connsiteY2" fmla="*/ 332367 h 519360"/>
              <a:gd name="connsiteX3" fmla="*/ 0 w 848589"/>
              <a:gd name="connsiteY3" fmla="*/ 519360 h 519360"/>
              <a:gd name="connsiteX4" fmla="*/ 0 w 848589"/>
              <a:gd name="connsiteY4" fmla="*/ 0 h 519360"/>
              <a:gd name="connsiteX0" fmla="*/ 0 w 1144262"/>
              <a:gd name="connsiteY0" fmla="*/ 0 h 569570"/>
              <a:gd name="connsiteX1" fmla="*/ 569438 w 1144262"/>
              <a:gd name="connsiteY1" fmla="*/ 14374 h 569570"/>
              <a:gd name="connsiteX2" fmla="*/ 1144262 w 1144262"/>
              <a:gd name="connsiteY2" fmla="*/ 569571 h 569570"/>
              <a:gd name="connsiteX3" fmla="*/ 0 w 1144262"/>
              <a:gd name="connsiteY3" fmla="*/ 519360 h 569570"/>
              <a:gd name="connsiteX4" fmla="*/ 0 w 1144262"/>
              <a:gd name="connsiteY4" fmla="*/ 0 h 569570"/>
              <a:gd name="connsiteX0" fmla="*/ 3094 w 1147356"/>
              <a:gd name="connsiteY0" fmla="*/ 0 h 586267"/>
              <a:gd name="connsiteX1" fmla="*/ 572532 w 1147356"/>
              <a:gd name="connsiteY1" fmla="*/ 14374 h 586267"/>
              <a:gd name="connsiteX2" fmla="*/ 1147356 w 1147356"/>
              <a:gd name="connsiteY2" fmla="*/ 569571 h 586267"/>
              <a:gd name="connsiteX3" fmla="*/ 0 w 1147356"/>
              <a:gd name="connsiteY3" fmla="*/ 586268 h 586267"/>
              <a:gd name="connsiteX4" fmla="*/ 3094 w 1147356"/>
              <a:gd name="connsiteY4" fmla="*/ 0 h 5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356" h="586267">
                <a:moveTo>
                  <a:pt x="3094" y="0"/>
                </a:moveTo>
                <a:lnTo>
                  <a:pt x="572532" y="14374"/>
                </a:lnTo>
                <a:lnTo>
                  <a:pt x="1147356" y="569571"/>
                </a:lnTo>
                <a:lnTo>
                  <a:pt x="0" y="586268"/>
                </a:lnTo>
                <a:cubicBezTo>
                  <a:pt x="1031" y="390845"/>
                  <a:pt x="2063" y="195423"/>
                  <a:pt x="3094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 userDrawn="1"/>
        </p:nvSpPr>
        <p:spPr bwMode="gray">
          <a:xfrm rot="21421882">
            <a:off x="760148" y="662755"/>
            <a:ext cx="10315949" cy="4083648"/>
          </a:xfrm>
          <a:prstGeom prst="rect">
            <a:avLst/>
          </a:prstGeom>
          <a:solidFill>
            <a:srgbClr val="EC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1" name="Rectangle 11"/>
          <p:cNvSpPr>
            <a:spLocks noChangeArrowheads="1"/>
          </p:cNvSpPr>
          <p:nvPr userDrawn="1"/>
        </p:nvSpPr>
        <p:spPr bwMode="gray">
          <a:xfrm rot="21365145">
            <a:off x="4862432" y="3752192"/>
            <a:ext cx="6801460" cy="1484321"/>
          </a:xfrm>
          <a:custGeom>
            <a:avLst/>
            <a:gdLst>
              <a:gd name="connsiteX0" fmla="*/ 0 w 5430865"/>
              <a:gd name="connsiteY0" fmla="*/ 0 h 979284"/>
              <a:gd name="connsiteX1" fmla="*/ 5430865 w 5430865"/>
              <a:gd name="connsiteY1" fmla="*/ 0 h 979284"/>
              <a:gd name="connsiteX2" fmla="*/ 5430865 w 5430865"/>
              <a:gd name="connsiteY2" fmla="*/ 979284 h 979284"/>
              <a:gd name="connsiteX3" fmla="*/ 0 w 5430865"/>
              <a:gd name="connsiteY3" fmla="*/ 979284 h 979284"/>
              <a:gd name="connsiteX4" fmla="*/ 0 w 5430865"/>
              <a:gd name="connsiteY4" fmla="*/ 0 h 979284"/>
              <a:gd name="connsiteX0" fmla="*/ 0 w 5434373"/>
              <a:gd name="connsiteY0" fmla="*/ 2897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0 w 5434373"/>
              <a:gd name="connsiteY4" fmla="*/ 2897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1138 w 5434373"/>
              <a:gd name="connsiteY0" fmla="*/ 14521 h 1008255"/>
              <a:gd name="connsiteX1" fmla="*/ 5434373 w 5434373"/>
              <a:gd name="connsiteY1" fmla="*/ 0 h 1008255"/>
              <a:gd name="connsiteX2" fmla="*/ 5430865 w 5434373"/>
              <a:gd name="connsiteY2" fmla="*/ 1008255 h 1008255"/>
              <a:gd name="connsiteX3" fmla="*/ 0 w 5434373"/>
              <a:gd name="connsiteY3" fmla="*/ 1008255 h 1008255"/>
              <a:gd name="connsiteX4" fmla="*/ 1138 w 5434373"/>
              <a:gd name="connsiteY4" fmla="*/ 14521 h 1008255"/>
              <a:gd name="connsiteX0" fmla="*/ 82 w 5434770"/>
              <a:gd name="connsiteY0" fmla="*/ 0 h 1023513"/>
              <a:gd name="connsiteX1" fmla="*/ 5434770 w 5434770"/>
              <a:gd name="connsiteY1" fmla="*/ 15258 h 1023513"/>
              <a:gd name="connsiteX2" fmla="*/ 5431262 w 5434770"/>
              <a:gd name="connsiteY2" fmla="*/ 1023513 h 1023513"/>
              <a:gd name="connsiteX3" fmla="*/ 397 w 5434770"/>
              <a:gd name="connsiteY3" fmla="*/ 1023513 h 1023513"/>
              <a:gd name="connsiteX4" fmla="*/ 82 w 5434770"/>
              <a:gd name="connsiteY4" fmla="*/ 0 h 1023513"/>
              <a:gd name="connsiteX0" fmla="*/ 3983 w 5434373"/>
              <a:gd name="connsiteY0" fmla="*/ 0 h 1029855"/>
              <a:gd name="connsiteX1" fmla="*/ 5434373 w 5434373"/>
              <a:gd name="connsiteY1" fmla="*/ 21600 h 1029855"/>
              <a:gd name="connsiteX2" fmla="*/ 5430865 w 5434373"/>
              <a:gd name="connsiteY2" fmla="*/ 1029855 h 1029855"/>
              <a:gd name="connsiteX3" fmla="*/ 0 w 5434373"/>
              <a:gd name="connsiteY3" fmla="*/ 1029855 h 1029855"/>
              <a:gd name="connsiteX4" fmla="*/ 3983 w 5434373"/>
              <a:gd name="connsiteY4" fmla="*/ 0 h 1029855"/>
              <a:gd name="connsiteX0" fmla="*/ 3983 w 5434373"/>
              <a:gd name="connsiteY0" fmla="*/ 0 h 1029855"/>
              <a:gd name="connsiteX1" fmla="*/ 5434373 w 5434373"/>
              <a:gd name="connsiteY1" fmla="*/ 21600 h 1029855"/>
              <a:gd name="connsiteX2" fmla="*/ 5430865 w 5434373"/>
              <a:gd name="connsiteY2" fmla="*/ 1029855 h 1029855"/>
              <a:gd name="connsiteX3" fmla="*/ 0 w 5434373"/>
              <a:gd name="connsiteY3" fmla="*/ 1029855 h 1029855"/>
              <a:gd name="connsiteX4" fmla="*/ 3983 w 5434373"/>
              <a:gd name="connsiteY4" fmla="*/ 0 h 10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4373" h="1029855">
                <a:moveTo>
                  <a:pt x="3983" y="0"/>
                </a:moveTo>
                <a:lnTo>
                  <a:pt x="5434373" y="21600"/>
                </a:lnTo>
                <a:cubicBezTo>
                  <a:pt x="5433204" y="357685"/>
                  <a:pt x="5432034" y="693770"/>
                  <a:pt x="5430865" y="1029855"/>
                </a:cubicBezTo>
                <a:lnTo>
                  <a:pt x="0" y="1029855"/>
                </a:lnTo>
                <a:cubicBezTo>
                  <a:pt x="379" y="698610"/>
                  <a:pt x="3604" y="331245"/>
                  <a:pt x="3983" y="0"/>
                </a:cubicBezTo>
                <a:close/>
              </a:path>
            </a:pathLst>
          </a:cu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18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9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24" y="657227"/>
            <a:ext cx="9730977" cy="2852737"/>
          </a:xfrm>
        </p:spPr>
        <p:txBody>
          <a:bodyPr anchor="b">
            <a:normAutofit/>
          </a:bodyPr>
          <a:lstStyle>
            <a:lvl1pPr>
              <a:defRPr sz="33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24" y="3602039"/>
            <a:ext cx="9730977" cy="1500187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9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7" y="2088320"/>
            <a:ext cx="5104674" cy="37028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96" y="2088320"/>
            <a:ext cx="5092827" cy="37028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3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9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1"/>
          <p:cNvSpPr>
            <a:spLocks noChangeArrowheads="1"/>
          </p:cNvSpPr>
          <p:nvPr userDrawn="1"/>
        </p:nvSpPr>
        <p:spPr bwMode="gray">
          <a:xfrm rot="21365145">
            <a:off x="-140873" y="2200084"/>
            <a:ext cx="4075162" cy="3988084"/>
          </a:xfrm>
          <a:custGeom>
            <a:avLst/>
            <a:gdLst>
              <a:gd name="connsiteX0" fmla="*/ 0 w 3379965"/>
              <a:gd name="connsiteY0" fmla="*/ 0 h 2242254"/>
              <a:gd name="connsiteX1" fmla="*/ 3379965 w 3379965"/>
              <a:gd name="connsiteY1" fmla="*/ 0 h 2242254"/>
              <a:gd name="connsiteX2" fmla="*/ 3379965 w 3379965"/>
              <a:gd name="connsiteY2" fmla="*/ 2242254 h 2242254"/>
              <a:gd name="connsiteX3" fmla="*/ 0 w 3379965"/>
              <a:gd name="connsiteY3" fmla="*/ 2242254 h 2242254"/>
              <a:gd name="connsiteX4" fmla="*/ 0 w 3379965"/>
              <a:gd name="connsiteY4" fmla="*/ 0 h 2242254"/>
              <a:gd name="connsiteX0" fmla="*/ 11697 w 3391662"/>
              <a:gd name="connsiteY0" fmla="*/ 0 h 2270705"/>
              <a:gd name="connsiteX1" fmla="*/ 3391662 w 3391662"/>
              <a:gd name="connsiteY1" fmla="*/ 0 h 2270705"/>
              <a:gd name="connsiteX2" fmla="*/ 3391662 w 3391662"/>
              <a:gd name="connsiteY2" fmla="*/ 2242254 h 2270705"/>
              <a:gd name="connsiteX3" fmla="*/ 0 w 3391662"/>
              <a:gd name="connsiteY3" fmla="*/ 2270705 h 2270705"/>
              <a:gd name="connsiteX4" fmla="*/ 11697 w 3391662"/>
              <a:gd name="connsiteY4" fmla="*/ 0 h 2270705"/>
              <a:gd name="connsiteX0" fmla="*/ 0 w 3379965"/>
              <a:gd name="connsiteY0" fmla="*/ 0 h 2242254"/>
              <a:gd name="connsiteX1" fmla="*/ 3379965 w 3379965"/>
              <a:gd name="connsiteY1" fmla="*/ 0 h 2242254"/>
              <a:gd name="connsiteX2" fmla="*/ 3379965 w 3379965"/>
              <a:gd name="connsiteY2" fmla="*/ 2242254 h 2242254"/>
              <a:gd name="connsiteX3" fmla="*/ 314410 w 3379965"/>
              <a:gd name="connsiteY3" fmla="*/ 2232365 h 2242254"/>
              <a:gd name="connsiteX4" fmla="*/ 0 w 3379965"/>
              <a:gd name="connsiteY4" fmla="*/ 0 h 2242254"/>
              <a:gd name="connsiteX0" fmla="*/ 157893 w 3065555"/>
              <a:gd name="connsiteY0" fmla="*/ 0 h 2250373"/>
              <a:gd name="connsiteX1" fmla="*/ 3065555 w 3065555"/>
              <a:gd name="connsiteY1" fmla="*/ 8119 h 2250373"/>
              <a:gd name="connsiteX2" fmla="*/ 3065555 w 3065555"/>
              <a:gd name="connsiteY2" fmla="*/ 2250373 h 2250373"/>
              <a:gd name="connsiteX3" fmla="*/ 0 w 3065555"/>
              <a:gd name="connsiteY3" fmla="*/ 2240484 h 2250373"/>
              <a:gd name="connsiteX4" fmla="*/ 157893 w 3065555"/>
              <a:gd name="connsiteY4" fmla="*/ 0 h 2250373"/>
              <a:gd name="connsiteX0" fmla="*/ 213098 w 3065555"/>
              <a:gd name="connsiteY0" fmla="*/ 0 h 2251124"/>
              <a:gd name="connsiteX1" fmla="*/ 3065555 w 3065555"/>
              <a:gd name="connsiteY1" fmla="*/ 8870 h 2251124"/>
              <a:gd name="connsiteX2" fmla="*/ 3065555 w 3065555"/>
              <a:gd name="connsiteY2" fmla="*/ 2251124 h 2251124"/>
              <a:gd name="connsiteX3" fmla="*/ 0 w 3065555"/>
              <a:gd name="connsiteY3" fmla="*/ 2241235 h 2251124"/>
              <a:gd name="connsiteX4" fmla="*/ 213098 w 3065555"/>
              <a:gd name="connsiteY4" fmla="*/ 0 h 2251124"/>
              <a:gd name="connsiteX0" fmla="*/ 204711 w 3057168"/>
              <a:gd name="connsiteY0" fmla="*/ 0 h 2251556"/>
              <a:gd name="connsiteX1" fmla="*/ 3057168 w 3057168"/>
              <a:gd name="connsiteY1" fmla="*/ 8870 h 2251556"/>
              <a:gd name="connsiteX2" fmla="*/ 3057168 w 3057168"/>
              <a:gd name="connsiteY2" fmla="*/ 2251124 h 2251556"/>
              <a:gd name="connsiteX3" fmla="*/ 0 w 3057168"/>
              <a:gd name="connsiteY3" fmla="*/ 2251556 h 2251556"/>
              <a:gd name="connsiteX4" fmla="*/ 204711 w 3057168"/>
              <a:gd name="connsiteY4" fmla="*/ 0 h 225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68" h="2251556">
                <a:moveTo>
                  <a:pt x="204711" y="0"/>
                </a:moveTo>
                <a:lnTo>
                  <a:pt x="3057168" y="8870"/>
                </a:lnTo>
                <a:lnTo>
                  <a:pt x="3057168" y="2251124"/>
                </a:lnTo>
                <a:lnTo>
                  <a:pt x="0" y="2251556"/>
                </a:lnTo>
                <a:lnTo>
                  <a:pt x="204711" y="0"/>
                </a:lnTo>
                <a:close/>
              </a:path>
            </a:pathLst>
          </a:custGeom>
          <a:solidFill>
            <a:srgbClr val="D9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gray">
          <a:xfrm rot="21347964">
            <a:off x="824927" y="2163538"/>
            <a:ext cx="3112447" cy="3989900"/>
          </a:xfrm>
          <a:custGeom>
            <a:avLst/>
            <a:gdLst>
              <a:gd name="connsiteX0" fmla="*/ 0 w 2245057"/>
              <a:gd name="connsiteY0" fmla="*/ 0 h 1263771"/>
              <a:gd name="connsiteX1" fmla="*/ 2245057 w 2245057"/>
              <a:gd name="connsiteY1" fmla="*/ 0 h 1263771"/>
              <a:gd name="connsiteX2" fmla="*/ 2245057 w 2245057"/>
              <a:gd name="connsiteY2" fmla="*/ 1263771 h 1263771"/>
              <a:gd name="connsiteX3" fmla="*/ 0 w 2245057"/>
              <a:gd name="connsiteY3" fmla="*/ 1263771 h 1263771"/>
              <a:gd name="connsiteX4" fmla="*/ 0 w 2245057"/>
              <a:gd name="connsiteY4" fmla="*/ 0 h 1263771"/>
              <a:gd name="connsiteX0" fmla="*/ 9525 w 2254582"/>
              <a:gd name="connsiteY0" fmla="*/ 0 h 1263771"/>
              <a:gd name="connsiteX1" fmla="*/ 2254582 w 2254582"/>
              <a:gd name="connsiteY1" fmla="*/ 0 h 1263771"/>
              <a:gd name="connsiteX2" fmla="*/ 2254582 w 2254582"/>
              <a:gd name="connsiteY2" fmla="*/ 1263771 h 1263771"/>
              <a:gd name="connsiteX3" fmla="*/ 0 w 2254582"/>
              <a:gd name="connsiteY3" fmla="*/ 606546 h 1263771"/>
              <a:gd name="connsiteX4" fmla="*/ 9525 w 2254582"/>
              <a:gd name="connsiteY4" fmla="*/ 0 h 1263771"/>
              <a:gd name="connsiteX0" fmla="*/ 0 w 2245057"/>
              <a:gd name="connsiteY0" fmla="*/ 0 h 1263771"/>
              <a:gd name="connsiteX1" fmla="*/ 2245057 w 2245057"/>
              <a:gd name="connsiteY1" fmla="*/ 0 h 1263771"/>
              <a:gd name="connsiteX2" fmla="*/ 2245057 w 2245057"/>
              <a:gd name="connsiteY2" fmla="*/ 1263771 h 1263771"/>
              <a:gd name="connsiteX3" fmla="*/ 4465 w 2245057"/>
              <a:gd name="connsiteY3" fmla="*/ 844669 h 1263771"/>
              <a:gd name="connsiteX4" fmla="*/ 0 w 2245057"/>
              <a:gd name="connsiteY4" fmla="*/ 0 h 1263771"/>
              <a:gd name="connsiteX0" fmla="*/ 29905 w 2240642"/>
              <a:gd name="connsiteY0" fmla="*/ 0 h 1271077"/>
              <a:gd name="connsiteX1" fmla="*/ 2240642 w 2240642"/>
              <a:gd name="connsiteY1" fmla="*/ 7306 h 1271077"/>
              <a:gd name="connsiteX2" fmla="*/ 2240642 w 2240642"/>
              <a:gd name="connsiteY2" fmla="*/ 1271077 h 1271077"/>
              <a:gd name="connsiteX3" fmla="*/ 50 w 2240642"/>
              <a:gd name="connsiteY3" fmla="*/ 851975 h 1271077"/>
              <a:gd name="connsiteX4" fmla="*/ 29905 w 2240642"/>
              <a:gd name="connsiteY4" fmla="*/ 0 h 1271077"/>
              <a:gd name="connsiteX0" fmla="*/ 34440 w 2245177"/>
              <a:gd name="connsiteY0" fmla="*/ 0 h 1271077"/>
              <a:gd name="connsiteX1" fmla="*/ 2245177 w 2245177"/>
              <a:gd name="connsiteY1" fmla="*/ 7306 h 1271077"/>
              <a:gd name="connsiteX2" fmla="*/ 2245177 w 2245177"/>
              <a:gd name="connsiteY2" fmla="*/ 1271077 h 1271077"/>
              <a:gd name="connsiteX3" fmla="*/ 43 w 2245177"/>
              <a:gd name="connsiteY3" fmla="*/ 885836 h 1271077"/>
              <a:gd name="connsiteX4" fmla="*/ 34440 w 2245177"/>
              <a:gd name="connsiteY4" fmla="*/ 0 h 1271077"/>
              <a:gd name="connsiteX0" fmla="*/ 34440 w 2253211"/>
              <a:gd name="connsiteY0" fmla="*/ 0 h 1294038"/>
              <a:gd name="connsiteX1" fmla="*/ 2245177 w 2253211"/>
              <a:gd name="connsiteY1" fmla="*/ 7306 h 1294038"/>
              <a:gd name="connsiteX2" fmla="*/ 2253212 w 2253211"/>
              <a:gd name="connsiteY2" fmla="*/ 1294038 h 1294038"/>
              <a:gd name="connsiteX3" fmla="*/ 43 w 2253211"/>
              <a:gd name="connsiteY3" fmla="*/ 885836 h 1294038"/>
              <a:gd name="connsiteX4" fmla="*/ 34440 w 2253211"/>
              <a:gd name="connsiteY4" fmla="*/ 0 h 1294038"/>
              <a:gd name="connsiteX0" fmla="*/ 34440 w 2257608"/>
              <a:gd name="connsiteY0" fmla="*/ 0 h 1302696"/>
              <a:gd name="connsiteX1" fmla="*/ 2245177 w 2257608"/>
              <a:gd name="connsiteY1" fmla="*/ 7306 h 1302696"/>
              <a:gd name="connsiteX2" fmla="*/ 2257608 w 2257608"/>
              <a:gd name="connsiteY2" fmla="*/ 1302696 h 1302696"/>
              <a:gd name="connsiteX3" fmla="*/ 43 w 2257608"/>
              <a:gd name="connsiteY3" fmla="*/ 885836 h 1302696"/>
              <a:gd name="connsiteX4" fmla="*/ 34440 w 2257608"/>
              <a:gd name="connsiteY4" fmla="*/ 0 h 1302696"/>
              <a:gd name="connsiteX0" fmla="*/ 34440 w 2254840"/>
              <a:gd name="connsiteY0" fmla="*/ 0 h 1292011"/>
              <a:gd name="connsiteX1" fmla="*/ 2245177 w 2254840"/>
              <a:gd name="connsiteY1" fmla="*/ 7306 h 1292011"/>
              <a:gd name="connsiteX2" fmla="*/ 2254840 w 2254840"/>
              <a:gd name="connsiteY2" fmla="*/ 1292011 h 1292011"/>
              <a:gd name="connsiteX3" fmla="*/ 43 w 2254840"/>
              <a:gd name="connsiteY3" fmla="*/ 885836 h 1292011"/>
              <a:gd name="connsiteX4" fmla="*/ 34440 w 2254840"/>
              <a:gd name="connsiteY4" fmla="*/ 0 h 1292011"/>
              <a:gd name="connsiteX0" fmla="*/ 34440 w 2250105"/>
              <a:gd name="connsiteY0" fmla="*/ 0 h 1296113"/>
              <a:gd name="connsiteX1" fmla="*/ 2245177 w 2250105"/>
              <a:gd name="connsiteY1" fmla="*/ 7306 h 1296113"/>
              <a:gd name="connsiteX2" fmla="*/ 2250106 w 2250105"/>
              <a:gd name="connsiteY2" fmla="*/ 1296113 h 1296113"/>
              <a:gd name="connsiteX3" fmla="*/ 43 w 2250105"/>
              <a:gd name="connsiteY3" fmla="*/ 885836 h 1296113"/>
              <a:gd name="connsiteX4" fmla="*/ 34440 w 2250105"/>
              <a:gd name="connsiteY4" fmla="*/ 0 h 1296113"/>
              <a:gd name="connsiteX0" fmla="*/ 34440 w 2249536"/>
              <a:gd name="connsiteY0" fmla="*/ 0 h 1300359"/>
              <a:gd name="connsiteX1" fmla="*/ 2245177 w 2249536"/>
              <a:gd name="connsiteY1" fmla="*/ 7306 h 1300359"/>
              <a:gd name="connsiteX2" fmla="*/ 2249536 w 2249536"/>
              <a:gd name="connsiteY2" fmla="*/ 1300359 h 1300359"/>
              <a:gd name="connsiteX3" fmla="*/ 43 w 2249536"/>
              <a:gd name="connsiteY3" fmla="*/ 885836 h 1300359"/>
              <a:gd name="connsiteX4" fmla="*/ 34440 w 2249536"/>
              <a:gd name="connsiteY4" fmla="*/ 0 h 1300359"/>
              <a:gd name="connsiteX0" fmla="*/ 47409 w 2262505"/>
              <a:gd name="connsiteY0" fmla="*/ 0 h 1300359"/>
              <a:gd name="connsiteX1" fmla="*/ 2258146 w 2262505"/>
              <a:gd name="connsiteY1" fmla="*/ 7306 h 1300359"/>
              <a:gd name="connsiteX2" fmla="*/ 2262505 w 2262505"/>
              <a:gd name="connsiteY2" fmla="*/ 1300359 h 1300359"/>
              <a:gd name="connsiteX3" fmla="*/ 32 w 2262505"/>
              <a:gd name="connsiteY3" fmla="*/ 955046 h 1300359"/>
              <a:gd name="connsiteX4" fmla="*/ 47409 w 2262505"/>
              <a:gd name="connsiteY4" fmla="*/ 0 h 1300359"/>
              <a:gd name="connsiteX0" fmla="*/ 47409 w 2258585"/>
              <a:gd name="connsiteY0" fmla="*/ 0 h 1371571"/>
              <a:gd name="connsiteX1" fmla="*/ 2258146 w 2258585"/>
              <a:gd name="connsiteY1" fmla="*/ 7306 h 1371571"/>
              <a:gd name="connsiteX2" fmla="*/ 2252948 w 2258585"/>
              <a:gd name="connsiteY2" fmla="*/ 1371571 h 1371571"/>
              <a:gd name="connsiteX3" fmla="*/ 32 w 2258585"/>
              <a:gd name="connsiteY3" fmla="*/ 955046 h 1371571"/>
              <a:gd name="connsiteX4" fmla="*/ 47409 w 2258585"/>
              <a:gd name="connsiteY4" fmla="*/ 0 h 1371571"/>
              <a:gd name="connsiteX0" fmla="*/ 47409 w 2258585"/>
              <a:gd name="connsiteY0" fmla="*/ 0 h 1371571"/>
              <a:gd name="connsiteX1" fmla="*/ 2258146 w 2258585"/>
              <a:gd name="connsiteY1" fmla="*/ 7306 h 1371571"/>
              <a:gd name="connsiteX2" fmla="*/ 2252948 w 2258585"/>
              <a:gd name="connsiteY2" fmla="*/ 1371571 h 1371571"/>
              <a:gd name="connsiteX3" fmla="*/ 32 w 2258585"/>
              <a:gd name="connsiteY3" fmla="*/ 955046 h 1371571"/>
              <a:gd name="connsiteX4" fmla="*/ 47409 w 2258585"/>
              <a:gd name="connsiteY4" fmla="*/ 0 h 1371571"/>
              <a:gd name="connsiteX0" fmla="*/ 36392 w 2247568"/>
              <a:gd name="connsiteY0" fmla="*/ 0 h 1371571"/>
              <a:gd name="connsiteX1" fmla="*/ 2247129 w 2247568"/>
              <a:gd name="connsiteY1" fmla="*/ 7306 h 1371571"/>
              <a:gd name="connsiteX2" fmla="*/ 2241931 w 2247568"/>
              <a:gd name="connsiteY2" fmla="*/ 1371571 h 1371571"/>
              <a:gd name="connsiteX3" fmla="*/ 42 w 2247568"/>
              <a:gd name="connsiteY3" fmla="*/ 955430 h 1371571"/>
              <a:gd name="connsiteX4" fmla="*/ 36392 w 2247568"/>
              <a:gd name="connsiteY4" fmla="*/ 0 h 1371571"/>
              <a:gd name="connsiteX0" fmla="*/ 26287 w 2237463"/>
              <a:gd name="connsiteY0" fmla="*/ 0 h 1371571"/>
              <a:gd name="connsiteX1" fmla="*/ 2237024 w 2237463"/>
              <a:gd name="connsiteY1" fmla="*/ 7306 h 1371571"/>
              <a:gd name="connsiteX2" fmla="*/ 2231826 w 2237463"/>
              <a:gd name="connsiteY2" fmla="*/ 1371571 h 1371571"/>
              <a:gd name="connsiteX3" fmla="*/ 56 w 2237463"/>
              <a:gd name="connsiteY3" fmla="*/ 719254 h 1371571"/>
              <a:gd name="connsiteX4" fmla="*/ 26287 w 2237463"/>
              <a:gd name="connsiteY4" fmla="*/ 0 h 1371571"/>
              <a:gd name="connsiteX0" fmla="*/ 26287 w 2237463"/>
              <a:gd name="connsiteY0" fmla="*/ 0 h 1371571"/>
              <a:gd name="connsiteX1" fmla="*/ 2237024 w 2237463"/>
              <a:gd name="connsiteY1" fmla="*/ 7306 h 1371571"/>
              <a:gd name="connsiteX2" fmla="*/ 2231826 w 2237463"/>
              <a:gd name="connsiteY2" fmla="*/ 1371571 h 1371571"/>
              <a:gd name="connsiteX3" fmla="*/ 56 w 2237463"/>
              <a:gd name="connsiteY3" fmla="*/ 719254 h 1371571"/>
              <a:gd name="connsiteX4" fmla="*/ 26287 w 2237463"/>
              <a:gd name="connsiteY4" fmla="*/ 0 h 1371571"/>
              <a:gd name="connsiteX0" fmla="*/ 0 w 2211176"/>
              <a:gd name="connsiteY0" fmla="*/ 0 h 1371571"/>
              <a:gd name="connsiteX1" fmla="*/ 2210737 w 2211176"/>
              <a:gd name="connsiteY1" fmla="*/ 7306 h 1371571"/>
              <a:gd name="connsiteX2" fmla="*/ 2205539 w 2211176"/>
              <a:gd name="connsiteY2" fmla="*/ 1371571 h 1371571"/>
              <a:gd name="connsiteX3" fmla="*/ 25100 w 2211176"/>
              <a:gd name="connsiteY3" fmla="*/ 832126 h 1371571"/>
              <a:gd name="connsiteX4" fmla="*/ 0 w 2211176"/>
              <a:gd name="connsiteY4" fmla="*/ 0 h 1371571"/>
              <a:gd name="connsiteX0" fmla="*/ 52948 w 2264124"/>
              <a:gd name="connsiteY0" fmla="*/ 0 h 1371571"/>
              <a:gd name="connsiteX1" fmla="*/ 2263685 w 2264124"/>
              <a:gd name="connsiteY1" fmla="*/ 7306 h 1371571"/>
              <a:gd name="connsiteX2" fmla="*/ 2258487 w 2264124"/>
              <a:gd name="connsiteY2" fmla="*/ 1371571 h 1371571"/>
              <a:gd name="connsiteX3" fmla="*/ 29 w 2264124"/>
              <a:gd name="connsiteY3" fmla="*/ 844178 h 1371571"/>
              <a:gd name="connsiteX4" fmla="*/ 52948 w 2264124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87"/>
              <a:gd name="connsiteY0" fmla="*/ 0 h 1371571"/>
              <a:gd name="connsiteX1" fmla="*/ 2242448 w 2242887"/>
              <a:gd name="connsiteY1" fmla="*/ 7306 h 1371571"/>
              <a:gd name="connsiteX2" fmla="*/ 2237250 w 2242887"/>
              <a:gd name="connsiteY2" fmla="*/ 1371571 h 1371571"/>
              <a:gd name="connsiteX3" fmla="*/ 47 w 2242887"/>
              <a:gd name="connsiteY3" fmla="*/ 827573 h 1371571"/>
              <a:gd name="connsiteX4" fmla="*/ 31711 w 2242887"/>
              <a:gd name="connsiteY4" fmla="*/ 0 h 1371571"/>
              <a:gd name="connsiteX0" fmla="*/ 31711 w 2242840"/>
              <a:gd name="connsiteY0" fmla="*/ 0 h 1403137"/>
              <a:gd name="connsiteX1" fmla="*/ 2242448 w 2242840"/>
              <a:gd name="connsiteY1" fmla="*/ 7306 h 1403137"/>
              <a:gd name="connsiteX2" fmla="*/ 2235786 w 2242840"/>
              <a:gd name="connsiteY2" fmla="*/ 1403137 h 1403137"/>
              <a:gd name="connsiteX3" fmla="*/ 47 w 2242840"/>
              <a:gd name="connsiteY3" fmla="*/ 827573 h 1403137"/>
              <a:gd name="connsiteX4" fmla="*/ 31711 w 2242840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1711 w 2244919"/>
              <a:gd name="connsiteY0" fmla="*/ 0 h 1403137"/>
              <a:gd name="connsiteX1" fmla="*/ 2242448 w 2244919"/>
              <a:gd name="connsiteY1" fmla="*/ 7306 h 1403137"/>
              <a:gd name="connsiteX2" fmla="*/ 2235786 w 2244919"/>
              <a:gd name="connsiteY2" fmla="*/ 1403137 h 1403137"/>
              <a:gd name="connsiteX3" fmla="*/ 47 w 2244919"/>
              <a:gd name="connsiteY3" fmla="*/ 827573 h 1403137"/>
              <a:gd name="connsiteX4" fmla="*/ 31711 w 2244919"/>
              <a:gd name="connsiteY4" fmla="*/ 0 h 1403137"/>
              <a:gd name="connsiteX0" fmla="*/ 30310 w 2244920"/>
              <a:gd name="connsiteY0" fmla="*/ 0 h 1413420"/>
              <a:gd name="connsiteX1" fmla="*/ 2242449 w 2244920"/>
              <a:gd name="connsiteY1" fmla="*/ 17589 h 1413420"/>
              <a:gd name="connsiteX2" fmla="*/ 2235787 w 2244920"/>
              <a:gd name="connsiteY2" fmla="*/ 1413420 h 1413420"/>
              <a:gd name="connsiteX3" fmla="*/ 48 w 2244920"/>
              <a:gd name="connsiteY3" fmla="*/ 837856 h 1413420"/>
              <a:gd name="connsiteX4" fmla="*/ 30310 w 2244920"/>
              <a:gd name="connsiteY4" fmla="*/ 0 h 1413420"/>
              <a:gd name="connsiteX0" fmla="*/ 30310 w 2244053"/>
              <a:gd name="connsiteY0" fmla="*/ 0 h 1430865"/>
              <a:gd name="connsiteX1" fmla="*/ 2242449 w 2244053"/>
              <a:gd name="connsiteY1" fmla="*/ 17589 h 1430865"/>
              <a:gd name="connsiteX2" fmla="*/ 2233243 w 2244053"/>
              <a:gd name="connsiteY2" fmla="*/ 1430865 h 1430865"/>
              <a:gd name="connsiteX3" fmla="*/ 48 w 2244053"/>
              <a:gd name="connsiteY3" fmla="*/ 837856 h 1430865"/>
              <a:gd name="connsiteX4" fmla="*/ 30310 w 2244053"/>
              <a:gd name="connsiteY4" fmla="*/ 0 h 1430865"/>
              <a:gd name="connsiteX0" fmla="*/ 30604 w 2244347"/>
              <a:gd name="connsiteY0" fmla="*/ 0 h 1430865"/>
              <a:gd name="connsiteX1" fmla="*/ 2242743 w 2244347"/>
              <a:gd name="connsiteY1" fmla="*/ 17589 h 1430865"/>
              <a:gd name="connsiteX2" fmla="*/ 2233537 w 2244347"/>
              <a:gd name="connsiteY2" fmla="*/ 1430865 h 1430865"/>
              <a:gd name="connsiteX3" fmla="*/ 48 w 2244347"/>
              <a:gd name="connsiteY3" fmla="*/ 859770 h 1430865"/>
              <a:gd name="connsiteX4" fmla="*/ 30604 w 2244347"/>
              <a:gd name="connsiteY4" fmla="*/ 0 h 1430865"/>
              <a:gd name="connsiteX0" fmla="*/ 59504 w 2244326"/>
              <a:gd name="connsiteY0" fmla="*/ 0 h 1438568"/>
              <a:gd name="connsiteX1" fmla="*/ 2242722 w 2244326"/>
              <a:gd name="connsiteY1" fmla="*/ 25292 h 1438568"/>
              <a:gd name="connsiteX2" fmla="*/ 2233516 w 2244326"/>
              <a:gd name="connsiteY2" fmla="*/ 1438568 h 1438568"/>
              <a:gd name="connsiteX3" fmla="*/ 27 w 2244326"/>
              <a:gd name="connsiteY3" fmla="*/ 867473 h 1438568"/>
              <a:gd name="connsiteX4" fmla="*/ 59504 w 2244326"/>
              <a:gd name="connsiteY4" fmla="*/ 0 h 1438568"/>
              <a:gd name="connsiteX0" fmla="*/ 18466 w 2203288"/>
              <a:gd name="connsiteY0" fmla="*/ 0 h 1438568"/>
              <a:gd name="connsiteX1" fmla="*/ 2201684 w 2203288"/>
              <a:gd name="connsiteY1" fmla="*/ 25292 h 1438568"/>
              <a:gd name="connsiteX2" fmla="*/ 2192478 w 2203288"/>
              <a:gd name="connsiteY2" fmla="*/ 1438568 h 1438568"/>
              <a:gd name="connsiteX3" fmla="*/ 75 w 2203288"/>
              <a:gd name="connsiteY3" fmla="*/ 967290 h 1438568"/>
              <a:gd name="connsiteX4" fmla="*/ 18466 w 2203288"/>
              <a:gd name="connsiteY4" fmla="*/ 0 h 1438568"/>
              <a:gd name="connsiteX0" fmla="*/ 49119 w 2233941"/>
              <a:gd name="connsiteY0" fmla="*/ 0 h 1438568"/>
              <a:gd name="connsiteX1" fmla="*/ 2232337 w 2233941"/>
              <a:gd name="connsiteY1" fmla="*/ 25292 h 1438568"/>
              <a:gd name="connsiteX2" fmla="*/ 2223131 w 2233941"/>
              <a:gd name="connsiteY2" fmla="*/ 1438568 h 1438568"/>
              <a:gd name="connsiteX3" fmla="*/ 31 w 2233941"/>
              <a:gd name="connsiteY3" fmla="*/ 987214 h 1438568"/>
              <a:gd name="connsiteX4" fmla="*/ 49119 w 2233941"/>
              <a:gd name="connsiteY4" fmla="*/ 0 h 1438568"/>
              <a:gd name="connsiteX0" fmla="*/ 3377 w 2188199"/>
              <a:gd name="connsiteY0" fmla="*/ 0 h 1438568"/>
              <a:gd name="connsiteX1" fmla="*/ 2186595 w 2188199"/>
              <a:gd name="connsiteY1" fmla="*/ 25292 h 1438568"/>
              <a:gd name="connsiteX2" fmla="*/ 2177389 w 2188199"/>
              <a:gd name="connsiteY2" fmla="*/ 1438568 h 1438568"/>
              <a:gd name="connsiteX3" fmla="*/ 236 w 2188199"/>
              <a:gd name="connsiteY3" fmla="*/ 981898 h 1438568"/>
              <a:gd name="connsiteX4" fmla="*/ 3377 w 2188199"/>
              <a:gd name="connsiteY4" fmla="*/ 0 h 1438568"/>
              <a:gd name="connsiteX0" fmla="*/ 44651 w 2229473"/>
              <a:gd name="connsiteY0" fmla="*/ 0 h 1438568"/>
              <a:gd name="connsiteX1" fmla="*/ 2227869 w 2229473"/>
              <a:gd name="connsiteY1" fmla="*/ 25292 h 1438568"/>
              <a:gd name="connsiteX2" fmla="*/ 2218663 w 2229473"/>
              <a:gd name="connsiteY2" fmla="*/ 1438568 h 1438568"/>
              <a:gd name="connsiteX3" fmla="*/ 34 w 2229473"/>
              <a:gd name="connsiteY3" fmla="*/ 980359 h 1438568"/>
              <a:gd name="connsiteX4" fmla="*/ 44651 w 2229473"/>
              <a:gd name="connsiteY4" fmla="*/ 0 h 1438568"/>
              <a:gd name="connsiteX0" fmla="*/ 44651 w 2232456"/>
              <a:gd name="connsiteY0" fmla="*/ 0 h 1440570"/>
              <a:gd name="connsiteX1" fmla="*/ 2227869 w 2232456"/>
              <a:gd name="connsiteY1" fmla="*/ 25292 h 1440570"/>
              <a:gd name="connsiteX2" fmla="*/ 2225323 w 2232456"/>
              <a:gd name="connsiteY2" fmla="*/ 1440570 h 1440570"/>
              <a:gd name="connsiteX3" fmla="*/ 34 w 2232456"/>
              <a:gd name="connsiteY3" fmla="*/ 980359 h 1440570"/>
              <a:gd name="connsiteX4" fmla="*/ 44651 w 2232456"/>
              <a:gd name="connsiteY4" fmla="*/ 0 h 1440570"/>
              <a:gd name="connsiteX0" fmla="*/ 37737 w 2232461"/>
              <a:gd name="connsiteY0" fmla="*/ 0 h 1433405"/>
              <a:gd name="connsiteX1" fmla="*/ 2227874 w 2232461"/>
              <a:gd name="connsiteY1" fmla="*/ 18127 h 1433405"/>
              <a:gd name="connsiteX2" fmla="*/ 2225328 w 2232461"/>
              <a:gd name="connsiteY2" fmla="*/ 1433405 h 1433405"/>
              <a:gd name="connsiteX3" fmla="*/ 39 w 2232461"/>
              <a:gd name="connsiteY3" fmla="*/ 973194 h 1433405"/>
              <a:gd name="connsiteX4" fmla="*/ 37737 w 2232461"/>
              <a:gd name="connsiteY4" fmla="*/ 0 h 1433405"/>
              <a:gd name="connsiteX0" fmla="*/ 37737 w 2232908"/>
              <a:gd name="connsiteY0" fmla="*/ 0 h 1433405"/>
              <a:gd name="connsiteX1" fmla="*/ 2228948 w 2232908"/>
              <a:gd name="connsiteY1" fmla="*/ 10745 h 1433405"/>
              <a:gd name="connsiteX2" fmla="*/ 2225328 w 2232908"/>
              <a:gd name="connsiteY2" fmla="*/ 1433405 h 1433405"/>
              <a:gd name="connsiteX3" fmla="*/ 39 w 2232908"/>
              <a:gd name="connsiteY3" fmla="*/ 973194 h 1433405"/>
              <a:gd name="connsiteX4" fmla="*/ 37737 w 2232908"/>
              <a:gd name="connsiteY4" fmla="*/ 0 h 1433405"/>
              <a:gd name="connsiteX0" fmla="*/ 37737 w 2230903"/>
              <a:gd name="connsiteY0" fmla="*/ 0 h 1443631"/>
              <a:gd name="connsiteX1" fmla="*/ 2228948 w 2230903"/>
              <a:gd name="connsiteY1" fmla="*/ 10745 h 1443631"/>
              <a:gd name="connsiteX2" fmla="*/ 2220903 w 2230903"/>
              <a:gd name="connsiteY2" fmla="*/ 1443631 h 1443631"/>
              <a:gd name="connsiteX3" fmla="*/ 39 w 2230903"/>
              <a:gd name="connsiteY3" fmla="*/ 973194 h 1443631"/>
              <a:gd name="connsiteX4" fmla="*/ 37737 w 2230903"/>
              <a:gd name="connsiteY4" fmla="*/ 0 h 1443631"/>
              <a:gd name="connsiteX0" fmla="*/ 33828 w 2226994"/>
              <a:gd name="connsiteY0" fmla="*/ 0 h 1443631"/>
              <a:gd name="connsiteX1" fmla="*/ 2225039 w 2226994"/>
              <a:gd name="connsiteY1" fmla="*/ 10745 h 1443631"/>
              <a:gd name="connsiteX2" fmla="*/ 2216994 w 2226994"/>
              <a:gd name="connsiteY2" fmla="*/ 1443631 h 1443631"/>
              <a:gd name="connsiteX3" fmla="*/ 44 w 2226994"/>
              <a:gd name="connsiteY3" fmla="*/ 986698 h 1443631"/>
              <a:gd name="connsiteX4" fmla="*/ 33828 w 2226994"/>
              <a:gd name="connsiteY4" fmla="*/ 0 h 1443631"/>
              <a:gd name="connsiteX0" fmla="*/ 31767 w 2224933"/>
              <a:gd name="connsiteY0" fmla="*/ 0 h 1443631"/>
              <a:gd name="connsiteX1" fmla="*/ 2222978 w 2224933"/>
              <a:gd name="connsiteY1" fmla="*/ 10745 h 1443631"/>
              <a:gd name="connsiteX2" fmla="*/ 2214933 w 2224933"/>
              <a:gd name="connsiteY2" fmla="*/ 1443631 h 1443631"/>
              <a:gd name="connsiteX3" fmla="*/ 47 w 2224933"/>
              <a:gd name="connsiteY3" fmla="*/ 992712 h 1443631"/>
              <a:gd name="connsiteX4" fmla="*/ 31767 w 2224933"/>
              <a:gd name="connsiteY4" fmla="*/ 0 h 1443631"/>
              <a:gd name="connsiteX0" fmla="*/ 36961 w 2230127"/>
              <a:gd name="connsiteY0" fmla="*/ 0 h 1443631"/>
              <a:gd name="connsiteX1" fmla="*/ 2228172 w 2230127"/>
              <a:gd name="connsiteY1" fmla="*/ 10745 h 1443631"/>
              <a:gd name="connsiteX2" fmla="*/ 2220127 w 2230127"/>
              <a:gd name="connsiteY2" fmla="*/ 1443631 h 1443631"/>
              <a:gd name="connsiteX3" fmla="*/ 40 w 2230127"/>
              <a:gd name="connsiteY3" fmla="*/ 988065 h 1443631"/>
              <a:gd name="connsiteX4" fmla="*/ 36961 w 2230127"/>
              <a:gd name="connsiteY4" fmla="*/ 0 h 144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127" h="1443631">
                <a:moveTo>
                  <a:pt x="36961" y="0"/>
                </a:moveTo>
                <a:lnTo>
                  <a:pt x="2228172" y="10745"/>
                </a:lnTo>
                <a:cubicBezTo>
                  <a:pt x="2230850" y="439656"/>
                  <a:pt x="2232723" y="651647"/>
                  <a:pt x="2220127" y="1443631"/>
                </a:cubicBezTo>
                <a:lnTo>
                  <a:pt x="40" y="988065"/>
                </a:lnTo>
                <a:cubicBezTo>
                  <a:pt x="-1448" y="706509"/>
                  <a:pt x="38449" y="281556"/>
                  <a:pt x="36961" y="0"/>
                </a:cubicBezTo>
                <a:close/>
              </a:path>
            </a:pathLst>
          </a:custGeom>
          <a:solidFill>
            <a:srgbClr val="71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gray">
          <a:xfrm rot="21421882">
            <a:off x="760148" y="662755"/>
            <a:ext cx="10315949" cy="4083648"/>
          </a:xfrm>
          <a:prstGeom prst="rect">
            <a:avLst/>
          </a:prstGeom>
          <a:solidFill>
            <a:srgbClr val="EC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pic>
        <p:nvPicPr>
          <p:cNvPr id="43" name="Picture 2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" r="69861" b="39550"/>
          <a:stretch/>
        </p:blipFill>
        <p:spPr bwMode="ltGray">
          <a:xfrm rot="16021882">
            <a:off x="7748900" y="-748427"/>
            <a:ext cx="1975252" cy="45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 bwMode="gray">
          <a:xfrm rot="21404489">
            <a:off x="1094461" y="910696"/>
            <a:ext cx="9712062" cy="3570463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5400" b="1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grpSp>
        <p:nvGrpSpPr>
          <p:cNvPr id="94" name="Group 93"/>
          <p:cNvGrpSpPr/>
          <p:nvPr userDrawn="1"/>
        </p:nvGrpSpPr>
        <p:grpSpPr>
          <a:xfrm rot="21328392">
            <a:off x="10625460" y="5993025"/>
            <a:ext cx="521668" cy="279839"/>
            <a:chOff x="6196013" y="2970213"/>
            <a:chExt cx="787400" cy="422275"/>
          </a:xfrm>
        </p:grpSpPr>
        <p:sp>
          <p:nvSpPr>
            <p:cNvPr id="95" name="Freeform 24"/>
            <p:cNvSpPr>
              <a:spLocks noEditPoints="1"/>
            </p:cNvSpPr>
            <p:nvPr userDrawn="1"/>
          </p:nvSpPr>
          <p:spPr bwMode="gray">
            <a:xfrm>
              <a:off x="6559550" y="3033713"/>
              <a:ext cx="250825" cy="290513"/>
            </a:xfrm>
            <a:custGeom>
              <a:avLst/>
              <a:gdLst>
                <a:gd name="T0" fmla="*/ 41 w 51"/>
                <a:gd name="T1" fmla="*/ 2 h 59"/>
                <a:gd name="T2" fmla="*/ 37 w 51"/>
                <a:gd name="T3" fmla="*/ 0 h 59"/>
                <a:gd name="T4" fmla="*/ 14 w 51"/>
                <a:gd name="T5" fmla="*/ 0 h 59"/>
                <a:gd name="T6" fmla="*/ 9 w 51"/>
                <a:gd name="T7" fmla="*/ 2 h 59"/>
                <a:gd name="T8" fmla="*/ 2 w 51"/>
                <a:gd name="T9" fmla="*/ 9 h 59"/>
                <a:gd name="T10" fmla="*/ 0 w 51"/>
                <a:gd name="T11" fmla="*/ 14 h 59"/>
                <a:gd name="T12" fmla="*/ 0 w 51"/>
                <a:gd name="T13" fmla="*/ 46 h 59"/>
                <a:gd name="T14" fmla="*/ 2 w 51"/>
                <a:gd name="T15" fmla="*/ 50 h 59"/>
                <a:gd name="T16" fmla="*/ 9 w 51"/>
                <a:gd name="T17" fmla="*/ 58 h 59"/>
                <a:gd name="T18" fmla="*/ 14 w 51"/>
                <a:gd name="T19" fmla="*/ 59 h 59"/>
                <a:gd name="T20" fmla="*/ 37 w 51"/>
                <a:gd name="T21" fmla="*/ 59 h 59"/>
                <a:gd name="T22" fmla="*/ 41 w 51"/>
                <a:gd name="T23" fmla="*/ 58 h 59"/>
                <a:gd name="T24" fmla="*/ 49 w 51"/>
                <a:gd name="T25" fmla="*/ 50 h 59"/>
                <a:gd name="T26" fmla="*/ 51 w 51"/>
                <a:gd name="T27" fmla="*/ 46 h 59"/>
                <a:gd name="T28" fmla="*/ 51 w 51"/>
                <a:gd name="T29" fmla="*/ 14 h 59"/>
                <a:gd name="T30" fmla="*/ 49 w 51"/>
                <a:gd name="T31" fmla="*/ 9 h 59"/>
                <a:gd name="T32" fmla="*/ 41 w 51"/>
                <a:gd name="T33" fmla="*/ 2 h 59"/>
                <a:gd name="T34" fmla="*/ 40 w 51"/>
                <a:gd name="T35" fmla="*/ 44 h 59"/>
                <a:gd name="T36" fmla="*/ 39 w 51"/>
                <a:gd name="T37" fmla="*/ 45 h 59"/>
                <a:gd name="T38" fmla="*/ 36 w 51"/>
                <a:gd name="T39" fmla="*/ 49 h 59"/>
                <a:gd name="T40" fmla="*/ 35 w 51"/>
                <a:gd name="T41" fmla="*/ 49 h 59"/>
                <a:gd name="T42" fmla="*/ 16 w 51"/>
                <a:gd name="T43" fmla="*/ 49 h 59"/>
                <a:gd name="T44" fmla="*/ 15 w 51"/>
                <a:gd name="T45" fmla="*/ 49 h 59"/>
                <a:gd name="T46" fmla="*/ 11 w 51"/>
                <a:gd name="T47" fmla="*/ 45 h 59"/>
                <a:gd name="T48" fmla="*/ 11 w 51"/>
                <a:gd name="T49" fmla="*/ 44 h 59"/>
                <a:gd name="T50" fmla="*/ 11 w 51"/>
                <a:gd name="T51" fmla="*/ 15 h 59"/>
                <a:gd name="T52" fmla="*/ 11 w 51"/>
                <a:gd name="T53" fmla="*/ 14 h 59"/>
                <a:gd name="T54" fmla="*/ 15 w 51"/>
                <a:gd name="T55" fmla="*/ 11 h 59"/>
                <a:gd name="T56" fmla="*/ 16 w 51"/>
                <a:gd name="T57" fmla="*/ 10 h 59"/>
                <a:gd name="T58" fmla="*/ 35 w 51"/>
                <a:gd name="T59" fmla="*/ 10 h 59"/>
                <a:gd name="T60" fmla="*/ 36 w 51"/>
                <a:gd name="T61" fmla="*/ 11 h 59"/>
                <a:gd name="T62" fmla="*/ 39 w 51"/>
                <a:gd name="T63" fmla="*/ 14 h 59"/>
                <a:gd name="T64" fmla="*/ 40 w 51"/>
                <a:gd name="T65" fmla="*/ 15 h 59"/>
                <a:gd name="T66" fmla="*/ 40 w 51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9">
                  <a:moveTo>
                    <a:pt x="41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2" y="59"/>
                    <a:pt x="1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0" y="59"/>
                    <a:pt x="41" y="5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0" y="10"/>
                    <a:pt x="49" y="9"/>
                  </a:cubicBezTo>
                  <a:lnTo>
                    <a:pt x="41" y="2"/>
                  </a:lnTo>
                  <a:close/>
                  <a:moveTo>
                    <a:pt x="40" y="44"/>
                  </a:moveTo>
                  <a:cubicBezTo>
                    <a:pt x="40" y="45"/>
                    <a:pt x="40" y="45"/>
                    <a:pt x="39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25"/>
            <p:cNvSpPr>
              <a:spLocks noChangeArrowheads="1"/>
            </p:cNvSpPr>
            <p:nvPr userDrawn="1"/>
          </p:nvSpPr>
          <p:spPr bwMode="gray">
            <a:xfrm>
              <a:off x="6864350" y="3270250"/>
              <a:ext cx="60325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6"/>
            <p:cNvSpPr>
              <a:spLocks noEditPoints="1"/>
            </p:cNvSpPr>
            <p:nvPr userDrawn="1"/>
          </p:nvSpPr>
          <p:spPr bwMode="gray">
            <a:xfrm>
              <a:off x="6275388" y="3033713"/>
              <a:ext cx="220663" cy="290513"/>
            </a:xfrm>
            <a:custGeom>
              <a:avLst/>
              <a:gdLst>
                <a:gd name="T0" fmla="*/ 36 w 45"/>
                <a:gd name="T1" fmla="*/ 2 h 59"/>
                <a:gd name="T2" fmla="*/ 32 w 45"/>
                <a:gd name="T3" fmla="*/ 0 h 59"/>
                <a:gd name="T4" fmla="*/ 0 w 45"/>
                <a:gd name="T5" fmla="*/ 0 h 59"/>
                <a:gd name="T6" fmla="*/ 0 w 45"/>
                <a:gd name="T7" fmla="*/ 59 h 59"/>
                <a:gd name="T8" fmla="*/ 32 w 45"/>
                <a:gd name="T9" fmla="*/ 59 h 59"/>
                <a:gd name="T10" fmla="*/ 36 w 45"/>
                <a:gd name="T11" fmla="*/ 58 h 59"/>
                <a:gd name="T12" fmla="*/ 44 w 45"/>
                <a:gd name="T13" fmla="*/ 50 h 59"/>
                <a:gd name="T14" fmla="*/ 45 w 45"/>
                <a:gd name="T15" fmla="*/ 46 h 59"/>
                <a:gd name="T16" fmla="*/ 45 w 45"/>
                <a:gd name="T17" fmla="*/ 14 h 59"/>
                <a:gd name="T18" fmla="*/ 44 w 45"/>
                <a:gd name="T19" fmla="*/ 9 h 59"/>
                <a:gd name="T20" fmla="*/ 36 w 45"/>
                <a:gd name="T21" fmla="*/ 2 h 59"/>
                <a:gd name="T22" fmla="*/ 35 w 45"/>
                <a:gd name="T23" fmla="*/ 44 h 59"/>
                <a:gd name="T24" fmla="*/ 34 w 45"/>
                <a:gd name="T25" fmla="*/ 45 h 59"/>
                <a:gd name="T26" fmla="*/ 31 w 45"/>
                <a:gd name="T27" fmla="*/ 49 h 59"/>
                <a:gd name="T28" fmla="*/ 29 w 45"/>
                <a:gd name="T29" fmla="*/ 49 h 59"/>
                <a:gd name="T30" fmla="*/ 11 w 45"/>
                <a:gd name="T31" fmla="*/ 49 h 59"/>
                <a:gd name="T32" fmla="*/ 11 w 45"/>
                <a:gd name="T33" fmla="*/ 10 h 59"/>
                <a:gd name="T34" fmla="*/ 29 w 45"/>
                <a:gd name="T35" fmla="*/ 10 h 59"/>
                <a:gd name="T36" fmla="*/ 31 w 45"/>
                <a:gd name="T37" fmla="*/ 11 h 59"/>
                <a:gd name="T38" fmla="*/ 34 w 45"/>
                <a:gd name="T39" fmla="*/ 14 h 59"/>
                <a:gd name="T40" fmla="*/ 35 w 45"/>
                <a:gd name="T41" fmla="*/ 15 h 59"/>
                <a:gd name="T42" fmla="*/ 35 w 45"/>
                <a:gd name="T43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59">
                  <a:moveTo>
                    <a:pt x="36" y="2"/>
                  </a:moveTo>
                  <a:cubicBezTo>
                    <a:pt x="35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5" y="59"/>
                    <a:pt x="36" y="5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9"/>
                    <a:pt x="45" y="48"/>
                    <a:pt x="45" y="4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0"/>
                    <a:pt x="44" y="9"/>
                  </a:cubicBezTo>
                  <a:lnTo>
                    <a:pt x="36" y="2"/>
                  </a:lnTo>
                  <a:close/>
                  <a:moveTo>
                    <a:pt x="35" y="44"/>
                  </a:moveTo>
                  <a:cubicBezTo>
                    <a:pt x="35" y="45"/>
                    <a:pt x="35" y="45"/>
                    <a:pt x="34" y="45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1" y="11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7"/>
            <p:cNvSpPr>
              <a:spLocks noEditPoints="1"/>
            </p:cNvSpPr>
            <p:nvPr userDrawn="1"/>
          </p:nvSpPr>
          <p:spPr bwMode="gray">
            <a:xfrm>
              <a:off x="6196013" y="2970213"/>
              <a:ext cx="787400" cy="422275"/>
            </a:xfrm>
            <a:custGeom>
              <a:avLst/>
              <a:gdLst>
                <a:gd name="T0" fmla="*/ 0 w 160"/>
                <a:gd name="T1" fmla="*/ 86 h 86"/>
                <a:gd name="T2" fmla="*/ 160 w 160"/>
                <a:gd name="T3" fmla="*/ 86 h 86"/>
                <a:gd name="T4" fmla="*/ 160 w 160"/>
                <a:gd name="T5" fmla="*/ 0 h 86"/>
                <a:gd name="T6" fmla="*/ 0 w 160"/>
                <a:gd name="T7" fmla="*/ 0 h 86"/>
                <a:gd name="T8" fmla="*/ 0 w 160"/>
                <a:gd name="T9" fmla="*/ 86 h 86"/>
                <a:gd name="T10" fmla="*/ 61 w 160"/>
                <a:gd name="T11" fmla="*/ 59 h 86"/>
                <a:gd name="T12" fmla="*/ 60 w 160"/>
                <a:gd name="T13" fmla="*/ 63 h 86"/>
                <a:gd name="T14" fmla="*/ 52 w 160"/>
                <a:gd name="T15" fmla="*/ 71 h 86"/>
                <a:gd name="T16" fmla="*/ 48 w 160"/>
                <a:gd name="T17" fmla="*/ 72 h 86"/>
                <a:gd name="T18" fmla="*/ 16 w 160"/>
                <a:gd name="T19" fmla="*/ 72 h 86"/>
                <a:gd name="T20" fmla="*/ 16 w 160"/>
                <a:gd name="T21" fmla="*/ 13 h 86"/>
                <a:gd name="T22" fmla="*/ 48 w 160"/>
                <a:gd name="T23" fmla="*/ 13 h 86"/>
                <a:gd name="T24" fmla="*/ 52 w 160"/>
                <a:gd name="T25" fmla="*/ 15 h 86"/>
                <a:gd name="T26" fmla="*/ 60 w 160"/>
                <a:gd name="T27" fmla="*/ 22 h 86"/>
                <a:gd name="T28" fmla="*/ 61 w 160"/>
                <a:gd name="T29" fmla="*/ 27 h 86"/>
                <a:gd name="T30" fmla="*/ 61 w 160"/>
                <a:gd name="T31" fmla="*/ 59 h 86"/>
                <a:gd name="T32" fmla="*/ 125 w 160"/>
                <a:gd name="T33" fmla="*/ 59 h 86"/>
                <a:gd name="T34" fmla="*/ 123 w 160"/>
                <a:gd name="T35" fmla="*/ 63 h 86"/>
                <a:gd name="T36" fmla="*/ 115 w 160"/>
                <a:gd name="T37" fmla="*/ 71 h 86"/>
                <a:gd name="T38" fmla="*/ 111 w 160"/>
                <a:gd name="T39" fmla="*/ 72 h 86"/>
                <a:gd name="T40" fmla="*/ 88 w 160"/>
                <a:gd name="T41" fmla="*/ 72 h 86"/>
                <a:gd name="T42" fmla="*/ 83 w 160"/>
                <a:gd name="T43" fmla="*/ 71 h 86"/>
                <a:gd name="T44" fmla="*/ 76 w 160"/>
                <a:gd name="T45" fmla="*/ 63 h 86"/>
                <a:gd name="T46" fmla="*/ 74 w 160"/>
                <a:gd name="T47" fmla="*/ 59 h 86"/>
                <a:gd name="T48" fmla="*/ 74 w 160"/>
                <a:gd name="T49" fmla="*/ 27 h 86"/>
                <a:gd name="T50" fmla="*/ 76 w 160"/>
                <a:gd name="T51" fmla="*/ 22 h 86"/>
                <a:gd name="T52" fmla="*/ 83 w 160"/>
                <a:gd name="T53" fmla="*/ 15 h 86"/>
                <a:gd name="T54" fmla="*/ 88 w 160"/>
                <a:gd name="T55" fmla="*/ 13 h 86"/>
                <a:gd name="T56" fmla="*/ 111 w 160"/>
                <a:gd name="T57" fmla="*/ 13 h 86"/>
                <a:gd name="T58" fmla="*/ 115 w 160"/>
                <a:gd name="T59" fmla="*/ 15 h 86"/>
                <a:gd name="T60" fmla="*/ 123 w 160"/>
                <a:gd name="T61" fmla="*/ 22 h 86"/>
                <a:gd name="T62" fmla="*/ 125 w 160"/>
                <a:gd name="T63" fmla="*/ 27 h 86"/>
                <a:gd name="T64" fmla="*/ 125 w 160"/>
                <a:gd name="T65" fmla="*/ 59 h 86"/>
                <a:gd name="T66" fmla="*/ 148 w 160"/>
                <a:gd name="T67" fmla="*/ 72 h 86"/>
                <a:gd name="T68" fmla="*/ 136 w 160"/>
                <a:gd name="T69" fmla="*/ 72 h 86"/>
                <a:gd name="T70" fmla="*/ 136 w 160"/>
                <a:gd name="T71" fmla="*/ 61 h 86"/>
                <a:gd name="T72" fmla="*/ 148 w 160"/>
                <a:gd name="T73" fmla="*/ 61 h 86"/>
                <a:gd name="T74" fmla="*/ 148 w 160"/>
                <a:gd name="T75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86">
                  <a:moveTo>
                    <a:pt x="0" y="86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61" y="59"/>
                  </a:moveTo>
                  <a:cubicBezTo>
                    <a:pt x="61" y="61"/>
                    <a:pt x="61" y="62"/>
                    <a:pt x="60" y="63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2"/>
                    <a:pt x="49" y="72"/>
                    <a:pt x="4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51" y="14"/>
                    <a:pt x="52" y="15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5"/>
                    <a:pt x="61" y="27"/>
                  </a:cubicBezTo>
                  <a:lnTo>
                    <a:pt x="61" y="59"/>
                  </a:lnTo>
                  <a:close/>
                  <a:moveTo>
                    <a:pt x="125" y="59"/>
                  </a:moveTo>
                  <a:cubicBezTo>
                    <a:pt x="125" y="61"/>
                    <a:pt x="124" y="62"/>
                    <a:pt x="123" y="63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4" y="72"/>
                    <a:pt x="113" y="72"/>
                    <a:pt x="111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6" y="72"/>
                    <a:pt x="85" y="72"/>
                    <a:pt x="83" y="7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5"/>
                    <a:pt x="75" y="23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5" y="14"/>
                    <a:pt x="86" y="13"/>
                    <a:pt x="88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3"/>
                    <a:pt x="114" y="14"/>
                    <a:pt x="115" y="15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4" y="23"/>
                    <a:pt x="125" y="25"/>
                    <a:pt x="125" y="27"/>
                  </a:cubicBezTo>
                  <a:lnTo>
                    <a:pt x="125" y="59"/>
                  </a:lnTo>
                  <a:close/>
                  <a:moveTo>
                    <a:pt x="148" y="72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48" y="61"/>
                    <a:pt x="148" y="61"/>
                    <a:pt x="148" y="61"/>
                  </a:cubicBezTo>
                  <a:lnTo>
                    <a:pt x="148" y="72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8"/>
            <p:cNvSpPr>
              <a:spLocks/>
            </p:cNvSpPr>
            <p:nvPr userDrawn="1"/>
          </p:nvSpPr>
          <p:spPr bwMode="gray">
            <a:xfrm>
              <a:off x="6329363" y="3082925"/>
              <a:ext cx="117475" cy="192088"/>
            </a:xfrm>
            <a:custGeom>
              <a:avLst/>
              <a:gdLst>
                <a:gd name="T0" fmla="*/ 20 w 24"/>
                <a:gd name="T1" fmla="*/ 1 h 39"/>
                <a:gd name="T2" fmla="*/ 18 w 24"/>
                <a:gd name="T3" fmla="*/ 0 h 39"/>
                <a:gd name="T4" fmla="*/ 0 w 24"/>
                <a:gd name="T5" fmla="*/ 0 h 39"/>
                <a:gd name="T6" fmla="*/ 0 w 24"/>
                <a:gd name="T7" fmla="*/ 39 h 39"/>
                <a:gd name="T8" fmla="*/ 18 w 24"/>
                <a:gd name="T9" fmla="*/ 39 h 39"/>
                <a:gd name="T10" fmla="*/ 20 w 24"/>
                <a:gd name="T11" fmla="*/ 39 h 39"/>
                <a:gd name="T12" fmla="*/ 23 w 24"/>
                <a:gd name="T13" fmla="*/ 35 h 39"/>
                <a:gd name="T14" fmla="*/ 24 w 24"/>
                <a:gd name="T15" fmla="*/ 34 h 39"/>
                <a:gd name="T16" fmla="*/ 24 w 24"/>
                <a:gd name="T17" fmla="*/ 5 h 39"/>
                <a:gd name="T18" fmla="*/ 23 w 24"/>
                <a:gd name="T19" fmla="*/ 4 h 39"/>
                <a:gd name="T20" fmla="*/ 20 w 24"/>
                <a:gd name="T2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9">
                  <a:moveTo>
                    <a:pt x="20" y="1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39"/>
                    <a:pt x="20" y="3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4" y="35"/>
                    <a:pt x="24" y="3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4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9"/>
            <p:cNvSpPr>
              <a:spLocks/>
            </p:cNvSpPr>
            <p:nvPr userDrawn="1"/>
          </p:nvSpPr>
          <p:spPr bwMode="gray">
            <a:xfrm>
              <a:off x="6613525" y="3082925"/>
              <a:ext cx="142875" cy="192088"/>
            </a:xfrm>
            <a:custGeom>
              <a:avLst/>
              <a:gdLst>
                <a:gd name="T0" fmla="*/ 25 w 29"/>
                <a:gd name="T1" fmla="*/ 1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1 h 39"/>
                <a:gd name="T8" fmla="*/ 0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0 w 29"/>
                <a:gd name="T15" fmla="*/ 35 h 39"/>
                <a:gd name="T16" fmla="*/ 4 w 29"/>
                <a:gd name="T17" fmla="*/ 39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9 h 39"/>
                <a:gd name="T24" fmla="*/ 28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8 w 29"/>
                <a:gd name="T31" fmla="*/ 4 h 39"/>
                <a:gd name="T32" fmla="*/ 25 w 2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8" y="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96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1" name="Group 100"/>
          <p:cNvGrpSpPr/>
          <p:nvPr userDrawn="1"/>
        </p:nvGrpSpPr>
        <p:grpSpPr>
          <a:xfrm rot="21328392">
            <a:off x="9833507" y="6046621"/>
            <a:ext cx="752001" cy="279839"/>
            <a:chOff x="4997450" y="2970213"/>
            <a:chExt cx="1135063" cy="422275"/>
          </a:xfrm>
        </p:grpSpPr>
        <p:sp>
          <p:nvSpPr>
            <p:cNvPr id="102" name="Freeform 19"/>
            <p:cNvSpPr>
              <a:spLocks/>
            </p:cNvSpPr>
            <p:nvPr userDrawn="1"/>
          </p:nvSpPr>
          <p:spPr bwMode="gray">
            <a:xfrm>
              <a:off x="5499100" y="3033713"/>
              <a:ext cx="225425" cy="290513"/>
            </a:xfrm>
            <a:custGeom>
              <a:avLst/>
              <a:gdLst>
                <a:gd name="T0" fmla="*/ 108 w 142"/>
                <a:gd name="T1" fmla="*/ 77 h 183"/>
                <a:gd name="T2" fmla="*/ 34 w 142"/>
                <a:gd name="T3" fmla="*/ 77 h 183"/>
                <a:gd name="T4" fmla="*/ 34 w 142"/>
                <a:gd name="T5" fmla="*/ 0 h 183"/>
                <a:gd name="T6" fmla="*/ 0 w 142"/>
                <a:gd name="T7" fmla="*/ 0 h 183"/>
                <a:gd name="T8" fmla="*/ 0 w 142"/>
                <a:gd name="T9" fmla="*/ 183 h 183"/>
                <a:gd name="T10" fmla="*/ 34 w 142"/>
                <a:gd name="T11" fmla="*/ 183 h 183"/>
                <a:gd name="T12" fmla="*/ 34 w 142"/>
                <a:gd name="T13" fmla="*/ 108 h 183"/>
                <a:gd name="T14" fmla="*/ 108 w 142"/>
                <a:gd name="T15" fmla="*/ 108 h 183"/>
                <a:gd name="T16" fmla="*/ 108 w 142"/>
                <a:gd name="T17" fmla="*/ 183 h 183"/>
                <a:gd name="T18" fmla="*/ 142 w 142"/>
                <a:gd name="T19" fmla="*/ 183 h 183"/>
                <a:gd name="T20" fmla="*/ 142 w 142"/>
                <a:gd name="T21" fmla="*/ 0 h 183"/>
                <a:gd name="T22" fmla="*/ 108 w 142"/>
                <a:gd name="T23" fmla="*/ 0 h 183"/>
                <a:gd name="T24" fmla="*/ 108 w 142"/>
                <a:gd name="T25" fmla="*/ 7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3">
                  <a:moveTo>
                    <a:pt x="108" y="77"/>
                  </a:moveTo>
                  <a:lnTo>
                    <a:pt x="34" y="77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3"/>
                  </a:lnTo>
                  <a:lnTo>
                    <a:pt x="34" y="183"/>
                  </a:lnTo>
                  <a:lnTo>
                    <a:pt x="34" y="108"/>
                  </a:lnTo>
                  <a:lnTo>
                    <a:pt x="108" y="108"/>
                  </a:lnTo>
                  <a:lnTo>
                    <a:pt x="108" y="183"/>
                  </a:lnTo>
                  <a:lnTo>
                    <a:pt x="142" y="183"/>
                  </a:lnTo>
                  <a:lnTo>
                    <a:pt x="142" y="0"/>
                  </a:lnTo>
                  <a:lnTo>
                    <a:pt x="108" y="0"/>
                  </a:lnTo>
                  <a:lnTo>
                    <a:pt x="108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0"/>
            <p:cNvSpPr>
              <a:spLocks/>
            </p:cNvSpPr>
            <p:nvPr userDrawn="1"/>
          </p:nvSpPr>
          <p:spPr bwMode="gray">
            <a:xfrm>
              <a:off x="5086350" y="3033713"/>
              <a:ext cx="358775" cy="290513"/>
            </a:xfrm>
            <a:custGeom>
              <a:avLst/>
              <a:gdLst>
                <a:gd name="T0" fmla="*/ 164 w 226"/>
                <a:gd name="T1" fmla="*/ 149 h 183"/>
                <a:gd name="T2" fmla="*/ 136 w 226"/>
                <a:gd name="T3" fmla="*/ 0 h 183"/>
                <a:gd name="T4" fmla="*/ 89 w 226"/>
                <a:gd name="T5" fmla="*/ 0 h 183"/>
                <a:gd name="T6" fmla="*/ 61 w 226"/>
                <a:gd name="T7" fmla="*/ 149 h 183"/>
                <a:gd name="T8" fmla="*/ 31 w 226"/>
                <a:gd name="T9" fmla="*/ 0 h 183"/>
                <a:gd name="T10" fmla="*/ 0 w 226"/>
                <a:gd name="T11" fmla="*/ 0 h 183"/>
                <a:gd name="T12" fmla="*/ 40 w 226"/>
                <a:gd name="T13" fmla="*/ 183 h 183"/>
                <a:gd name="T14" fmla="*/ 83 w 226"/>
                <a:gd name="T15" fmla="*/ 183 h 183"/>
                <a:gd name="T16" fmla="*/ 111 w 226"/>
                <a:gd name="T17" fmla="*/ 40 h 183"/>
                <a:gd name="T18" fmla="*/ 142 w 226"/>
                <a:gd name="T19" fmla="*/ 183 h 183"/>
                <a:gd name="T20" fmla="*/ 185 w 226"/>
                <a:gd name="T21" fmla="*/ 183 h 183"/>
                <a:gd name="T22" fmla="*/ 226 w 226"/>
                <a:gd name="T23" fmla="*/ 0 h 183"/>
                <a:gd name="T24" fmla="*/ 192 w 226"/>
                <a:gd name="T25" fmla="*/ 0 h 183"/>
                <a:gd name="T26" fmla="*/ 164 w 226"/>
                <a:gd name="T27" fmla="*/ 1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183">
                  <a:moveTo>
                    <a:pt x="164" y="149"/>
                  </a:moveTo>
                  <a:lnTo>
                    <a:pt x="136" y="0"/>
                  </a:lnTo>
                  <a:lnTo>
                    <a:pt x="89" y="0"/>
                  </a:lnTo>
                  <a:lnTo>
                    <a:pt x="61" y="14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40" y="183"/>
                  </a:lnTo>
                  <a:lnTo>
                    <a:pt x="83" y="183"/>
                  </a:lnTo>
                  <a:lnTo>
                    <a:pt x="111" y="40"/>
                  </a:lnTo>
                  <a:lnTo>
                    <a:pt x="142" y="183"/>
                  </a:lnTo>
                  <a:lnTo>
                    <a:pt x="185" y="183"/>
                  </a:lnTo>
                  <a:lnTo>
                    <a:pt x="226" y="0"/>
                  </a:lnTo>
                  <a:lnTo>
                    <a:pt x="192" y="0"/>
                  </a:lnTo>
                  <a:lnTo>
                    <a:pt x="164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21"/>
            <p:cNvSpPr>
              <a:spLocks noEditPoints="1"/>
            </p:cNvSpPr>
            <p:nvPr userDrawn="1"/>
          </p:nvSpPr>
          <p:spPr bwMode="gray">
            <a:xfrm>
              <a:off x="5778500" y="3033713"/>
              <a:ext cx="250825" cy="290513"/>
            </a:xfrm>
            <a:custGeom>
              <a:avLst/>
              <a:gdLst>
                <a:gd name="T0" fmla="*/ 42 w 51"/>
                <a:gd name="T1" fmla="*/ 2 h 59"/>
                <a:gd name="T2" fmla="*/ 37 w 51"/>
                <a:gd name="T3" fmla="*/ 0 h 59"/>
                <a:gd name="T4" fmla="*/ 14 w 51"/>
                <a:gd name="T5" fmla="*/ 0 h 59"/>
                <a:gd name="T6" fmla="*/ 9 w 51"/>
                <a:gd name="T7" fmla="*/ 2 h 59"/>
                <a:gd name="T8" fmla="*/ 2 w 51"/>
                <a:gd name="T9" fmla="*/ 9 h 59"/>
                <a:gd name="T10" fmla="*/ 0 w 51"/>
                <a:gd name="T11" fmla="*/ 14 h 59"/>
                <a:gd name="T12" fmla="*/ 0 w 51"/>
                <a:gd name="T13" fmla="*/ 46 h 59"/>
                <a:gd name="T14" fmla="*/ 2 w 51"/>
                <a:gd name="T15" fmla="*/ 50 h 59"/>
                <a:gd name="T16" fmla="*/ 9 w 51"/>
                <a:gd name="T17" fmla="*/ 58 h 59"/>
                <a:gd name="T18" fmla="*/ 14 w 51"/>
                <a:gd name="T19" fmla="*/ 59 h 59"/>
                <a:gd name="T20" fmla="*/ 37 w 51"/>
                <a:gd name="T21" fmla="*/ 59 h 59"/>
                <a:gd name="T22" fmla="*/ 42 w 51"/>
                <a:gd name="T23" fmla="*/ 58 h 59"/>
                <a:gd name="T24" fmla="*/ 49 w 51"/>
                <a:gd name="T25" fmla="*/ 50 h 59"/>
                <a:gd name="T26" fmla="*/ 51 w 51"/>
                <a:gd name="T27" fmla="*/ 46 h 59"/>
                <a:gd name="T28" fmla="*/ 51 w 51"/>
                <a:gd name="T29" fmla="*/ 14 h 59"/>
                <a:gd name="T30" fmla="*/ 49 w 51"/>
                <a:gd name="T31" fmla="*/ 9 h 59"/>
                <a:gd name="T32" fmla="*/ 42 w 51"/>
                <a:gd name="T33" fmla="*/ 2 h 59"/>
                <a:gd name="T34" fmla="*/ 40 w 51"/>
                <a:gd name="T35" fmla="*/ 44 h 59"/>
                <a:gd name="T36" fmla="*/ 40 w 51"/>
                <a:gd name="T37" fmla="*/ 45 h 59"/>
                <a:gd name="T38" fmla="*/ 36 w 51"/>
                <a:gd name="T39" fmla="*/ 49 h 59"/>
                <a:gd name="T40" fmla="*/ 35 w 51"/>
                <a:gd name="T41" fmla="*/ 49 h 59"/>
                <a:gd name="T42" fmla="*/ 16 w 51"/>
                <a:gd name="T43" fmla="*/ 49 h 59"/>
                <a:gd name="T44" fmla="*/ 15 w 51"/>
                <a:gd name="T45" fmla="*/ 49 h 59"/>
                <a:gd name="T46" fmla="*/ 12 w 51"/>
                <a:gd name="T47" fmla="*/ 45 h 59"/>
                <a:gd name="T48" fmla="*/ 11 w 51"/>
                <a:gd name="T49" fmla="*/ 44 h 59"/>
                <a:gd name="T50" fmla="*/ 11 w 51"/>
                <a:gd name="T51" fmla="*/ 15 h 59"/>
                <a:gd name="T52" fmla="*/ 12 w 51"/>
                <a:gd name="T53" fmla="*/ 14 h 59"/>
                <a:gd name="T54" fmla="*/ 15 w 51"/>
                <a:gd name="T55" fmla="*/ 11 h 59"/>
                <a:gd name="T56" fmla="*/ 16 w 51"/>
                <a:gd name="T57" fmla="*/ 10 h 59"/>
                <a:gd name="T58" fmla="*/ 35 w 51"/>
                <a:gd name="T59" fmla="*/ 10 h 59"/>
                <a:gd name="T60" fmla="*/ 36 w 51"/>
                <a:gd name="T61" fmla="*/ 11 h 59"/>
                <a:gd name="T62" fmla="*/ 40 w 51"/>
                <a:gd name="T63" fmla="*/ 14 h 59"/>
                <a:gd name="T64" fmla="*/ 40 w 51"/>
                <a:gd name="T65" fmla="*/ 15 h 59"/>
                <a:gd name="T66" fmla="*/ 40 w 51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9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1" y="59"/>
                    <a:pt x="12" y="59"/>
                    <a:pt x="1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0" y="59"/>
                    <a:pt x="42" y="5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0" y="10"/>
                    <a:pt x="49" y="9"/>
                  </a:cubicBezTo>
                  <a:lnTo>
                    <a:pt x="42" y="2"/>
                  </a:lnTo>
                  <a:close/>
                  <a:moveTo>
                    <a:pt x="40" y="44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22"/>
            <p:cNvSpPr>
              <a:spLocks noEditPoints="1"/>
            </p:cNvSpPr>
            <p:nvPr userDrawn="1"/>
          </p:nvSpPr>
          <p:spPr bwMode="gray">
            <a:xfrm>
              <a:off x="4997450" y="2970213"/>
              <a:ext cx="1135063" cy="422275"/>
            </a:xfrm>
            <a:custGeom>
              <a:avLst/>
              <a:gdLst>
                <a:gd name="T0" fmla="*/ 0 w 231"/>
                <a:gd name="T1" fmla="*/ 86 h 86"/>
                <a:gd name="T2" fmla="*/ 231 w 231"/>
                <a:gd name="T3" fmla="*/ 86 h 86"/>
                <a:gd name="T4" fmla="*/ 231 w 231"/>
                <a:gd name="T5" fmla="*/ 0 h 86"/>
                <a:gd name="T6" fmla="*/ 0 w 231"/>
                <a:gd name="T7" fmla="*/ 0 h 86"/>
                <a:gd name="T8" fmla="*/ 0 w 231"/>
                <a:gd name="T9" fmla="*/ 86 h 86"/>
                <a:gd name="T10" fmla="*/ 78 w 231"/>
                <a:gd name="T11" fmla="*/ 72 h 86"/>
                <a:gd name="T12" fmla="*/ 64 w 231"/>
                <a:gd name="T13" fmla="*/ 72 h 86"/>
                <a:gd name="T14" fmla="*/ 54 w 231"/>
                <a:gd name="T15" fmla="*/ 26 h 86"/>
                <a:gd name="T16" fmla="*/ 45 w 231"/>
                <a:gd name="T17" fmla="*/ 72 h 86"/>
                <a:gd name="T18" fmla="*/ 31 w 231"/>
                <a:gd name="T19" fmla="*/ 72 h 86"/>
                <a:gd name="T20" fmla="*/ 18 w 231"/>
                <a:gd name="T21" fmla="*/ 13 h 86"/>
                <a:gd name="T22" fmla="*/ 28 w 231"/>
                <a:gd name="T23" fmla="*/ 13 h 86"/>
                <a:gd name="T24" fmla="*/ 38 w 231"/>
                <a:gd name="T25" fmla="*/ 61 h 86"/>
                <a:gd name="T26" fmla="*/ 47 w 231"/>
                <a:gd name="T27" fmla="*/ 13 h 86"/>
                <a:gd name="T28" fmla="*/ 62 w 231"/>
                <a:gd name="T29" fmla="*/ 13 h 86"/>
                <a:gd name="T30" fmla="*/ 71 w 231"/>
                <a:gd name="T31" fmla="*/ 61 h 86"/>
                <a:gd name="T32" fmla="*/ 80 w 231"/>
                <a:gd name="T33" fmla="*/ 13 h 86"/>
                <a:gd name="T34" fmla="*/ 91 w 231"/>
                <a:gd name="T35" fmla="*/ 13 h 86"/>
                <a:gd name="T36" fmla="*/ 78 w 231"/>
                <a:gd name="T37" fmla="*/ 72 h 86"/>
                <a:gd name="T38" fmla="*/ 148 w 231"/>
                <a:gd name="T39" fmla="*/ 72 h 86"/>
                <a:gd name="T40" fmla="*/ 137 w 231"/>
                <a:gd name="T41" fmla="*/ 72 h 86"/>
                <a:gd name="T42" fmla="*/ 137 w 231"/>
                <a:gd name="T43" fmla="*/ 48 h 86"/>
                <a:gd name="T44" fmla="*/ 113 w 231"/>
                <a:gd name="T45" fmla="*/ 48 h 86"/>
                <a:gd name="T46" fmla="*/ 113 w 231"/>
                <a:gd name="T47" fmla="*/ 72 h 86"/>
                <a:gd name="T48" fmla="*/ 102 w 231"/>
                <a:gd name="T49" fmla="*/ 72 h 86"/>
                <a:gd name="T50" fmla="*/ 102 w 231"/>
                <a:gd name="T51" fmla="*/ 13 h 86"/>
                <a:gd name="T52" fmla="*/ 113 w 231"/>
                <a:gd name="T53" fmla="*/ 13 h 86"/>
                <a:gd name="T54" fmla="*/ 113 w 231"/>
                <a:gd name="T55" fmla="*/ 38 h 86"/>
                <a:gd name="T56" fmla="*/ 137 w 231"/>
                <a:gd name="T57" fmla="*/ 38 h 86"/>
                <a:gd name="T58" fmla="*/ 137 w 231"/>
                <a:gd name="T59" fmla="*/ 13 h 86"/>
                <a:gd name="T60" fmla="*/ 148 w 231"/>
                <a:gd name="T61" fmla="*/ 13 h 86"/>
                <a:gd name="T62" fmla="*/ 148 w 231"/>
                <a:gd name="T63" fmla="*/ 72 h 86"/>
                <a:gd name="T64" fmla="*/ 210 w 231"/>
                <a:gd name="T65" fmla="*/ 59 h 86"/>
                <a:gd name="T66" fmla="*/ 208 w 231"/>
                <a:gd name="T67" fmla="*/ 63 h 86"/>
                <a:gd name="T68" fmla="*/ 201 w 231"/>
                <a:gd name="T69" fmla="*/ 71 h 86"/>
                <a:gd name="T70" fmla="*/ 196 w 231"/>
                <a:gd name="T71" fmla="*/ 72 h 86"/>
                <a:gd name="T72" fmla="*/ 173 w 231"/>
                <a:gd name="T73" fmla="*/ 72 h 86"/>
                <a:gd name="T74" fmla="*/ 168 w 231"/>
                <a:gd name="T75" fmla="*/ 71 h 86"/>
                <a:gd name="T76" fmla="*/ 161 w 231"/>
                <a:gd name="T77" fmla="*/ 63 h 86"/>
                <a:gd name="T78" fmla="*/ 159 w 231"/>
                <a:gd name="T79" fmla="*/ 59 h 86"/>
                <a:gd name="T80" fmla="*/ 159 w 231"/>
                <a:gd name="T81" fmla="*/ 27 h 86"/>
                <a:gd name="T82" fmla="*/ 161 w 231"/>
                <a:gd name="T83" fmla="*/ 22 h 86"/>
                <a:gd name="T84" fmla="*/ 168 w 231"/>
                <a:gd name="T85" fmla="*/ 15 h 86"/>
                <a:gd name="T86" fmla="*/ 173 w 231"/>
                <a:gd name="T87" fmla="*/ 13 h 86"/>
                <a:gd name="T88" fmla="*/ 196 w 231"/>
                <a:gd name="T89" fmla="*/ 13 h 86"/>
                <a:gd name="T90" fmla="*/ 201 w 231"/>
                <a:gd name="T91" fmla="*/ 15 h 86"/>
                <a:gd name="T92" fmla="*/ 208 w 231"/>
                <a:gd name="T93" fmla="*/ 22 h 86"/>
                <a:gd name="T94" fmla="*/ 210 w 231"/>
                <a:gd name="T95" fmla="*/ 27 h 86"/>
                <a:gd name="T96" fmla="*/ 210 w 231"/>
                <a:gd name="T97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86">
                  <a:moveTo>
                    <a:pt x="0" y="86"/>
                  </a:moveTo>
                  <a:cubicBezTo>
                    <a:pt x="231" y="86"/>
                    <a:pt x="231" y="86"/>
                    <a:pt x="231" y="86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78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91" y="13"/>
                    <a:pt x="91" y="13"/>
                    <a:pt x="91" y="13"/>
                  </a:cubicBezTo>
                  <a:lnTo>
                    <a:pt x="78" y="72"/>
                  </a:lnTo>
                  <a:close/>
                  <a:moveTo>
                    <a:pt x="148" y="72"/>
                  </a:moveTo>
                  <a:cubicBezTo>
                    <a:pt x="137" y="72"/>
                    <a:pt x="137" y="72"/>
                    <a:pt x="137" y="72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48" y="13"/>
                    <a:pt x="148" y="13"/>
                    <a:pt x="148" y="13"/>
                  </a:cubicBezTo>
                  <a:lnTo>
                    <a:pt x="148" y="72"/>
                  </a:lnTo>
                  <a:close/>
                  <a:moveTo>
                    <a:pt x="210" y="59"/>
                  </a:moveTo>
                  <a:cubicBezTo>
                    <a:pt x="210" y="61"/>
                    <a:pt x="209" y="62"/>
                    <a:pt x="208" y="6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9" y="72"/>
                    <a:pt x="198" y="72"/>
                    <a:pt x="196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1" y="72"/>
                    <a:pt x="170" y="72"/>
                    <a:pt x="168" y="71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0" y="62"/>
                    <a:pt x="159" y="61"/>
                    <a:pt x="159" y="59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5"/>
                    <a:pt x="160" y="23"/>
                    <a:pt x="161" y="22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70" y="14"/>
                    <a:pt x="171" y="13"/>
                    <a:pt x="173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8" y="13"/>
                    <a:pt x="199" y="14"/>
                    <a:pt x="201" y="15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9" y="23"/>
                    <a:pt x="210" y="25"/>
                    <a:pt x="210" y="27"/>
                  </a:cubicBezTo>
                  <a:lnTo>
                    <a:pt x="210" y="59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23"/>
            <p:cNvSpPr>
              <a:spLocks/>
            </p:cNvSpPr>
            <p:nvPr userDrawn="1"/>
          </p:nvSpPr>
          <p:spPr bwMode="gray">
            <a:xfrm>
              <a:off x="5832475" y="3082925"/>
              <a:ext cx="142875" cy="192088"/>
            </a:xfrm>
            <a:custGeom>
              <a:avLst/>
              <a:gdLst>
                <a:gd name="T0" fmla="*/ 25 w 29"/>
                <a:gd name="T1" fmla="*/ 1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1 h 39"/>
                <a:gd name="T8" fmla="*/ 1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1 w 29"/>
                <a:gd name="T15" fmla="*/ 35 h 39"/>
                <a:gd name="T16" fmla="*/ 4 w 29"/>
                <a:gd name="T17" fmla="*/ 39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9 h 39"/>
                <a:gd name="T24" fmla="*/ 29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9 w 29"/>
                <a:gd name="T31" fmla="*/ 4 h 39"/>
                <a:gd name="T32" fmla="*/ 25 w 2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1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7" name="Group 106"/>
          <p:cNvGrpSpPr/>
          <p:nvPr userDrawn="1"/>
        </p:nvGrpSpPr>
        <p:grpSpPr>
          <a:xfrm rot="21328392">
            <a:off x="9680052" y="5716930"/>
            <a:ext cx="1006524" cy="284045"/>
            <a:chOff x="4791075" y="2478088"/>
            <a:chExt cx="1519238" cy="428625"/>
          </a:xfrm>
        </p:grpSpPr>
        <p:sp>
          <p:nvSpPr>
            <p:cNvPr id="108" name="Freeform 12"/>
            <p:cNvSpPr>
              <a:spLocks noEditPoints="1"/>
            </p:cNvSpPr>
            <p:nvPr userDrawn="1"/>
          </p:nvSpPr>
          <p:spPr bwMode="gray">
            <a:xfrm>
              <a:off x="5414963" y="2547938"/>
              <a:ext cx="246063" cy="288925"/>
            </a:xfrm>
            <a:custGeom>
              <a:avLst/>
              <a:gdLst>
                <a:gd name="T0" fmla="*/ 41 w 50"/>
                <a:gd name="T1" fmla="*/ 2 h 59"/>
                <a:gd name="T2" fmla="*/ 37 w 50"/>
                <a:gd name="T3" fmla="*/ 0 h 59"/>
                <a:gd name="T4" fmla="*/ 13 w 50"/>
                <a:gd name="T5" fmla="*/ 0 h 59"/>
                <a:gd name="T6" fmla="*/ 9 w 50"/>
                <a:gd name="T7" fmla="*/ 2 h 59"/>
                <a:gd name="T8" fmla="*/ 2 w 50"/>
                <a:gd name="T9" fmla="*/ 9 h 59"/>
                <a:gd name="T10" fmla="*/ 0 w 50"/>
                <a:gd name="T11" fmla="*/ 13 h 59"/>
                <a:gd name="T12" fmla="*/ 0 w 50"/>
                <a:gd name="T13" fmla="*/ 45 h 59"/>
                <a:gd name="T14" fmla="*/ 2 w 50"/>
                <a:gd name="T15" fmla="*/ 50 h 59"/>
                <a:gd name="T16" fmla="*/ 9 w 50"/>
                <a:gd name="T17" fmla="*/ 57 h 59"/>
                <a:gd name="T18" fmla="*/ 13 w 50"/>
                <a:gd name="T19" fmla="*/ 59 h 59"/>
                <a:gd name="T20" fmla="*/ 37 w 50"/>
                <a:gd name="T21" fmla="*/ 59 h 59"/>
                <a:gd name="T22" fmla="*/ 41 w 50"/>
                <a:gd name="T23" fmla="*/ 57 h 59"/>
                <a:gd name="T24" fmla="*/ 48 w 50"/>
                <a:gd name="T25" fmla="*/ 50 h 59"/>
                <a:gd name="T26" fmla="*/ 50 w 50"/>
                <a:gd name="T27" fmla="*/ 45 h 59"/>
                <a:gd name="T28" fmla="*/ 50 w 50"/>
                <a:gd name="T29" fmla="*/ 13 h 59"/>
                <a:gd name="T30" fmla="*/ 48 w 50"/>
                <a:gd name="T31" fmla="*/ 9 h 59"/>
                <a:gd name="T32" fmla="*/ 41 w 50"/>
                <a:gd name="T33" fmla="*/ 2 h 59"/>
                <a:gd name="T34" fmla="*/ 40 w 50"/>
                <a:gd name="T35" fmla="*/ 44 h 59"/>
                <a:gd name="T36" fmla="*/ 39 w 50"/>
                <a:gd name="T37" fmla="*/ 45 h 59"/>
                <a:gd name="T38" fmla="*/ 36 w 50"/>
                <a:gd name="T39" fmla="*/ 48 h 59"/>
                <a:gd name="T40" fmla="*/ 35 w 50"/>
                <a:gd name="T41" fmla="*/ 49 h 59"/>
                <a:gd name="T42" fmla="*/ 16 w 50"/>
                <a:gd name="T43" fmla="*/ 49 h 59"/>
                <a:gd name="T44" fmla="*/ 15 w 50"/>
                <a:gd name="T45" fmla="*/ 48 h 59"/>
                <a:gd name="T46" fmla="*/ 11 w 50"/>
                <a:gd name="T47" fmla="*/ 45 h 59"/>
                <a:gd name="T48" fmla="*/ 11 w 50"/>
                <a:gd name="T49" fmla="*/ 44 h 59"/>
                <a:gd name="T50" fmla="*/ 11 w 50"/>
                <a:gd name="T51" fmla="*/ 15 h 59"/>
                <a:gd name="T52" fmla="*/ 11 w 50"/>
                <a:gd name="T53" fmla="*/ 14 h 59"/>
                <a:gd name="T54" fmla="*/ 15 w 50"/>
                <a:gd name="T55" fmla="*/ 10 h 59"/>
                <a:gd name="T56" fmla="*/ 16 w 50"/>
                <a:gd name="T57" fmla="*/ 10 h 59"/>
                <a:gd name="T58" fmla="*/ 35 w 50"/>
                <a:gd name="T59" fmla="*/ 10 h 59"/>
                <a:gd name="T60" fmla="*/ 36 w 50"/>
                <a:gd name="T61" fmla="*/ 10 h 59"/>
                <a:gd name="T62" fmla="*/ 39 w 50"/>
                <a:gd name="T63" fmla="*/ 14 h 59"/>
                <a:gd name="T64" fmla="*/ 40 w 50"/>
                <a:gd name="T65" fmla="*/ 15 h 59"/>
                <a:gd name="T66" fmla="*/ 40 w 50"/>
                <a:gd name="T67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59">
                  <a:moveTo>
                    <a:pt x="41" y="2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8"/>
                    <a:pt x="12" y="59"/>
                    <a:pt x="13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40" y="58"/>
                    <a:pt x="41" y="5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7"/>
                    <a:pt x="50" y="45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0"/>
                    <a:pt x="48" y="9"/>
                  </a:cubicBezTo>
                  <a:lnTo>
                    <a:pt x="41" y="2"/>
                  </a:lnTo>
                  <a:close/>
                  <a:moveTo>
                    <a:pt x="40" y="44"/>
                  </a:moveTo>
                  <a:cubicBezTo>
                    <a:pt x="40" y="44"/>
                    <a:pt x="40" y="45"/>
                    <a:pt x="39" y="4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9"/>
                    <a:pt x="35" y="49"/>
                    <a:pt x="3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5"/>
                    <a:pt x="40" y="15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"/>
            <p:cNvSpPr>
              <a:spLocks/>
            </p:cNvSpPr>
            <p:nvPr userDrawn="1"/>
          </p:nvSpPr>
          <p:spPr bwMode="gray">
            <a:xfrm>
              <a:off x="4864100" y="2547938"/>
              <a:ext cx="222250" cy="288925"/>
            </a:xfrm>
            <a:custGeom>
              <a:avLst/>
              <a:gdLst>
                <a:gd name="T0" fmla="*/ 0 w 140"/>
                <a:gd name="T1" fmla="*/ 31 h 182"/>
                <a:gd name="T2" fmla="*/ 53 w 140"/>
                <a:gd name="T3" fmla="*/ 31 h 182"/>
                <a:gd name="T4" fmla="*/ 53 w 140"/>
                <a:gd name="T5" fmla="*/ 182 h 182"/>
                <a:gd name="T6" fmla="*/ 84 w 140"/>
                <a:gd name="T7" fmla="*/ 182 h 182"/>
                <a:gd name="T8" fmla="*/ 84 w 140"/>
                <a:gd name="T9" fmla="*/ 31 h 182"/>
                <a:gd name="T10" fmla="*/ 140 w 140"/>
                <a:gd name="T11" fmla="*/ 31 h 182"/>
                <a:gd name="T12" fmla="*/ 140 w 140"/>
                <a:gd name="T13" fmla="*/ 0 h 182"/>
                <a:gd name="T14" fmla="*/ 0 w 140"/>
                <a:gd name="T15" fmla="*/ 0 h 182"/>
                <a:gd name="T16" fmla="*/ 0 w 140"/>
                <a:gd name="T17" fmla="*/ 3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2">
                  <a:moveTo>
                    <a:pt x="0" y="31"/>
                  </a:moveTo>
                  <a:lnTo>
                    <a:pt x="53" y="31"/>
                  </a:lnTo>
                  <a:lnTo>
                    <a:pt x="53" y="182"/>
                  </a:lnTo>
                  <a:lnTo>
                    <a:pt x="84" y="182"/>
                  </a:lnTo>
                  <a:lnTo>
                    <a:pt x="84" y="31"/>
                  </a:ln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"/>
            <p:cNvSpPr>
              <a:spLocks/>
            </p:cNvSpPr>
            <p:nvPr userDrawn="1"/>
          </p:nvSpPr>
          <p:spPr bwMode="gray">
            <a:xfrm>
              <a:off x="5135563" y="2547938"/>
              <a:ext cx="220663" cy="288925"/>
            </a:xfrm>
            <a:custGeom>
              <a:avLst/>
              <a:gdLst>
                <a:gd name="T0" fmla="*/ 105 w 139"/>
                <a:gd name="T1" fmla="*/ 74 h 182"/>
                <a:gd name="T2" fmla="*/ 34 w 139"/>
                <a:gd name="T3" fmla="*/ 74 h 182"/>
                <a:gd name="T4" fmla="*/ 34 w 139"/>
                <a:gd name="T5" fmla="*/ 0 h 182"/>
                <a:gd name="T6" fmla="*/ 0 w 139"/>
                <a:gd name="T7" fmla="*/ 0 h 182"/>
                <a:gd name="T8" fmla="*/ 0 w 139"/>
                <a:gd name="T9" fmla="*/ 182 h 182"/>
                <a:gd name="T10" fmla="*/ 34 w 139"/>
                <a:gd name="T11" fmla="*/ 182 h 182"/>
                <a:gd name="T12" fmla="*/ 34 w 139"/>
                <a:gd name="T13" fmla="*/ 105 h 182"/>
                <a:gd name="T14" fmla="*/ 105 w 139"/>
                <a:gd name="T15" fmla="*/ 105 h 182"/>
                <a:gd name="T16" fmla="*/ 105 w 139"/>
                <a:gd name="T17" fmla="*/ 182 h 182"/>
                <a:gd name="T18" fmla="*/ 139 w 139"/>
                <a:gd name="T19" fmla="*/ 182 h 182"/>
                <a:gd name="T20" fmla="*/ 139 w 139"/>
                <a:gd name="T21" fmla="*/ 0 h 182"/>
                <a:gd name="T22" fmla="*/ 105 w 139"/>
                <a:gd name="T23" fmla="*/ 0 h 182"/>
                <a:gd name="T24" fmla="*/ 105 w 139"/>
                <a:gd name="T25" fmla="*/ 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82">
                  <a:moveTo>
                    <a:pt x="105" y="74"/>
                  </a:moveTo>
                  <a:lnTo>
                    <a:pt x="34" y="7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4" y="182"/>
                  </a:lnTo>
                  <a:lnTo>
                    <a:pt x="34" y="105"/>
                  </a:lnTo>
                  <a:lnTo>
                    <a:pt x="105" y="105"/>
                  </a:lnTo>
                  <a:lnTo>
                    <a:pt x="105" y="182"/>
                  </a:lnTo>
                  <a:lnTo>
                    <a:pt x="139" y="182"/>
                  </a:lnTo>
                  <a:lnTo>
                    <a:pt x="139" y="0"/>
                  </a:lnTo>
                  <a:lnTo>
                    <a:pt x="105" y="0"/>
                  </a:lnTo>
                  <a:lnTo>
                    <a:pt x="105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5"/>
            <p:cNvSpPr>
              <a:spLocks/>
            </p:cNvSpPr>
            <p:nvPr userDrawn="1"/>
          </p:nvSpPr>
          <p:spPr bwMode="gray">
            <a:xfrm>
              <a:off x="6034088" y="2547938"/>
              <a:ext cx="196850" cy="288925"/>
            </a:xfrm>
            <a:custGeom>
              <a:avLst/>
              <a:gdLst>
                <a:gd name="T0" fmla="*/ 0 w 124"/>
                <a:gd name="T1" fmla="*/ 182 h 182"/>
                <a:gd name="T2" fmla="*/ 124 w 124"/>
                <a:gd name="T3" fmla="*/ 182 h 182"/>
                <a:gd name="T4" fmla="*/ 124 w 124"/>
                <a:gd name="T5" fmla="*/ 151 h 182"/>
                <a:gd name="T6" fmla="*/ 34 w 124"/>
                <a:gd name="T7" fmla="*/ 151 h 182"/>
                <a:gd name="T8" fmla="*/ 34 w 124"/>
                <a:gd name="T9" fmla="*/ 105 h 182"/>
                <a:gd name="T10" fmla="*/ 124 w 124"/>
                <a:gd name="T11" fmla="*/ 105 h 182"/>
                <a:gd name="T12" fmla="*/ 124 w 124"/>
                <a:gd name="T13" fmla="*/ 74 h 182"/>
                <a:gd name="T14" fmla="*/ 34 w 124"/>
                <a:gd name="T15" fmla="*/ 74 h 182"/>
                <a:gd name="T16" fmla="*/ 34 w 124"/>
                <a:gd name="T17" fmla="*/ 31 h 182"/>
                <a:gd name="T18" fmla="*/ 124 w 124"/>
                <a:gd name="T19" fmla="*/ 31 h 182"/>
                <a:gd name="T20" fmla="*/ 124 w 124"/>
                <a:gd name="T21" fmla="*/ 0 h 182"/>
                <a:gd name="T22" fmla="*/ 0 w 124"/>
                <a:gd name="T23" fmla="*/ 0 h 182"/>
                <a:gd name="T24" fmla="*/ 0 w 124"/>
                <a:gd name="T2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82">
                  <a:moveTo>
                    <a:pt x="0" y="182"/>
                  </a:moveTo>
                  <a:lnTo>
                    <a:pt x="124" y="182"/>
                  </a:lnTo>
                  <a:lnTo>
                    <a:pt x="124" y="151"/>
                  </a:lnTo>
                  <a:lnTo>
                    <a:pt x="34" y="151"/>
                  </a:lnTo>
                  <a:lnTo>
                    <a:pt x="34" y="105"/>
                  </a:lnTo>
                  <a:lnTo>
                    <a:pt x="124" y="105"/>
                  </a:lnTo>
                  <a:lnTo>
                    <a:pt x="124" y="74"/>
                  </a:lnTo>
                  <a:lnTo>
                    <a:pt x="34" y="74"/>
                  </a:lnTo>
                  <a:lnTo>
                    <a:pt x="34" y="31"/>
                  </a:lnTo>
                  <a:lnTo>
                    <a:pt x="124" y="3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6"/>
            <p:cNvSpPr>
              <a:spLocks/>
            </p:cNvSpPr>
            <p:nvPr userDrawn="1"/>
          </p:nvSpPr>
          <p:spPr bwMode="gray">
            <a:xfrm>
              <a:off x="5719763" y="2547938"/>
              <a:ext cx="246063" cy="288925"/>
            </a:xfrm>
            <a:custGeom>
              <a:avLst/>
              <a:gdLst>
                <a:gd name="T0" fmla="*/ 11 w 50"/>
                <a:gd name="T1" fmla="*/ 14 h 59"/>
                <a:gd name="T2" fmla="*/ 14 w 50"/>
                <a:gd name="T3" fmla="*/ 10 h 59"/>
                <a:gd name="T4" fmla="*/ 16 w 50"/>
                <a:gd name="T5" fmla="*/ 10 h 59"/>
                <a:gd name="T6" fmla="*/ 36 w 50"/>
                <a:gd name="T7" fmla="*/ 10 h 59"/>
                <a:gd name="T8" fmla="*/ 37 w 50"/>
                <a:gd name="T9" fmla="*/ 10 h 59"/>
                <a:gd name="T10" fmla="*/ 43 w 50"/>
                <a:gd name="T11" fmla="*/ 16 h 59"/>
                <a:gd name="T12" fmla="*/ 50 w 50"/>
                <a:gd name="T13" fmla="*/ 9 h 59"/>
                <a:gd name="T14" fmla="*/ 43 w 50"/>
                <a:gd name="T15" fmla="*/ 2 h 59"/>
                <a:gd name="T16" fmla="*/ 38 w 50"/>
                <a:gd name="T17" fmla="*/ 0 h 59"/>
                <a:gd name="T18" fmla="*/ 13 w 50"/>
                <a:gd name="T19" fmla="*/ 0 h 59"/>
                <a:gd name="T20" fmla="*/ 9 w 50"/>
                <a:gd name="T21" fmla="*/ 2 h 59"/>
                <a:gd name="T22" fmla="*/ 2 w 50"/>
                <a:gd name="T23" fmla="*/ 9 h 59"/>
                <a:gd name="T24" fmla="*/ 0 w 50"/>
                <a:gd name="T25" fmla="*/ 13 h 59"/>
                <a:gd name="T26" fmla="*/ 0 w 50"/>
                <a:gd name="T27" fmla="*/ 25 h 59"/>
                <a:gd name="T28" fmla="*/ 6 w 50"/>
                <a:gd name="T29" fmla="*/ 32 h 59"/>
                <a:gd name="T30" fmla="*/ 38 w 50"/>
                <a:gd name="T31" fmla="*/ 36 h 59"/>
                <a:gd name="T32" fmla="*/ 40 w 50"/>
                <a:gd name="T33" fmla="*/ 38 h 59"/>
                <a:gd name="T34" fmla="*/ 40 w 50"/>
                <a:gd name="T35" fmla="*/ 44 h 59"/>
                <a:gd name="T36" fmla="*/ 39 w 50"/>
                <a:gd name="T37" fmla="*/ 45 h 59"/>
                <a:gd name="T38" fmla="*/ 36 w 50"/>
                <a:gd name="T39" fmla="*/ 48 h 59"/>
                <a:gd name="T40" fmla="*/ 34 w 50"/>
                <a:gd name="T41" fmla="*/ 49 h 59"/>
                <a:gd name="T42" fmla="*/ 14 w 50"/>
                <a:gd name="T43" fmla="*/ 49 h 59"/>
                <a:gd name="T44" fmla="*/ 13 w 50"/>
                <a:gd name="T45" fmla="*/ 48 h 59"/>
                <a:gd name="T46" fmla="*/ 7 w 50"/>
                <a:gd name="T47" fmla="*/ 42 h 59"/>
                <a:gd name="T48" fmla="*/ 0 w 50"/>
                <a:gd name="T49" fmla="*/ 50 h 59"/>
                <a:gd name="T50" fmla="*/ 7 w 50"/>
                <a:gd name="T51" fmla="*/ 57 h 59"/>
                <a:gd name="T52" fmla="*/ 12 w 50"/>
                <a:gd name="T53" fmla="*/ 59 h 59"/>
                <a:gd name="T54" fmla="*/ 37 w 50"/>
                <a:gd name="T55" fmla="*/ 59 h 59"/>
                <a:gd name="T56" fmla="*/ 41 w 50"/>
                <a:gd name="T57" fmla="*/ 57 h 59"/>
                <a:gd name="T58" fmla="*/ 48 w 50"/>
                <a:gd name="T59" fmla="*/ 50 h 59"/>
                <a:gd name="T60" fmla="*/ 50 w 50"/>
                <a:gd name="T61" fmla="*/ 45 h 59"/>
                <a:gd name="T62" fmla="*/ 50 w 50"/>
                <a:gd name="T63" fmla="*/ 34 h 59"/>
                <a:gd name="T64" fmla="*/ 44 w 50"/>
                <a:gd name="T65" fmla="*/ 27 h 59"/>
                <a:gd name="T66" fmla="*/ 12 w 50"/>
                <a:gd name="T67" fmla="*/ 23 h 59"/>
                <a:gd name="T68" fmla="*/ 10 w 50"/>
                <a:gd name="T69" fmla="*/ 21 h 59"/>
                <a:gd name="T70" fmla="*/ 10 w 50"/>
                <a:gd name="T71" fmla="*/ 15 h 59"/>
                <a:gd name="T72" fmla="*/ 11 w 50"/>
                <a:gd name="T7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9">
                  <a:moveTo>
                    <a:pt x="11" y="14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1" y="0"/>
                    <a:pt x="40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2" y="31"/>
                    <a:pt x="6" y="3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7"/>
                    <a:pt x="40" y="3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39" y="45"/>
                    <a:pt x="39" y="4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9"/>
                    <a:pt x="13" y="48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9" y="58"/>
                    <a:pt x="10" y="59"/>
                    <a:pt x="12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40" y="58"/>
                    <a:pt x="41" y="5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7"/>
                    <a:pt x="50" y="4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0"/>
                    <a:pt x="48" y="27"/>
                    <a:pt x="44" y="2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2"/>
                    <a:pt x="10" y="22"/>
                    <a:pt x="10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7"/>
            <p:cNvSpPr>
              <a:spLocks noEditPoints="1"/>
            </p:cNvSpPr>
            <p:nvPr userDrawn="1"/>
          </p:nvSpPr>
          <p:spPr bwMode="gray">
            <a:xfrm>
              <a:off x="4791075" y="2478088"/>
              <a:ext cx="1519238" cy="428625"/>
            </a:xfrm>
            <a:custGeom>
              <a:avLst/>
              <a:gdLst>
                <a:gd name="T0" fmla="*/ 309 w 309"/>
                <a:gd name="T1" fmla="*/ 87 h 87"/>
                <a:gd name="T2" fmla="*/ 0 w 309"/>
                <a:gd name="T3" fmla="*/ 0 h 87"/>
                <a:gd name="T4" fmla="*/ 60 w 309"/>
                <a:gd name="T5" fmla="*/ 24 h 87"/>
                <a:gd name="T6" fmla="*/ 42 w 309"/>
                <a:gd name="T7" fmla="*/ 73 h 87"/>
                <a:gd name="T8" fmla="*/ 32 w 309"/>
                <a:gd name="T9" fmla="*/ 24 h 87"/>
                <a:gd name="T10" fmla="*/ 15 w 309"/>
                <a:gd name="T11" fmla="*/ 14 h 87"/>
                <a:gd name="T12" fmla="*/ 60 w 309"/>
                <a:gd name="T13" fmla="*/ 24 h 87"/>
                <a:gd name="T14" fmla="*/ 104 w 309"/>
                <a:gd name="T15" fmla="*/ 73 h 87"/>
                <a:gd name="T16" fmla="*/ 81 w 309"/>
                <a:gd name="T17" fmla="*/ 48 h 87"/>
                <a:gd name="T18" fmla="*/ 70 w 309"/>
                <a:gd name="T19" fmla="*/ 73 h 87"/>
                <a:gd name="T20" fmla="*/ 81 w 309"/>
                <a:gd name="T21" fmla="*/ 14 h 87"/>
                <a:gd name="T22" fmla="*/ 104 w 309"/>
                <a:gd name="T23" fmla="*/ 38 h 87"/>
                <a:gd name="T24" fmla="*/ 115 w 309"/>
                <a:gd name="T25" fmla="*/ 14 h 87"/>
                <a:gd name="T26" fmla="*/ 177 w 309"/>
                <a:gd name="T27" fmla="*/ 59 h 87"/>
                <a:gd name="T28" fmla="*/ 168 w 309"/>
                <a:gd name="T29" fmla="*/ 71 h 87"/>
                <a:gd name="T30" fmla="*/ 140 w 309"/>
                <a:gd name="T31" fmla="*/ 73 h 87"/>
                <a:gd name="T32" fmla="*/ 129 w 309"/>
                <a:gd name="T33" fmla="*/ 64 h 87"/>
                <a:gd name="T34" fmla="*/ 127 w 309"/>
                <a:gd name="T35" fmla="*/ 27 h 87"/>
                <a:gd name="T36" fmla="*/ 136 w 309"/>
                <a:gd name="T37" fmla="*/ 16 h 87"/>
                <a:gd name="T38" fmla="*/ 164 w 309"/>
                <a:gd name="T39" fmla="*/ 14 h 87"/>
                <a:gd name="T40" fmla="*/ 175 w 309"/>
                <a:gd name="T41" fmla="*/ 23 h 87"/>
                <a:gd name="T42" fmla="*/ 177 w 309"/>
                <a:gd name="T43" fmla="*/ 59 h 87"/>
                <a:gd name="T44" fmla="*/ 233 w 309"/>
                <a:gd name="T45" fmla="*/ 41 h 87"/>
                <a:gd name="T46" fmla="*/ 239 w 309"/>
                <a:gd name="T47" fmla="*/ 59 h 87"/>
                <a:gd name="T48" fmla="*/ 230 w 309"/>
                <a:gd name="T49" fmla="*/ 71 h 87"/>
                <a:gd name="T50" fmla="*/ 201 w 309"/>
                <a:gd name="T51" fmla="*/ 73 h 87"/>
                <a:gd name="T52" fmla="*/ 189 w 309"/>
                <a:gd name="T53" fmla="*/ 64 h 87"/>
                <a:gd name="T54" fmla="*/ 202 w 309"/>
                <a:gd name="T55" fmla="*/ 62 h 87"/>
                <a:gd name="T56" fmla="*/ 223 w 309"/>
                <a:gd name="T57" fmla="*/ 63 h 87"/>
                <a:gd name="T58" fmla="*/ 228 w 309"/>
                <a:gd name="T59" fmla="*/ 59 h 87"/>
                <a:gd name="T60" fmla="*/ 229 w 309"/>
                <a:gd name="T61" fmla="*/ 52 h 87"/>
                <a:gd name="T62" fmla="*/ 195 w 309"/>
                <a:gd name="T63" fmla="*/ 46 h 87"/>
                <a:gd name="T64" fmla="*/ 189 w 309"/>
                <a:gd name="T65" fmla="*/ 27 h 87"/>
                <a:gd name="T66" fmla="*/ 198 w 309"/>
                <a:gd name="T67" fmla="*/ 16 h 87"/>
                <a:gd name="T68" fmla="*/ 227 w 309"/>
                <a:gd name="T69" fmla="*/ 14 h 87"/>
                <a:gd name="T70" fmla="*/ 239 w 309"/>
                <a:gd name="T71" fmla="*/ 23 h 87"/>
                <a:gd name="T72" fmla="*/ 226 w 309"/>
                <a:gd name="T73" fmla="*/ 24 h 87"/>
                <a:gd name="T74" fmla="*/ 205 w 309"/>
                <a:gd name="T75" fmla="*/ 24 h 87"/>
                <a:gd name="T76" fmla="*/ 200 w 309"/>
                <a:gd name="T77" fmla="*/ 28 h 87"/>
                <a:gd name="T78" fmla="*/ 199 w 309"/>
                <a:gd name="T79" fmla="*/ 35 h 87"/>
                <a:gd name="T80" fmla="*/ 293 w 309"/>
                <a:gd name="T81" fmla="*/ 24 h 87"/>
                <a:gd name="T82" fmla="*/ 264 w 309"/>
                <a:gd name="T83" fmla="*/ 38 h 87"/>
                <a:gd name="T84" fmla="*/ 293 w 309"/>
                <a:gd name="T85" fmla="*/ 48 h 87"/>
                <a:gd name="T86" fmla="*/ 264 w 309"/>
                <a:gd name="T87" fmla="*/ 63 h 87"/>
                <a:gd name="T88" fmla="*/ 293 w 309"/>
                <a:gd name="T89" fmla="*/ 73 h 87"/>
                <a:gd name="T90" fmla="*/ 253 w 309"/>
                <a:gd name="T91" fmla="*/ 14 h 87"/>
                <a:gd name="T92" fmla="*/ 293 w 309"/>
                <a:gd name="T93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9" h="87">
                  <a:moveTo>
                    <a:pt x="0" y="87"/>
                  </a:moveTo>
                  <a:cubicBezTo>
                    <a:pt x="309" y="87"/>
                    <a:pt x="309" y="87"/>
                    <a:pt x="309" y="87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7"/>
                  </a:lnTo>
                  <a:close/>
                  <a:moveTo>
                    <a:pt x="60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24"/>
                  </a:lnTo>
                  <a:close/>
                  <a:moveTo>
                    <a:pt x="115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73"/>
                  </a:lnTo>
                  <a:close/>
                  <a:moveTo>
                    <a:pt x="177" y="59"/>
                  </a:moveTo>
                  <a:cubicBezTo>
                    <a:pt x="177" y="61"/>
                    <a:pt x="177" y="63"/>
                    <a:pt x="175" y="64"/>
                  </a:cubicBezTo>
                  <a:cubicBezTo>
                    <a:pt x="168" y="71"/>
                    <a:pt x="168" y="71"/>
                    <a:pt x="168" y="71"/>
                  </a:cubicBezTo>
                  <a:cubicBezTo>
                    <a:pt x="167" y="72"/>
                    <a:pt x="165" y="73"/>
                    <a:pt x="164" y="73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9" y="73"/>
                    <a:pt x="137" y="72"/>
                    <a:pt x="136" y="71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7" y="63"/>
                    <a:pt x="127" y="61"/>
                    <a:pt x="127" y="5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6"/>
                    <a:pt x="127" y="24"/>
                    <a:pt x="129" y="23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7" y="14"/>
                    <a:pt x="139" y="14"/>
                    <a:pt x="140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7" y="14"/>
                    <a:pt x="168" y="16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7" y="24"/>
                    <a:pt x="177" y="26"/>
                    <a:pt x="177" y="27"/>
                  </a:cubicBezTo>
                  <a:lnTo>
                    <a:pt x="177" y="59"/>
                  </a:lnTo>
                  <a:close/>
                  <a:moveTo>
                    <a:pt x="201" y="37"/>
                  </a:moveTo>
                  <a:cubicBezTo>
                    <a:pt x="233" y="41"/>
                    <a:pt x="233" y="41"/>
                    <a:pt x="233" y="41"/>
                  </a:cubicBezTo>
                  <a:cubicBezTo>
                    <a:pt x="237" y="41"/>
                    <a:pt x="239" y="44"/>
                    <a:pt x="239" y="48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39" y="61"/>
                    <a:pt x="239" y="63"/>
                    <a:pt x="237" y="64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2"/>
                    <a:pt x="227" y="73"/>
                    <a:pt x="226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199" y="73"/>
                    <a:pt x="198" y="72"/>
                    <a:pt x="196" y="71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3"/>
                    <a:pt x="203" y="63"/>
                    <a:pt x="203" y="63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4" y="63"/>
                    <a:pt x="224" y="63"/>
                    <a:pt x="225" y="62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9"/>
                    <a:pt x="229" y="58"/>
                    <a:pt x="229" y="58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9" y="51"/>
                    <a:pt x="228" y="50"/>
                    <a:pt x="227" y="5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91" y="45"/>
                    <a:pt x="189" y="42"/>
                    <a:pt x="189" y="39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6"/>
                    <a:pt x="189" y="24"/>
                    <a:pt x="191" y="23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9" y="14"/>
                    <a:pt x="201" y="14"/>
                    <a:pt x="202" y="14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9" y="14"/>
                    <a:pt x="230" y="14"/>
                    <a:pt x="232" y="16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4"/>
                    <a:pt x="225" y="24"/>
                    <a:pt x="225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4" y="24"/>
                    <a:pt x="204" y="24"/>
                    <a:pt x="203" y="24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8"/>
                    <a:pt x="199" y="29"/>
                    <a:pt x="199" y="29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6"/>
                    <a:pt x="200" y="36"/>
                    <a:pt x="201" y="37"/>
                  </a:cubicBezTo>
                  <a:moveTo>
                    <a:pt x="293" y="24"/>
                  </a:moveTo>
                  <a:cubicBezTo>
                    <a:pt x="264" y="24"/>
                    <a:pt x="264" y="24"/>
                    <a:pt x="264" y="24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64" y="63"/>
                    <a:pt x="264" y="63"/>
                    <a:pt x="264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93" y="14"/>
                    <a:pt x="293" y="14"/>
                    <a:pt x="293" y="14"/>
                  </a:cubicBezTo>
                  <a:lnTo>
                    <a:pt x="293" y="24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8"/>
            <p:cNvSpPr>
              <a:spLocks/>
            </p:cNvSpPr>
            <p:nvPr userDrawn="1"/>
          </p:nvSpPr>
          <p:spPr bwMode="gray">
            <a:xfrm>
              <a:off x="5468938" y="2597150"/>
              <a:ext cx="142875" cy="190500"/>
            </a:xfrm>
            <a:custGeom>
              <a:avLst/>
              <a:gdLst>
                <a:gd name="T0" fmla="*/ 25 w 29"/>
                <a:gd name="T1" fmla="*/ 0 h 39"/>
                <a:gd name="T2" fmla="*/ 24 w 29"/>
                <a:gd name="T3" fmla="*/ 0 h 39"/>
                <a:gd name="T4" fmla="*/ 5 w 29"/>
                <a:gd name="T5" fmla="*/ 0 h 39"/>
                <a:gd name="T6" fmla="*/ 4 w 29"/>
                <a:gd name="T7" fmla="*/ 0 h 39"/>
                <a:gd name="T8" fmla="*/ 0 w 29"/>
                <a:gd name="T9" fmla="*/ 4 h 39"/>
                <a:gd name="T10" fmla="*/ 0 w 29"/>
                <a:gd name="T11" fmla="*/ 5 h 39"/>
                <a:gd name="T12" fmla="*/ 0 w 29"/>
                <a:gd name="T13" fmla="*/ 34 h 39"/>
                <a:gd name="T14" fmla="*/ 0 w 29"/>
                <a:gd name="T15" fmla="*/ 35 h 39"/>
                <a:gd name="T16" fmla="*/ 4 w 29"/>
                <a:gd name="T17" fmla="*/ 38 h 39"/>
                <a:gd name="T18" fmla="*/ 5 w 29"/>
                <a:gd name="T19" fmla="*/ 39 h 39"/>
                <a:gd name="T20" fmla="*/ 24 w 29"/>
                <a:gd name="T21" fmla="*/ 39 h 39"/>
                <a:gd name="T22" fmla="*/ 25 w 29"/>
                <a:gd name="T23" fmla="*/ 38 h 39"/>
                <a:gd name="T24" fmla="*/ 28 w 29"/>
                <a:gd name="T25" fmla="*/ 35 h 39"/>
                <a:gd name="T26" fmla="*/ 29 w 29"/>
                <a:gd name="T27" fmla="*/ 34 h 39"/>
                <a:gd name="T28" fmla="*/ 29 w 29"/>
                <a:gd name="T29" fmla="*/ 5 h 39"/>
                <a:gd name="T30" fmla="*/ 28 w 29"/>
                <a:gd name="T31" fmla="*/ 4 h 39"/>
                <a:gd name="T32" fmla="*/ 25 w 29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39"/>
                    <a:pt x="25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4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5" name="Group 114"/>
          <p:cNvGrpSpPr/>
          <p:nvPr userDrawn="1"/>
        </p:nvGrpSpPr>
        <p:grpSpPr>
          <a:xfrm rot="21328392">
            <a:off x="10473496" y="5350489"/>
            <a:ext cx="635256" cy="279839"/>
            <a:chOff x="6043613" y="1992313"/>
            <a:chExt cx="958850" cy="422275"/>
          </a:xfrm>
        </p:grpSpPr>
        <p:sp>
          <p:nvSpPr>
            <p:cNvPr id="116" name="Freeform 30"/>
            <p:cNvSpPr>
              <a:spLocks noEditPoints="1"/>
            </p:cNvSpPr>
            <p:nvPr userDrawn="1"/>
          </p:nvSpPr>
          <p:spPr bwMode="gray">
            <a:xfrm>
              <a:off x="6043613" y="1992313"/>
              <a:ext cx="958850" cy="422275"/>
            </a:xfrm>
            <a:custGeom>
              <a:avLst/>
              <a:gdLst>
                <a:gd name="T0" fmla="*/ 0 w 195"/>
                <a:gd name="T1" fmla="*/ 86 h 86"/>
                <a:gd name="T2" fmla="*/ 195 w 195"/>
                <a:gd name="T3" fmla="*/ 86 h 86"/>
                <a:gd name="T4" fmla="*/ 195 w 195"/>
                <a:gd name="T5" fmla="*/ 0 h 86"/>
                <a:gd name="T6" fmla="*/ 0 w 195"/>
                <a:gd name="T7" fmla="*/ 0 h 86"/>
                <a:gd name="T8" fmla="*/ 0 w 195"/>
                <a:gd name="T9" fmla="*/ 86 h 86"/>
                <a:gd name="T10" fmla="*/ 56 w 195"/>
                <a:gd name="T11" fmla="*/ 23 h 86"/>
                <a:gd name="T12" fmla="*/ 27 w 195"/>
                <a:gd name="T13" fmla="*/ 23 h 86"/>
                <a:gd name="T14" fmla="*/ 27 w 195"/>
                <a:gd name="T15" fmla="*/ 38 h 86"/>
                <a:gd name="T16" fmla="*/ 56 w 195"/>
                <a:gd name="T17" fmla="*/ 38 h 86"/>
                <a:gd name="T18" fmla="*/ 56 w 195"/>
                <a:gd name="T19" fmla="*/ 38 h 86"/>
                <a:gd name="T20" fmla="*/ 56 w 195"/>
                <a:gd name="T21" fmla="*/ 48 h 86"/>
                <a:gd name="T22" fmla="*/ 56 w 195"/>
                <a:gd name="T23" fmla="*/ 48 h 86"/>
                <a:gd name="T24" fmla="*/ 27 w 195"/>
                <a:gd name="T25" fmla="*/ 48 h 86"/>
                <a:gd name="T26" fmla="*/ 27 w 195"/>
                <a:gd name="T27" fmla="*/ 73 h 86"/>
                <a:gd name="T28" fmla="*/ 27 w 195"/>
                <a:gd name="T29" fmla="*/ 73 h 86"/>
                <a:gd name="T30" fmla="*/ 17 w 195"/>
                <a:gd name="T31" fmla="*/ 73 h 86"/>
                <a:gd name="T32" fmla="*/ 17 w 195"/>
                <a:gd name="T33" fmla="*/ 73 h 86"/>
                <a:gd name="T34" fmla="*/ 17 w 195"/>
                <a:gd name="T35" fmla="*/ 13 h 86"/>
                <a:gd name="T36" fmla="*/ 56 w 195"/>
                <a:gd name="T37" fmla="*/ 13 h 86"/>
                <a:gd name="T38" fmla="*/ 56 w 195"/>
                <a:gd name="T39" fmla="*/ 13 h 86"/>
                <a:gd name="T40" fmla="*/ 56 w 195"/>
                <a:gd name="T41" fmla="*/ 23 h 86"/>
                <a:gd name="T42" fmla="*/ 117 w 195"/>
                <a:gd name="T43" fmla="*/ 59 h 86"/>
                <a:gd name="T44" fmla="*/ 115 w 195"/>
                <a:gd name="T45" fmla="*/ 63 h 86"/>
                <a:gd name="T46" fmla="*/ 108 w 195"/>
                <a:gd name="T47" fmla="*/ 71 h 86"/>
                <a:gd name="T48" fmla="*/ 104 w 195"/>
                <a:gd name="T49" fmla="*/ 73 h 86"/>
                <a:gd name="T50" fmla="*/ 80 w 195"/>
                <a:gd name="T51" fmla="*/ 73 h 86"/>
                <a:gd name="T52" fmla="*/ 77 w 195"/>
                <a:gd name="T53" fmla="*/ 71 h 86"/>
                <a:gd name="T54" fmla="*/ 76 w 195"/>
                <a:gd name="T55" fmla="*/ 71 h 86"/>
                <a:gd name="T56" fmla="*/ 69 w 195"/>
                <a:gd name="T57" fmla="*/ 63 h 86"/>
                <a:gd name="T58" fmla="*/ 67 w 195"/>
                <a:gd name="T59" fmla="*/ 61 h 86"/>
                <a:gd name="T60" fmla="*/ 67 w 195"/>
                <a:gd name="T61" fmla="*/ 59 h 86"/>
                <a:gd name="T62" fmla="*/ 67 w 195"/>
                <a:gd name="T63" fmla="*/ 27 h 86"/>
                <a:gd name="T64" fmla="*/ 67 w 195"/>
                <a:gd name="T65" fmla="*/ 25 h 86"/>
                <a:gd name="T66" fmla="*/ 69 w 195"/>
                <a:gd name="T67" fmla="*/ 22 h 86"/>
                <a:gd name="T68" fmla="*/ 76 w 195"/>
                <a:gd name="T69" fmla="*/ 15 h 86"/>
                <a:gd name="T70" fmla="*/ 78 w 195"/>
                <a:gd name="T71" fmla="*/ 14 h 86"/>
                <a:gd name="T72" fmla="*/ 80 w 195"/>
                <a:gd name="T73" fmla="*/ 13 h 86"/>
                <a:gd name="T74" fmla="*/ 80 w 195"/>
                <a:gd name="T75" fmla="*/ 13 h 86"/>
                <a:gd name="T76" fmla="*/ 104 w 195"/>
                <a:gd name="T77" fmla="*/ 13 h 86"/>
                <a:gd name="T78" fmla="*/ 104 w 195"/>
                <a:gd name="T79" fmla="*/ 13 h 86"/>
                <a:gd name="T80" fmla="*/ 106 w 195"/>
                <a:gd name="T81" fmla="*/ 14 h 86"/>
                <a:gd name="T82" fmla="*/ 108 w 195"/>
                <a:gd name="T83" fmla="*/ 15 h 86"/>
                <a:gd name="T84" fmla="*/ 115 w 195"/>
                <a:gd name="T85" fmla="*/ 22 h 86"/>
                <a:gd name="T86" fmla="*/ 117 w 195"/>
                <a:gd name="T87" fmla="*/ 27 h 86"/>
                <a:gd name="T88" fmla="*/ 117 w 195"/>
                <a:gd name="T89" fmla="*/ 59 h 86"/>
                <a:gd name="T90" fmla="*/ 165 w 195"/>
                <a:gd name="T91" fmla="*/ 73 h 86"/>
                <a:gd name="T92" fmla="*/ 148 w 195"/>
                <a:gd name="T93" fmla="*/ 50 h 86"/>
                <a:gd name="T94" fmla="*/ 146 w 195"/>
                <a:gd name="T95" fmla="*/ 49 h 86"/>
                <a:gd name="T96" fmla="*/ 140 w 195"/>
                <a:gd name="T97" fmla="*/ 49 h 86"/>
                <a:gd name="T98" fmla="*/ 140 w 195"/>
                <a:gd name="T99" fmla="*/ 73 h 86"/>
                <a:gd name="T100" fmla="*/ 129 w 195"/>
                <a:gd name="T101" fmla="*/ 73 h 86"/>
                <a:gd name="T102" fmla="*/ 129 w 195"/>
                <a:gd name="T103" fmla="*/ 13 h 86"/>
                <a:gd name="T104" fmla="*/ 162 w 195"/>
                <a:gd name="T105" fmla="*/ 13 h 86"/>
                <a:gd name="T106" fmla="*/ 166 w 195"/>
                <a:gd name="T107" fmla="*/ 15 h 86"/>
                <a:gd name="T108" fmla="*/ 172 w 195"/>
                <a:gd name="T109" fmla="*/ 21 h 86"/>
                <a:gd name="T110" fmla="*/ 174 w 195"/>
                <a:gd name="T111" fmla="*/ 25 h 86"/>
                <a:gd name="T112" fmla="*/ 174 w 195"/>
                <a:gd name="T113" fmla="*/ 37 h 86"/>
                <a:gd name="T114" fmla="*/ 172 w 195"/>
                <a:gd name="T115" fmla="*/ 42 h 86"/>
                <a:gd name="T116" fmla="*/ 166 w 195"/>
                <a:gd name="T117" fmla="*/ 47 h 86"/>
                <a:gd name="T118" fmla="*/ 162 w 195"/>
                <a:gd name="T119" fmla="*/ 49 h 86"/>
                <a:gd name="T120" fmla="*/ 160 w 195"/>
                <a:gd name="T121" fmla="*/ 49 h 86"/>
                <a:gd name="T122" fmla="*/ 178 w 195"/>
                <a:gd name="T123" fmla="*/ 73 h 86"/>
                <a:gd name="T124" fmla="*/ 165 w 195"/>
                <a:gd name="T12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86">
                  <a:moveTo>
                    <a:pt x="0" y="86"/>
                  </a:moveTo>
                  <a:cubicBezTo>
                    <a:pt x="195" y="86"/>
                    <a:pt x="195" y="86"/>
                    <a:pt x="195" y="86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"/>
                  </a:lnTo>
                  <a:close/>
                  <a:moveTo>
                    <a:pt x="56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23"/>
                  </a:lnTo>
                  <a:close/>
                  <a:moveTo>
                    <a:pt x="117" y="59"/>
                  </a:moveTo>
                  <a:cubicBezTo>
                    <a:pt x="117" y="61"/>
                    <a:pt x="117" y="62"/>
                    <a:pt x="115" y="63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2"/>
                    <a:pt x="105" y="73"/>
                    <a:pt x="104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8" y="72"/>
                    <a:pt x="77" y="71"/>
                  </a:cubicBezTo>
                  <a:cubicBezTo>
                    <a:pt x="77" y="71"/>
                    <a:pt x="76" y="71"/>
                    <a:pt x="76" y="71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7" y="62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7" y="26"/>
                    <a:pt x="67" y="25"/>
                  </a:cubicBezTo>
                  <a:cubicBezTo>
                    <a:pt x="67" y="24"/>
                    <a:pt x="68" y="23"/>
                    <a:pt x="69" y="22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7" y="14"/>
                    <a:pt x="78" y="14"/>
                  </a:cubicBezTo>
                  <a:cubicBezTo>
                    <a:pt x="79" y="13"/>
                    <a:pt x="79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5" y="13"/>
                    <a:pt x="106" y="14"/>
                  </a:cubicBezTo>
                  <a:cubicBezTo>
                    <a:pt x="107" y="14"/>
                    <a:pt x="107" y="14"/>
                    <a:pt x="108" y="15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7" y="24"/>
                    <a:pt x="117" y="25"/>
                    <a:pt x="117" y="27"/>
                  </a:cubicBezTo>
                  <a:lnTo>
                    <a:pt x="117" y="59"/>
                  </a:lnTo>
                  <a:close/>
                  <a:moveTo>
                    <a:pt x="165" y="73"/>
                  </a:moveTo>
                  <a:cubicBezTo>
                    <a:pt x="148" y="50"/>
                    <a:pt x="148" y="50"/>
                    <a:pt x="148" y="50"/>
                  </a:cubicBezTo>
                  <a:cubicBezTo>
                    <a:pt x="147" y="49"/>
                    <a:pt x="147" y="49"/>
                    <a:pt x="146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4" y="13"/>
                    <a:pt x="165" y="14"/>
                    <a:pt x="166" y="15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2"/>
                    <a:pt x="174" y="24"/>
                    <a:pt x="174" y="25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4" y="39"/>
                    <a:pt x="173" y="40"/>
                    <a:pt x="172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4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78" y="73"/>
                    <a:pt x="178" y="73"/>
                    <a:pt x="178" y="73"/>
                  </a:cubicBezTo>
                  <a:lnTo>
                    <a:pt x="165" y="73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31"/>
            <p:cNvSpPr>
              <a:spLocks/>
            </p:cNvSpPr>
            <p:nvPr userDrawn="1"/>
          </p:nvSpPr>
          <p:spPr bwMode="gray">
            <a:xfrm>
              <a:off x="6127750" y="2055813"/>
              <a:ext cx="192088" cy="295275"/>
            </a:xfrm>
            <a:custGeom>
              <a:avLst/>
              <a:gdLst>
                <a:gd name="T0" fmla="*/ 121 w 121"/>
                <a:gd name="T1" fmla="*/ 31 h 186"/>
                <a:gd name="T2" fmla="*/ 121 w 121"/>
                <a:gd name="T3" fmla="*/ 0 h 186"/>
                <a:gd name="T4" fmla="*/ 0 w 121"/>
                <a:gd name="T5" fmla="*/ 0 h 186"/>
                <a:gd name="T6" fmla="*/ 0 w 121"/>
                <a:gd name="T7" fmla="*/ 186 h 186"/>
                <a:gd name="T8" fmla="*/ 31 w 121"/>
                <a:gd name="T9" fmla="*/ 186 h 186"/>
                <a:gd name="T10" fmla="*/ 31 w 121"/>
                <a:gd name="T11" fmla="*/ 108 h 186"/>
                <a:gd name="T12" fmla="*/ 121 w 121"/>
                <a:gd name="T13" fmla="*/ 108 h 186"/>
                <a:gd name="T14" fmla="*/ 121 w 121"/>
                <a:gd name="T15" fmla="*/ 77 h 186"/>
                <a:gd name="T16" fmla="*/ 31 w 121"/>
                <a:gd name="T17" fmla="*/ 77 h 186"/>
                <a:gd name="T18" fmla="*/ 31 w 121"/>
                <a:gd name="T19" fmla="*/ 31 h 186"/>
                <a:gd name="T20" fmla="*/ 31 w 121"/>
                <a:gd name="T21" fmla="*/ 31 h 186"/>
                <a:gd name="T22" fmla="*/ 121 w 121"/>
                <a:gd name="T23" fmla="*/ 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86">
                  <a:moveTo>
                    <a:pt x="121" y="31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31" y="186"/>
                  </a:lnTo>
                  <a:lnTo>
                    <a:pt x="31" y="108"/>
                  </a:lnTo>
                  <a:lnTo>
                    <a:pt x="121" y="108"/>
                  </a:lnTo>
                  <a:lnTo>
                    <a:pt x="121" y="77"/>
                  </a:lnTo>
                  <a:lnTo>
                    <a:pt x="31" y="7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2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32"/>
            <p:cNvSpPr>
              <a:spLocks noEditPoints="1"/>
            </p:cNvSpPr>
            <p:nvPr userDrawn="1"/>
          </p:nvSpPr>
          <p:spPr bwMode="gray">
            <a:xfrm>
              <a:off x="6373813" y="2055813"/>
              <a:ext cx="246063" cy="295275"/>
            </a:xfrm>
            <a:custGeom>
              <a:avLst/>
              <a:gdLst>
                <a:gd name="T0" fmla="*/ 50 w 50"/>
                <a:gd name="T1" fmla="*/ 14 h 60"/>
                <a:gd name="T2" fmla="*/ 48 w 50"/>
                <a:gd name="T3" fmla="*/ 9 h 60"/>
                <a:gd name="T4" fmla="*/ 41 w 50"/>
                <a:gd name="T5" fmla="*/ 2 h 60"/>
                <a:gd name="T6" fmla="*/ 39 w 50"/>
                <a:gd name="T7" fmla="*/ 1 h 60"/>
                <a:gd name="T8" fmla="*/ 37 w 50"/>
                <a:gd name="T9" fmla="*/ 0 h 60"/>
                <a:gd name="T10" fmla="*/ 13 w 50"/>
                <a:gd name="T11" fmla="*/ 0 h 60"/>
                <a:gd name="T12" fmla="*/ 11 w 50"/>
                <a:gd name="T13" fmla="*/ 1 h 60"/>
                <a:gd name="T14" fmla="*/ 11 w 50"/>
                <a:gd name="T15" fmla="*/ 1 h 60"/>
                <a:gd name="T16" fmla="*/ 9 w 50"/>
                <a:gd name="T17" fmla="*/ 2 h 60"/>
                <a:gd name="T18" fmla="*/ 2 w 50"/>
                <a:gd name="T19" fmla="*/ 9 h 60"/>
                <a:gd name="T20" fmla="*/ 0 w 50"/>
                <a:gd name="T21" fmla="*/ 14 h 60"/>
                <a:gd name="T22" fmla="*/ 0 w 50"/>
                <a:gd name="T23" fmla="*/ 46 h 60"/>
                <a:gd name="T24" fmla="*/ 2 w 50"/>
                <a:gd name="T25" fmla="*/ 50 h 60"/>
                <a:gd name="T26" fmla="*/ 9 w 50"/>
                <a:gd name="T27" fmla="*/ 58 h 60"/>
                <a:gd name="T28" fmla="*/ 10 w 50"/>
                <a:gd name="T29" fmla="*/ 58 h 60"/>
                <a:gd name="T30" fmla="*/ 11 w 50"/>
                <a:gd name="T31" fmla="*/ 59 h 60"/>
                <a:gd name="T32" fmla="*/ 13 w 50"/>
                <a:gd name="T33" fmla="*/ 60 h 60"/>
                <a:gd name="T34" fmla="*/ 37 w 50"/>
                <a:gd name="T35" fmla="*/ 60 h 60"/>
                <a:gd name="T36" fmla="*/ 39 w 50"/>
                <a:gd name="T37" fmla="*/ 59 h 60"/>
                <a:gd name="T38" fmla="*/ 41 w 50"/>
                <a:gd name="T39" fmla="*/ 58 h 60"/>
                <a:gd name="T40" fmla="*/ 48 w 50"/>
                <a:gd name="T41" fmla="*/ 50 h 60"/>
                <a:gd name="T42" fmla="*/ 50 w 50"/>
                <a:gd name="T43" fmla="*/ 46 h 60"/>
                <a:gd name="T44" fmla="*/ 50 w 50"/>
                <a:gd name="T45" fmla="*/ 14 h 60"/>
                <a:gd name="T46" fmla="*/ 40 w 50"/>
                <a:gd name="T47" fmla="*/ 44 h 60"/>
                <a:gd name="T48" fmla="*/ 40 w 50"/>
                <a:gd name="T49" fmla="*/ 44 h 60"/>
                <a:gd name="T50" fmla="*/ 39 w 50"/>
                <a:gd name="T51" fmla="*/ 45 h 60"/>
                <a:gd name="T52" fmla="*/ 36 w 50"/>
                <a:gd name="T53" fmla="*/ 49 h 60"/>
                <a:gd name="T54" fmla="*/ 34 w 50"/>
                <a:gd name="T55" fmla="*/ 49 h 60"/>
                <a:gd name="T56" fmla="*/ 16 w 50"/>
                <a:gd name="T57" fmla="*/ 49 h 60"/>
                <a:gd name="T58" fmla="*/ 14 w 50"/>
                <a:gd name="T59" fmla="*/ 49 h 60"/>
                <a:gd name="T60" fmla="*/ 11 w 50"/>
                <a:gd name="T61" fmla="*/ 45 h 60"/>
                <a:gd name="T62" fmla="*/ 10 w 50"/>
                <a:gd name="T63" fmla="*/ 44 h 60"/>
                <a:gd name="T64" fmla="*/ 10 w 50"/>
                <a:gd name="T65" fmla="*/ 16 h 60"/>
                <a:gd name="T66" fmla="*/ 11 w 50"/>
                <a:gd name="T67" fmla="*/ 15 h 60"/>
                <a:gd name="T68" fmla="*/ 11 w 50"/>
                <a:gd name="T69" fmla="*/ 14 h 60"/>
                <a:gd name="T70" fmla="*/ 14 w 50"/>
                <a:gd name="T71" fmla="*/ 11 h 60"/>
                <a:gd name="T72" fmla="*/ 16 w 50"/>
                <a:gd name="T73" fmla="*/ 10 h 60"/>
                <a:gd name="T74" fmla="*/ 34 w 50"/>
                <a:gd name="T75" fmla="*/ 10 h 60"/>
                <a:gd name="T76" fmla="*/ 36 w 50"/>
                <a:gd name="T77" fmla="*/ 11 h 60"/>
                <a:gd name="T78" fmla="*/ 39 w 50"/>
                <a:gd name="T79" fmla="*/ 14 h 60"/>
                <a:gd name="T80" fmla="*/ 40 w 50"/>
                <a:gd name="T81" fmla="*/ 16 h 60"/>
                <a:gd name="T82" fmla="*/ 40 w 50"/>
                <a:gd name="T83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60">
                  <a:moveTo>
                    <a:pt x="50" y="14"/>
                  </a:moveTo>
                  <a:cubicBezTo>
                    <a:pt x="50" y="12"/>
                    <a:pt x="50" y="11"/>
                    <a:pt x="48" y="9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49"/>
                    <a:pt x="2" y="5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0" y="59"/>
                    <a:pt x="11" y="59"/>
                    <a:pt x="11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8" y="60"/>
                    <a:pt x="38" y="59"/>
                    <a:pt x="39" y="59"/>
                  </a:cubicBezTo>
                  <a:cubicBezTo>
                    <a:pt x="40" y="59"/>
                    <a:pt x="41" y="58"/>
                    <a:pt x="41" y="5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49"/>
                    <a:pt x="50" y="48"/>
                    <a:pt x="50" y="46"/>
                  </a:cubicBezTo>
                  <a:lnTo>
                    <a:pt x="50" y="14"/>
                  </a:lnTo>
                  <a:close/>
                  <a:moveTo>
                    <a:pt x="40" y="44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4" y="4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0" y="45"/>
                    <a:pt x="10" y="4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6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11"/>
                    <a:pt x="36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5"/>
                    <a:pt x="40" y="16"/>
                  </a:cubicBezTo>
                  <a:lnTo>
                    <a:pt x="4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3"/>
            <p:cNvSpPr>
              <a:spLocks noEditPoints="1"/>
            </p:cNvSpPr>
            <p:nvPr userDrawn="1"/>
          </p:nvSpPr>
          <p:spPr bwMode="gray">
            <a:xfrm>
              <a:off x="6678613" y="2055813"/>
              <a:ext cx="239713" cy="295275"/>
            </a:xfrm>
            <a:custGeom>
              <a:avLst/>
              <a:gdLst>
                <a:gd name="T0" fmla="*/ 33 w 49"/>
                <a:gd name="T1" fmla="*/ 36 h 60"/>
                <a:gd name="T2" fmla="*/ 37 w 49"/>
                <a:gd name="T3" fmla="*/ 34 h 60"/>
                <a:gd name="T4" fmla="*/ 43 w 49"/>
                <a:gd name="T5" fmla="*/ 29 h 60"/>
                <a:gd name="T6" fmla="*/ 45 w 49"/>
                <a:gd name="T7" fmla="*/ 24 h 60"/>
                <a:gd name="T8" fmla="*/ 45 w 49"/>
                <a:gd name="T9" fmla="*/ 12 h 60"/>
                <a:gd name="T10" fmla="*/ 43 w 49"/>
                <a:gd name="T11" fmla="*/ 8 h 60"/>
                <a:gd name="T12" fmla="*/ 37 w 49"/>
                <a:gd name="T13" fmla="*/ 2 h 60"/>
                <a:gd name="T14" fmla="*/ 33 w 49"/>
                <a:gd name="T15" fmla="*/ 0 h 60"/>
                <a:gd name="T16" fmla="*/ 0 w 49"/>
                <a:gd name="T17" fmla="*/ 0 h 60"/>
                <a:gd name="T18" fmla="*/ 0 w 49"/>
                <a:gd name="T19" fmla="*/ 60 h 60"/>
                <a:gd name="T20" fmla="*/ 11 w 49"/>
                <a:gd name="T21" fmla="*/ 60 h 60"/>
                <a:gd name="T22" fmla="*/ 11 w 49"/>
                <a:gd name="T23" fmla="*/ 36 h 60"/>
                <a:gd name="T24" fmla="*/ 17 w 49"/>
                <a:gd name="T25" fmla="*/ 36 h 60"/>
                <a:gd name="T26" fmla="*/ 19 w 49"/>
                <a:gd name="T27" fmla="*/ 37 h 60"/>
                <a:gd name="T28" fmla="*/ 36 w 49"/>
                <a:gd name="T29" fmla="*/ 60 h 60"/>
                <a:gd name="T30" fmla="*/ 49 w 49"/>
                <a:gd name="T31" fmla="*/ 60 h 60"/>
                <a:gd name="T32" fmla="*/ 31 w 49"/>
                <a:gd name="T33" fmla="*/ 36 h 60"/>
                <a:gd name="T34" fmla="*/ 33 w 49"/>
                <a:gd name="T35" fmla="*/ 36 h 60"/>
                <a:gd name="T36" fmla="*/ 11 w 49"/>
                <a:gd name="T37" fmla="*/ 26 h 60"/>
                <a:gd name="T38" fmla="*/ 11 w 49"/>
                <a:gd name="T39" fmla="*/ 10 h 60"/>
                <a:gd name="T40" fmla="*/ 31 w 49"/>
                <a:gd name="T41" fmla="*/ 10 h 60"/>
                <a:gd name="T42" fmla="*/ 32 w 49"/>
                <a:gd name="T43" fmla="*/ 11 h 60"/>
                <a:gd name="T44" fmla="*/ 34 w 49"/>
                <a:gd name="T45" fmla="*/ 13 h 60"/>
                <a:gd name="T46" fmla="*/ 34 w 49"/>
                <a:gd name="T47" fmla="*/ 14 h 60"/>
                <a:gd name="T48" fmla="*/ 34 w 49"/>
                <a:gd name="T49" fmla="*/ 22 h 60"/>
                <a:gd name="T50" fmla="*/ 34 w 49"/>
                <a:gd name="T51" fmla="*/ 24 h 60"/>
                <a:gd name="T52" fmla="*/ 32 w 49"/>
                <a:gd name="T53" fmla="*/ 25 h 60"/>
                <a:gd name="T54" fmla="*/ 31 w 49"/>
                <a:gd name="T55" fmla="*/ 26 h 60"/>
                <a:gd name="T56" fmla="*/ 11 w 49"/>
                <a:gd name="T5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60">
                  <a:moveTo>
                    <a:pt x="33" y="36"/>
                  </a:moveTo>
                  <a:cubicBezTo>
                    <a:pt x="35" y="36"/>
                    <a:pt x="36" y="36"/>
                    <a:pt x="37" y="34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7"/>
                    <a:pt x="45" y="26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4" y="9"/>
                    <a:pt x="43" y="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3" y="36"/>
                  </a:lnTo>
                  <a:close/>
                  <a:moveTo>
                    <a:pt x="11" y="26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6"/>
                    <a:pt x="31" y="26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34"/>
            <p:cNvSpPr>
              <a:spLocks/>
            </p:cNvSpPr>
            <p:nvPr userDrawn="1"/>
          </p:nvSpPr>
          <p:spPr bwMode="gray">
            <a:xfrm>
              <a:off x="6732588" y="2105025"/>
              <a:ext cx="112713" cy="79375"/>
            </a:xfrm>
            <a:custGeom>
              <a:avLst/>
              <a:gdLst>
                <a:gd name="T0" fmla="*/ 23 w 23"/>
                <a:gd name="T1" fmla="*/ 14 h 16"/>
                <a:gd name="T2" fmla="*/ 23 w 23"/>
                <a:gd name="T3" fmla="*/ 12 h 16"/>
                <a:gd name="T4" fmla="*/ 23 w 23"/>
                <a:gd name="T5" fmla="*/ 4 h 16"/>
                <a:gd name="T6" fmla="*/ 23 w 23"/>
                <a:gd name="T7" fmla="*/ 3 h 16"/>
                <a:gd name="T8" fmla="*/ 21 w 23"/>
                <a:gd name="T9" fmla="*/ 1 h 16"/>
                <a:gd name="T10" fmla="*/ 20 w 23"/>
                <a:gd name="T11" fmla="*/ 0 h 16"/>
                <a:gd name="T12" fmla="*/ 0 w 23"/>
                <a:gd name="T13" fmla="*/ 0 h 16"/>
                <a:gd name="T14" fmla="*/ 0 w 23"/>
                <a:gd name="T15" fmla="*/ 16 h 16"/>
                <a:gd name="T16" fmla="*/ 20 w 23"/>
                <a:gd name="T17" fmla="*/ 16 h 16"/>
                <a:gd name="T18" fmla="*/ 21 w 23"/>
                <a:gd name="T19" fmla="*/ 15 h 16"/>
                <a:gd name="T20" fmla="*/ 23 w 23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6"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6"/>
                    <a:pt x="21" y="15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35"/>
            <p:cNvSpPr>
              <a:spLocks/>
            </p:cNvSpPr>
            <p:nvPr userDrawn="1"/>
          </p:nvSpPr>
          <p:spPr bwMode="gray">
            <a:xfrm>
              <a:off x="6423025" y="2105025"/>
              <a:ext cx="147638" cy="192088"/>
            </a:xfrm>
            <a:custGeom>
              <a:avLst/>
              <a:gdLst>
                <a:gd name="T0" fmla="*/ 29 w 30"/>
                <a:gd name="T1" fmla="*/ 4 h 39"/>
                <a:gd name="T2" fmla="*/ 26 w 30"/>
                <a:gd name="T3" fmla="*/ 1 h 39"/>
                <a:gd name="T4" fmla="*/ 24 w 30"/>
                <a:gd name="T5" fmla="*/ 0 h 39"/>
                <a:gd name="T6" fmla="*/ 6 w 30"/>
                <a:gd name="T7" fmla="*/ 0 h 39"/>
                <a:gd name="T8" fmla="*/ 4 w 30"/>
                <a:gd name="T9" fmla="*/ 1 h 39"/>
                <a:gd name="T10" fmla="*/ 1 w 30"/>
                <a:gd name="T11" fmla="*/ 4 h 39"/>
                <a:gd name="T12" fmla="*/ 1 w 30"/>
                <a:gd name="T13" fmla="*/ 5 h 39"/>
                <a:gd name="T14" fmla="*/ 0 w 30"/>
                <a:gd name="T15" fmla="*/ 6 h 39"/>
                <a:gd name="T16" fmla="*/ 0 w 30"/>
                <a:gd name="T17" fmla="*/ 34 h 39"/>
                <a:gd name="T18" fmla="*/ 1 w 30"/>
                <a:gd name="T19" fmla="*/ 35 h 39"/>
                <a:gd name="T20" fmla="*/ 4 w 30"/>
                <a:gd name="T21" fmla="*/ 39 h 39"/>
                <a:gd name="T22" fmla="*/ 6 w 30"/>
                <a:gd name="T23" fmla="*/ 39 h 39"/>
                <a:gd name="T24" fmla="*/ 24 w 30"/>
                <a:gd name="T25" fmla="*/ 39 h 39"/>
                <a:gd name="T26" fmla="*/ 26 w 30"/>
                <a:gd name="T27" fmla="*/ 39 h 39"/>
                <a:gd name="T28" fmla="*/ 29 w 30"/>
                <a:gd name="T29" fmla="*/ 35 h 39"/>
                <a:gd name="T30" fmla="*/ 30 w 30"/>
                <a:gd name="T31" fmla="*/ 34 h 39"/>
                <a:gd name="T32" fmla="*/ 30 w 30"/>
                <a:gd name="T33" fmla="*/ 6 h 39"/>
                <a:gd name="T34" fmla="*/ 29 w 30"/>
                <a:gd name="T3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9">
                  <a:moveTo>
                    <a:pt x="29" y="4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5"/>
                    <a:pt x="30" y="3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5"/>
                    <a:pt x="29" y="4"/>
                  </a:cubicBezTo>
                </a:path>
              </a:pathLst>
            </a:custGeom>
            <a:solidFill>
              <a:srgbClr val="EC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2" name="Group 121"/>
          <p:cNvGrpSpPr/>
          <p:nvPr userDrawn="1"/>
        </p:nvGrpSpPr>
        <p:grpSpPr>
          <a:xfrm rot="21328392">
            <a:off x="7824043" y="5321067"/>
            <a:ext cx="2551543" cy="416600"/>
            <a:chOff x="2047875" y="1746250"/>
            <a:chExt cx="3851275" cy="628650"/>
          </a:xfrm>
        </p:grpSpPr>
        <p:sp>
          <p:nvSpPr>
            <p:cNvPr id="123" name="Freeform 5"/>
            <p:cNvSpPr>
              <a:spLocks/>
            </p:cNvSpPr>
            <p:nvPr userDrawn="1"/>
          </p:nvSpPr>
          <p:spPr bwMode="gray">
            <a:xfrm>
              <a:off x="2047875" y="1746250"/>
              <a:ext cx="422275" cy="604838"/>
            </a:xfrm>
            <a:custGeom>
              <a:avLst/>
              <a:gdLst>
                <a:gd name="T0" fmla="*/ 35 w 86"/>
                <a:gd name="T1" fmla="*/ 0 h 123"/>
                <a:gd name="T2" fmla="*/ 86 w 86"/>
                <a:gd name="T3" fmla="*/ 0 h 123"/>
                <a:gd name="T4" fmla="*/ 50 w 86"/>
                <a:gd name="T5" fmla="*/ 123 h 123"/>
                <a:gd name="T6" fmla="*/ 0 w 86"/>
                <a:gd name="T7" fmla="*/ 123 h 123"/>
                <a:gd name="T8" fmla="*/ 35 w 8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3">
                  <a:moveTo>
                    <a:pt x="3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59" y="91"/>
                    <a:pt x="50" y="123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6"/>
            <p:cNvSpPr>
              <a:spLocks noEditPoints="1"/>
            </p:cNvSpPr>
            <p:nvPr userDrawn="1"/>
          </p:nvSpPr>
          <p:spPr bwMode="gray">
            <a:xfrm>
              <a:off x="2333625" y="1874838"/>
              <a:ext cx="776288" cy="495300"/>
            </a:xfrm>
            <a:custGeom>
              <a:avLst/>
              <a:gdLst>
                <a:gd name="T0" fmla="*/ 145 w 158"/>
                <a:gd name="T1" fmla="*/ 51 h 101"/>
                <a:gd name="T2" fmla="*/ 123 w 158"/>
                <a:gd name="T3" fmla="*/ 14 h 101"/>
                <a:gd name="T4" fmla="*/ 29 w 158"/>
                <a:gd name="T5" fmla="*/ 32 h 101"/>
                <a:gd name="T6" fmla="*/ 18 w 158"/>
                <a:gd name="T7" fmla="*/ 86 h 101"/>
                <a:gd name="T8" fmla="*/ 74 w 158"/>
                <a:gd name="T9" fmla="*/ 99 h 101"/>
                <a:gd name="T10" fmla="*/ 120 w 158"/>
                <a:gd name="T11" fmla="*/ 91 h 101"/>
                <a:gd name="T12" fmla="*/ 129 w 158"/>
                <a:gd name="T13" fmla="*/ 68 h 101"/>
                <a:gd name="T14" fmla="*/ 80 w 158"/>
                <a:gd name="T15" fmla="*/ 83 h 101"/>
                <a:gd name="T16" fmla="*/ 58 w 158"/>
                <a:gd name="T17" fmla="*/ 71 h 101"/>
                <a:gd name="T18" fmla="*/ 145 w 158"/>
                <a:gd name="T19" fmla="*/ 51 h 101"/>
                <a:gd name="T20" fmla="*/ 64 w 158"/>
                <a:gd name="T21" fmla="*/ 45 h 101"/>
                <a:gd name="T22" fmla="*/ 90 w 158"/>
                <a:gd name="T23" fmla="*/ 25 h 101"/>
                <a:gd name="T24" fmla="*/ 105 w 158"/>
                <a:gd name="T25" fmla="*/ 42 h 101"/>
                <a:gd name="T26" fmla="*/ 59 w 158"/>
                <a:gd name="T27" fmla="*/ 65 h 101"/>
                <a:gd name="T28" fmla="*/ 64 w 158"/>
                <a:gd name="T29" fmla="*/ 4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01">
                  <a:moveTo>
                    <a:pt x="145" y="51"/>
                  </a:moveTo>
                  <a:cubicBezTo>
                    <a:pt x="145" y="51"/>
                    <a:pt x="158" y="24"/>
                    <a:pt x="123" y="14"/>
                  </a:cubicBezTo>
                  <a:cubicBezTo>
                    <a:pt x="123" y="14"/>
                    <a:pt x="66" y="0"/>
                    <a:pt x="29" y="32"/>
                  </a:cubicBezTo>
                  <a:cubicBezTo>
                    <a:pt x="29" y="32"/>
                    <a:pt x="0" y="62"/>
                    <a:pt x="18" y="86"/>
                  </a:cubicBezTo>
                  <a:cubicBezTo>
                    <a:pt x="18" y="86"/>
                    <a:pt x="29" y="101"/>
                    <a:pt x="74" y="99"/>
                  </a:cubicBezTo>
                  <a:cubicBezTo>
                    <a:pt x="74" y="99"/>
                    <a:pt x="110" y="97"/>
                    <a:pt x="120" y="91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05" y="82"/>
                    <a:pt x="80" y="83"/>
                  </a:cubicBezTo>
                  <a:cubicBezTo>
                    <a:pt x="80" y="83"/>
                    <a:pt x="54" y="85"/>
                    <a:pt x="58" y="71"/>
                  </a:cubicBezTo>
                  <a:lnTo>
                    <a:pt x="145" y="51"/>
                  </a:lnTo>
                  <a:close/>
                  <a:moveTo>
                    <a:pt x="64" y="45"/>
                  </a:moveTo>
                  <a:cubicBezTo>
                    <a:pt x="70" y="23"/>
                    <a:pt x="90" y="25"/>
                    <a:pt x="90" y="25"/>
                  </a:cubicBezTo>
                  <a:cubicBezTo>
                    <a:pt x="109" y="25"/>
                    <a:pt x="105" y="42"/>
                    <a:pt x="105" y="42"/>
                  </a:cubicBezTo>
                  <a:cubicBezTo>
                    <a:pt x="59" y="65"/>
                    <a:pt x="59" y="65"/>
                    <a:pt x="59" y="65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7"/>
            <p:cNvSpPr>
              <a:spLocks/>
            </p:cNvSpPr>
            <p:nvPr userDrawn="1"/>
          </p:nvSpPr>
          <p:spPr bwMode="gray">
            <a:xfrm>
              <a:off x="3030538" y="1898650"/>
              <a:ext cx="762000" cy="452438"/>
            </a:xfrm>
            <a:custGeom>
              <a:avLst/>
              <a:gdLst>
                <a:gd name="T0" fmla="*/ 23 w 155"/>
                <a:gd name="T1" fmla="*/ 13 h 92"/>
                <a:gd name="T2" fmla="*/ 0 w 155"/>
                <a:gd name="T3" fmla="*/ 92 h 92"/>
                <a:gd name="T4" fmla="*/ 51 w 155"/>
                <a:gd name="T5" fmla="*/ 92 h 92"/>
                <a:gd name="T6" fmla="*/ 71 w 155"/>
                <a:gd name="T7" fmla="*/ 22 h 92"/>
                <a:gd name="T8" fmla="*/ 92 w 155"/>
                <a:gd name="T9" fmla="*/ 23 h 92"/>
                <a:gd name="T10" fmla="*/ 97 w 155"/>
                <a:gd name="T11" fmla="*/ 36 h 92"/>
                <a:gd name="T12" fmla="*/ 89 w 155"/>
                <a:gd name="T13" fmla="*/ 65 h 92"/>
                <a:gd name="T14" fmla="*/ 81 w 155"/>
                <a:gd name="T15" fmla="*/ 92 h 92"/>
                <a:gd name="T16" fmla="*/ 130 w 155"/>
                <a:gd name="T17" fmla="*/ 92 h 92"/>
                <a:gd name="T18" fmla="*/ 147 w 155"/>
                <a:gd name="T19" fmla="*/ 36 h 92"/>
                <a:gd name="T20" fmla="*/ 133 w 155"/>
                <a:gd name="T21" fmla="*/ 11 h 92"/>
                <a:gd name="T22" fmla="*/ 23 w 155"/>
                <a:gd name="T23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92">
                  <a:moveTo>
                    <a:pt x="23" y="13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82" y="20"/>
                    <a:pt x="92" y="23"/>
                  </a:cubicBezTo>
                  <a:cubicBezTo>
                    <a:pt x="92" y="23"/>
                    <a:pt x="101" y="25"/>
                    <a:pt x="97" y="36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6"/>
                    <a:pt x="155" y="16"/>
                    <a:pt x="133" y="11"/>
                  </a:cubicBezTo>
                  <a:cubicBezTo>
                    <a:pt x="133" y="11"/>
                    <a:pt x="95" y="0"/>
                    <a:pt x="23" y="1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8"/>
            <p:cNvSpPr>
              <a:spLocks noEditPoints="1"/>
            </p:cNvSpPr>
            <p:nvPr userDrawn="1"/>
          </p:nvSpPr>
          <p:spPr bwMode="gray">
            <a:xfrm>
              <a:off x="3689350" y="1917700"/>
              <a:ext cx="836613" cy="457200"/>
            </a:xfrm>
            <a:custGeom>
              <a:avLst/>
              <a:gdLst>
                <a:gd name="T0" fmla="*/ 99 w 170"/>
                <a:gd name="T1" fmla="*/ 3 h 93"/>
                <a:gd name="T2" fmla="*/ 17 w 170"/>
                <a:gd name="T3" fmla="*/ 46 h 93"/>
                <a:gd name="T4" fmla="*/ 71 w 170"/>
                <a:gd name="T5" fmla="*/ 90 h 93"/>
                <a:gd name="T6" fmla="*/ 158 w 170"/>
                <a:gd name="T7" fmla="*/ 44 h 93"/>
                <a:gd name="T8" fmla="*/ 99 w 170"/>
                <a:gd name="T9" fmla="*/ 3 h 93"/>
                <a:gd name="T10" fmla="*/ 106 w 170"/>
                <a:gd name="T11" fmla="*/ 50 h 93"/>
                <a:gd name="T12" fmla="*/ 73 w 170"/>
                <a:gd name="T13" fmla="*/ 73 h 93"/>
                <a:gd name="T14" fmla="*/ 70 w 170"/>
                <a:gd name="T15" fmla="*/ 41 h 93"/>
                <a:gd name="T16" fmla="*/ 95 w 170"/>
                <a:gd name="T17" fmla="*/ 18 h 93"/>
                <a:gd name="T18" fmla="*/ 106 w 170"/>
                <a:gd name="T1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93">
                  <a:moveTo>
                    <a:pt x="99" y="3"/>
                  </a:moveTo>
                  <a:cubicBezTo>
                    <a:pt x="28" y="2"/>
                    <a:pt x="17" y="46"/>
                    <a:pt x="17" y="46"/>
                  </a:cubicBezTo>
                  <a:cubicBezTo>
                    <a:pt x="0" y="93"/>
                    <a:pt x="71" y="90"/>
                    <a:pt x="71" y="90"/>
                  </a:cubicBezTo>
                  <a:cubicBezTo>
                    <a:pt x="81" y="91"/>
                    <a:pt x="147" y="89"/>
                    <a:pt x="158" y="44"/>
                  </a:cubicBezTo>
                  <a:cubicBezTo>
                    <a:pt x="170" y="0"/>
                    <a:pt x="99" y="3"/>
                    <a:pt x="99" y="3"/>
                  </a:cubicBezTo>
                  <a:moveTo>
                    <a:pt x="106" y="50"/>
                  </a:moveTo>
                  <a:cubicBezTo>
                    <a:pt x="106" y="50"/>
                    <a:pt x="95" y="82"/>
                    <a:pt x="73" y="73"/>
                  </a:cubicBezTo>
                  <a:cubicBezTo>
                    <a:pt x="68" y="71"/>
                    <a:pt x="62" y="60"/>
                    <a:pt x="70" y="41"/>
                  </a:cubicBezTo>
                  <a:cubicBezTo>
                    <a:pt x="70" y="41"/>
                    <a:pt x="79" y="17"/>
                    <a:pt x="95" y="18"/>
                  </a:cubicBezTo>
                  <a:cubicBezTo>
                    <a:pt x="95" y="18"/>
                    <a:pt x="117" y="16"/>
                    <a:pt x="106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9"/>
            <p:cNvSpPr>
              <a:spLocks noEditPoints="1"/>
            </p:cNvSpPr>
            <p:nvPr userDrawn="1"/>
          </p:nvSpPr>
          <p:spPr bwMode="gray">
            <a:xfrm>
              <a:off x="5026025" y="1917700"/>
              <a:ext cx="831850" cy="457200"/>
            </a:xfrm>
            <a:custGeom>
              <a:avLst/>
              <a:gdLst>
                <a:gd name="T0" fmla="*/ 98 w 169"/>
                <a:gd name="T1" fmla="*/ 3 h 93"/>
                <a:gd name="T2" fmla="*/ 17 w 169"/>
                <a:gd name="T3" fmla="*/ 46 h 93"/>
                <a:gd name="T4" fmla="*/ 71 w 169"/>
                <a:gd name="T5" fmla="*/ 90 h 93"/>
                <a:gd name="T6" fmla="*/ 158 w 169"/>
                <a:gd name="T7" fmla="*/ 44 h 93"/>
                <a:gd name="T8" fmla="*/ 98 w 169"/>
                <a:gd name="T9" fmla="*/ 3 h 93"/>
                <a:gd name="T10" fmla="*/ 105 w 169"/>
                <a:gd name="T11" fmla="*/ 50 h 93"/>
                <a:gd name="T12" fmla="*/ 73 w 169"/>
                <a:gd name="T13" fmla="*/ 73 h 93"/>
                <a:gd name="T14" fmla="*/ 70 w 169"/>
                <a:gd name="T15" fmla="*/ 41 h 93"/>
                <a:gd name="T16" fmla="*/ 95 w 169"/>
                <a:gd name="T17" fmla="*/ 18 h 93"/>
                <a:gd name="T18" fmla="*/ 105 w 169"/>
                <a:gd name="T1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93">
                  <a:moveTo>
                    <a:pt x="98" y="3"/>
                  </a:moveTo>
                  <a:cubicBezTo>
                    <a:pt x="27" y="2"/>
                    <a:pt x="17" y="46"/>
                    <a:pt x="17" y="46"/>
                  </a:cubicBezTo>
                  <a:cubicBezTo>
                    <a:pt x="0" y="93"/>
                    <a:pt x="71" y="90"/>
                    <a:pt x="71" y="90"/>
                  </a:cubicBezTo>
                  <a:cubicBezTo>
                    <a:pt x="80" y="91"/>
                    <a:pt x="146" y="89"/>
                    <a:pt x="158" y="44"/>
                  </a:cubicBezTo>
                  <a:cubicBezTo>
                    <a:pt x="169" y="0"/>
                    <a:pt x="98" y="3"/>
                    <a:pt x="98" y="3"/>
                  </a:cubicBezTo>
                  <a:moveTo>
                    <a:pt x="105" y="50"/>
                  </a:moveTo>
                  <a:cubicBezTo>
                    <a:pt x="105" y="50"/>
                    <a:pt x="95" y="82"/>
                    <a:pt x="73" y="73"/>
                  </a:cubicBezTo>
                  <a:cubicBezTo>
                    <a:pt x="67" y="71"/>
                    <a:pt x="62" y="60"/>
                    <a:pt x="70" y="41"/>
                  </a:cubicBezTo>
                  <a:cubicBezTo>
                    <a:pt x="70" y="41"/>
                    <a:pt x="78" y="17"/>
                    <a:pt x="95" y="18"/>
                  </a:cubicBezTo>
                  <a:cubicBezTo>
                    <a:pt x="95" y="18"/>
                    <a:pt x="117" y="16"/>
                    <a:pt x="105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0"/>
            <p:cNvSpPr>
              <a:spLocks/>
            </p:cNvSpPr>
            <p:nvPr userDrawn="1"/>
          </p:nvSpPr>
          <p:spPr bwMode="gray">
            <a:xfrm>
              <a:off x="4495800" y="1943100"/>
              <a:ext cx="687388" cy="407988"/>
            </a:xfrm>
            <a:custGeom>
              <a:avLst/>
              <a:gdLst>
                <a:gd name="T0" fmla="*/ 0 w 433"/>
                <a:gd name="T1" fmla="*/ 0 h 257"/>
                <a:gd name="T2" fmla="*/ 139 w 433"/>
                <a:gd name="T3" fmla="*/ 0 h 257"/>
                <a:gd name="T4" fmla="*/ 164 w 433"/>
                <a:gd name="T5" fmla="*/ 176 h 257"/>
                <a:gd name="T6" fmla="*/ 285 w 433"/>
                <a:gd name="T7" fmla="*/ 0 h 257"/>
                <a:gd name="T8" fmla="*/ 433 w 433"/>
                <a:gd name="T9" fmla="*/ 0 h 257"/>
                <a:gd name="T10" fmla="*/ 260 w 433"/>
                <a:gd name="T11" fmla="*/ 257 h 257"/>
                <a:gd name="T12" fmla="*/ 31 w 433"/>
                <a:gd name="T13" fmla="*/ 257 h 257"/>
                <a:gd name="T14" fmla="*/ 0 w 43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257">
                  <a:moveTo>
                    <a:pt x="0" y="0"/>
                  </a:moveTo>
                  <a:lnTo>
                    <a:pt x="139" y="0"/>
                  </a:lnTo>
                  <a:lnTo>
                    <a:pt x="164" y="176"/>
                  </a:lnTo>
                  <a:lnTo>
                    <a:pt x="285" y="0"/>
                  </a:lnTo>
                  <a:lnTo>
                    <a:pt x="433" y="0"/>
                  </a:lnTo>
                  <a:lnTo>
                    <a:pt x="260" y="257"/>
                  </a:lnTo>
                  <a:lnTo>
                    <a:pt x="31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29" name="Picture 3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86437" y="2238375"/>
              <a:ext cx="112713" cy="11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4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90" y="609600"/>
            <a:ext cx="3931213" cy="2362200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742" y="609600"/>
            <a:ext cx="6187880" cy="5181600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90" y="2971801"/>
            <a:ext cx="393121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9" y="609600"/>
            <a:ext cx="5928229" cy="2362200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1" y="758881"/>
            <a:ext cx="325450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2971800"/>
            <a:ext cx="5933404" cy="28194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7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289373"/>
            <a:ext cx="10364864" cy="819355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68" y="621322"/>
            <a:ext cx="103648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632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05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3424859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4204820"/>
            <a:ext cx="10351065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1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04821"/>
            <a:ext cx="10351066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394" y="73524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5181" y="297209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59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6" y="609601"/>
            <a:ext cx="1035106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6" y="2088320"/>
            <a:ext cx="329809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6" y="2911624"/>
            <a:ext cx="329809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720" y="2088320"/>
            <a:ext cx="329769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3721" y="2911624"/>
            <a:ext cx="329896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088320"/>
            <a:ext cx="3290354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4269" y="2911624"/>
            <a:ext cx="329035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4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4195899"/>
            <a:ext cx="32980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736" y="2298987"/>
            <a:ext cx="293928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772161"/>
            <a:ext cx="329809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544" y="4195899"/>
            <a:ext cx="329812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98987"/>
            <a:ext cx="292976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72160"/>
            <a:ext cx="3299477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347" y="4195899"/>
            <a:ext cx="328904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0681" y="2298987"/>
            <a:ext cx="2931349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222" y="4772162"/>
            <a:ext cx="3293400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8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6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0"/>
            <a:ext cx="254199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6" y="609600"/>
            <a:ext cx="7656711" cy="5181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68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6"/>
          <p:cNvSpPr>
            <a:spLocks noGrp="1"/>
          </p:cNvSpPr>
          <p:nvPr>
            <p:ph type="title" hasCustomPrompt="1"/>
          </p:nvPr>
        </p:nvSpPr>
        <p:spPr bwMode="gray">
          <a:xfrm rot="21404489">
            <a:off x="1169804" y="1840492"/>
            <a:ext cx="9148279" cy="2828211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5400" b="1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gray">
          <a:xfrm flipH="1">
            <a:off x="205454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6" y="1335026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6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19" y="253526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gray">
          <a:xfrm flipH="1">
            <a:off x="205454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6" y="1974787"/>
            <a:ext cx="11723382" cy="4399636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270421" y="1335026"/>
            <a:ext cx="11723382" cy="639763"/>
          </a:xfrm>
          <a:prstGeom prst="rect">
            <a:avLst/>
          </a:prstGeom>
        </p:spPr>
        <p:txBody>
          <a:bodyPr lIns="121899" tIns="60949" rIns="121899" bIns="60949" anchor="t" anchorCtr="0"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itle 28"/>
          <p:cNvSpPr>
            <a:spLocks noGrp="1"/>
          </p:cNvSpPr>
          <p:nvPr>
            <p:ph type="title"/>
          </p:nvPr>
        </p:nvSpPr>
        <p:spPr bwMode="gray">
          <a:xfrm>
            <a:off x="283726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gray">
          <a:xfrm>
            <a:off x="19" y="253526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5676982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83465" y="1335026"/>
            <a:ext cx="5605289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 userDrawn="1">
            <p:ph type="body" idx="10" hasCustomPrompt="1"/>
          </p:nvPr>
        </p:nvSpPr>
        <p:spPr bwMode="gray">
          <a:xfrm>
            <a:off x="283465" y="255906"/>
            <a:ext cx="5598967" cy="597132"/>
          </a:xfrm>
          <a:prstGeom prst="rect">
            <a:avLst/>
          </a:prstGeom>
        </p:spPr>
        <p:txBody>
          <a:bodyPr lIns="121899" tIns="60949" rIns="121899" bIns="60949"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0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47870" y="1335026"/>
            <a:ext cx="5735513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gray">
          <a:xfrm rot="10800000" flipH="1">
            <a:off x="6247870" y="255905"/>
            <a:ext cx="573551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7" name="Text Placeholder 2"/>
          <p:cNvSpPr>
            <a:spLocks noGrp="1"/>
          </p:cNvSpPr>
          <p:nvPr userDrawn="1">
            <p:ph type="body" idx="11" hasCustomPrompt="1"/>
          </p:nvPr>
        </p:nvSpPr>
        <p:spPr bwMode="gray">
          <a:xfrm>
            <a:off x="6247870" y="255906"/>
            <a:ext cx="5735513" cy="597132"/>
          </a:xfrm>
          <a:prstGeom prst="rect">
            <a:avLst/>
          </a:prstGeom>
        </p:spPr>
        <p:txBody>
          <a:bodyPr lIns="121899" tIns="60949" rIns="121899" bIns="60949" anchor="ctr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gray">
          <a:xfrm>
            <a:off x="19" y="253526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15" name="Freeform 12"/>
          <p:cNvSpPr>
            <a:spLocks/>
          </p:cNvSpPr>
          <p:nvPr userDrawn="1"/>
        </p:nvSpPr>
        <p:spPr bwMode="gray">
          <a:xfrm>
            <a:off x="11983384" y="60318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6"/>
          <p:cNvSpPr>
            <a:spLocks noGrp="1"/>
          </p:cNvSpPr>
          <p:nvPr>
            <p:ph type="title" hasCustomPrompt="1"/>
          </p:nvPr>
        </p:nvSpPr>
        <p:spPr bwMode="gray">
          <a:xfrm rot="21404489">
            <a:off x="1169804" y="1840492"/>
            <a:ext cx="9148279" cy="2828211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5400" b="1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gray">
          <a:xfrm flipH="1">
            <a:off x="9918049" y="2340369"/>
            <a:ext cx="2270776" cy="2926915"/>
          </a:xfrm>
          <a:prstGeom prst="rect">
            <a:avLst/>
          </a:prstGeom>
          <a:solidFill>
            <a:srgbClr val="D9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gray">
          <a:xfrm flipH="1">
            <a:off x="9914418" y="4097853"/>
            <a:ext cx="1709573" cy="1169432"/>
          </a:xfrm>
          <a:custGeom>
            <a:avLst/>
            <a:gdLst>
              <a:gd name="connsiteX0" fmla="*/ 0 w 1685260"/>
              <a:gd name="connsiteY0" fmla="*/ 0 h 1116419"/>
              <a:gd name="connsiteX1" fmla="*/ 1685260 w 1685260"/>
              <a:gd name="connsiteY1" fmla="*/ 0 h 1116419"/>
              <a:gd name="connsiteX2" fmla="*/ 1685260 w 1685260"/>
              <a:gd name="connsiteY2" fmla="*/ 1116419 h 1116419"/>
              <a:gd name="connsiteX3" fmla="*/ 0 w 1685260"/>
              <a:gd name="connsiteY3" fmla="*/ 1116419 h 1116419"/>
              <a:gd name="connsiteX4" fmla="*/ 0 w 1685260"/>
              <a:gd name="connsiteY4" fmla="*/ 0 h 1116419"/>
              <a:gd name="connsiteX0" fmla="*/ 0 w 1685260"/>
              <a:gd name="connsiteY0" fmla="*/ 0 h 1116419"/>
              <a:gd name="connsiteX1" fmla="*/ 1685260 w 1685260"/>
              <a:gd name="connsiteY1" fmla="*/ 0 h 1116419"/>
              <a:gd name="connsiteX2" fmla="*/ 1685260 w 1685260"/>
              <a:gd name="connsiteY2" fmla="*/ 1116419 h 1116419"/>
              <a:gd name="connsiteX3" fmla="*/ 31897 w 1685260"/>
              <a:gd name="connsiteY3" fmla="*/ 393405 h 1116419"/>
              <a:gd name="connsiteX4" fmla="*/ 0 w 1685260"/>
              <a:gd name="connsiteY4" fmla="*/ 0 h 1116419"/>
              <a:gd name="connsiteX0" fmla="*/ 54251 w 1653364"/>
              <a:gd name="connsiteY0" fmla="*/ 0 h 1116419"/>
              <a:gd name="connsiteX1" fmla="*/ 1653364 w 1653364"/>
              <a:gd name="connsiteY1" fmla="*/ 0 h 1116419"/>
              <a:gd name="connsiteX2" fmla="*/ 1653364 w 1653364"/>
              <a:gd name="connsiteY2" fmla="*/ 1116419 h 1116419"/>
              <a:gd name="connsiteX3" fmla="*/ 1 w 1653364"/>
              <a:gd name="connsiteY3" fmla="*/ 393405 h 1116419"/>
              <a:gd name="connsiteX4" fmla="*/ 54251 w 1653364"/>
              <a:gd name="connsiteY4" fmla="*/ 0 h 11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364" h="1116419">
                <a:moveTo>
                  <a:pt x="54251" y="0"/>
                </a:moveTo>
                <a:lnTo>
                  <a:pt x="1653364" y="0"/>
                </a:lnTo>
                <a:lnTo>
                  <a:pt x="1653364" y="1116419"/>
                </a:lnTo>
                <a:lnTo>
                  <a:pt x="1" y="393405"/>
                </a:lnTo>
                <a:lnTo>
                  <a:pt x="54251" y="0"/>
                </a:lnTo>
                <a:close/>
              </a:path>
            </a:pathLst>
          </a:custGeom>
          <a:solidFill>
            <a:srgbClr val="96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 flipH="1">
            <a:off x="6218556" y="584374"/>
            <a:ext cx="5405433" cy="3914431"/>
          </a:xfrm>
          <a:prstGeom prst="rect">
            <a:avLst/>
          </a:prstGeom>
          <a:solidFill>
            <a:srgbClr val="EC2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23861" y="673008"/>
            <a:ext cx="5794697" cy="5541527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buClr>
                <a:schemeClr val="accent1"/>
              </a:buCl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 bwMode="black">
          <a:xfrm>
            <a:off x="512856" y="6450846"/>
            <a:ext cx="3660575" cy="27697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 smtClean="0"/>
              <a:t>2013 LENOVO CONFIDENTIAL. All rights reserved.</a:t>
            </a:r>
            <a:endParaRPr lang="en-US" sz="1000" dirty="0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invGray">
          <a:xfrm flipH="1">
            <a:off x="82806" y="6501796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invGray">
          <a:xfrm flipH="1">
            <a:off x="-37030" y="6501795"/>
            <a:ext cx="119837" cy="305419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744">
                <a:moveTo>
                  <a:pt x="0" y="0"/>
                </a:moveTo>
                <a:lnTo>
                  <a:pt x="219" y="314"/>
                </a:lnTo>
                <a:lnTo>
                  <a:pt x="219" y="74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8" name="Rectangle 17"/>
          <p:cNvSpPr/>
          <p:nvPr userDrawn="1"/>
        </p:nvSpPr>
        <p:spPr bwMode="invGray">
          <a:xfrm>
            <a:off x="99341" y="6445126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7" y="6531452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2"/>
          <p:cNvSpPr>
            <a:spLocks noGrp="1"/>
          </p:cNvSpPr>
          <p:nvPr userDrawn="1">
            <p:ph type="body" idx="11"/>
          </p:nvPr>
        </p:nvSpPr>
        <p:spPr bwMode="gray">
          <a:xfrm>
            <a:off x="6566431" y="3937000"/>
            <a:ext cx="4672383" cy="3880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000" b="1" dirty="0" smtClean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15" name="Picture 29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6" r="69861" b="39550"/>
          <a:stretch/>
        </p:blipFill>
        <p:spPr bwMode="ltGray">
          <a:xfrm rot="16200000">
            <a:off x="8359978" y="-686803"/>
            <a:ext cx="1975252" cy="45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 userDrawn="1">
            <p:ph type="body" idx="10"/>
          </p:nvPr>
        </p:nvSpPr>
        <p:spPr bwMode="gray">
          <a:xfrm>
            <a:off x="6425689" y="795690"/>
            <a:ext cx="4848974" cy="200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 marL="154490" indent="-154490">
              <a:lnSpc>
                <a:spcPct val="95000"/>
              </a:lnSpc>
              <a:spcBef>
                <a:spcPts val="400"/>
              </a:spcBef>
              <a:buFontTx/>
              <a:buNone/>
              <a:defRPr lang="en-US" sz="2800" dirty="0" smtClean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401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invGray">
          <a:xfrm flipH="1">
            <a:off x="82806" y="6501796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4" name="Freeform 8"/>
          <p:cNvSpPr>
            <a:spLocks/>
          </p:cNvSpPr>
          <p:nvPr userDrawn="1"/>
        </p:nvSpPr>
        <p:spPr bwMode="invGray">
          <a:xfrm flipH="1">
            <a:off x="-37030" y="6501795"/>
            <a:ext cx="119837" cy="305419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744">
                <a:moveTo>
                  <a:pt x="0" y="0"/>
                </a:moveTo>
                <a:lnTo>
                  <a:pt x="219" y="314"/>
                </a:lnTo>
                <a:lnTo>
                  <a:pt x="219" y="74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5" name="Rectangle 4"/>
          <p:cNvSpPr/>
          <p:nvPr userDrawn="1"/>
        </p:nvSpPr>
        <p:spPr bwMode="invGray">
          <a:xfrm>
            <a:off x="99341" y="6445126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7" y="6531452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 bwMode="black">
          <a:xfrm>
            <a:off x="512856" y="6450846"/>
            <a:ext cx="3660575" cy="27697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>
            <a:defPPr>
              <a:defRPr lang="en-US"/>
            </a:defPPr>
            <a:lvl1pPr>
              <a:defRPr sz="1100" cap="all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 smtClean="0"/>
              <a:t>2013 LENOVO CONFIDENTIAL.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4" r:id="rId3"/>
    <p:sldLayoutId id="2147483661" r:id="rId4"/>
    <p:sldLayoutId id="2147483650" r:id="rId5"/>
    <p:sldLayoutId id="2147483662" r:id="rId6"/>
    <p:sldLayoutId id="2147483666" r:id="rId7"/>
    <p:sldLayoutId id="2147483667" r:id="rId8"/>
    <p:sldLayoutId id="2147483659" r:id="rId9"/>
    <p:sldLayoutId id="2147483657" r:id="rId10"/>
    <p:sldLayoutId id="2147483651" r:id="rId11"/>
    <p:sldLayoutId id="2147483664" r:id="rId12"/>
    <p:sldLayoutId id="214748366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 bwMode="black">
          <a:xfrm>
            <a:off x="513734" y="6492875"/>
            <a:ext cx="3926067" cy="215440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 smtClean="0">
                <a:solidFill>
                  <a:srgbClr val="939598"/>
                </a:solidFill>
                <a:cs typeface="Arial" pitchFamily="34" charset="0"/>
              </a:rPr>
              <a:t>2012 LENOVO CONFIDENTIAL. Lenovo and Towers Watson Use Only.</a:t>
            </a:r>
            <a:endParaRPr lang="en-US" sz="8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invGray">
          <a:xfrm flipH="1">
            <a:off x="82804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  <a:latin typeface="Foundry Gridnik Medium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invGray">
          <a:xfrm flipH="1">
            <a:off x="3" y="6530975"/>
            <a:ext cx="82040" cy="20320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056" name="Rectangle 35"/>
          <p:cNvSpPr>
            <a:spLocks noChangeArrowheads="1"/>
          </p:cNvSpPr>
          <p:nvPr/>
        </p:nvSpPr>
        <p:spPr bwMode="invGray">
          <a:xfrm>
            <a:off x="146946" y="6488113"/>
            <a:ext cx="309692" cy="2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042A5634-064D-4A2D-A9BF-B5DBBDB833CF}" type="slidenum">
              <a:rPr lang="en-US" sz="800">
                <a:solidFill>
                  <a:prstClr val="white"/>
                </a:solidFill>
                <a:cs typeface="Arial" pitchFamily="34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969" y="6553200"/>
            <a:ext cx="10098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 bwMode="black">
          <a:xfrm>
            <a:off x="513733" y="6492875"/>
            <a:ext cx="3926067" cy="215440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 smtClean="0">
                <a:solidFill>
                  <a:srgbClr val="939598"/>
                </a:solidFill>
                <a:cs typeface="Arial" pitchFamily="34" charset="0"/>
              </a:rPr>
              <a:t>2012 LENOVO CONFIDENTIAL. Lenovo and Towers Watson Use Only.</a:t>
            </a:r>
            <a:endParaRPr lang="en-US" sz="8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invGray">
          <a:xfrm flipH="1">
            <a:off x="82804" y="6530966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  <a:latin typeface="Foundry Gridnik Medium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invGray">
          <a:xfrm flipH="1">
            <a:off x="2" y="6530975"/>
            <a:ext cx="82040" cy="20320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056" name="Rectangle 35"/>
          <p:cNvSpPr>
            <a:spLocks noChangeArrowheads="1"/>
          </p:cNvSpPr>
          <p:nvPr/>
        </p:nvSpPr>
        <p:spPr bwMode="invGray">
          <a:xfrm>
            <a:off x="146945" y="6488113"/>
            <a:ext cx="309692" cy="2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042A5634-064D-4A2D-A9BF-B5DBBDB833CF}" type="slidenum">
              <a:rPr lang="en-US" sz="800">
                <a:solidFill>
                  <a:prstClr val="white"/>
                </a:solidFill>
                <a:cs typeface="Arial" pitchFamily="34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967" y="6553200"/>
            <a:ext cx="10098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58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3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tools/help/uiautomator/UiWatcher.html" TargetMode="External"/><Relationship Id="rId2" Type="http://schemas.openxmlformats.org/officeDocument/2006/relationships/hyperlink" Target="http://developer.android.com/tools/help/uiautomator/UiDevice.html#registerWatcher(java.lang.String, com.android.uiautomator.core.UiWatcher)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developer.android.com/tools/help/uiautomator/UiDevice.html#runWatchers()" TargetMode="External"/><Relationship Id="rId5" Type="http://schemas.openxmlformats.org/officeDocument/2006/relationships/hyperlink" Target="http://developer.android.com/tools/help/uiautomator/UiDevice.html#resetWatcherTriggers()" TargetMode="External"/><Relationship Id="rId4" Type="http://schemas.openxmlformats.org/officeDocument/2006/relationships/hyperlink" Target="http://developer.android.com/tools/help/uiautomator/UiDevice.html#removeWatcher(java.lang.String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tools/help/uiautomator/UiDevice.html#hasWatcherTriggered(java.lang.String)" TargetMode="External"/><Relationship Id="rId2" Type="http://schemas.openxmlformats.org/officeDocument/2006/relationships/hyperlink" Target="http://developer.android.com/tools/help/uiautomator/UiDevice.html#hasAnyWatcherTriggered()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UiWatcher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</a:t>
            </a:r>
            <a:endParaRPr lang="zh-CN" alt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93" y="3784266"/>
            <a:ext cx="2730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557" y="246530"/>
            <a:ext cx="10351065" cy="1326321"/>
          </a:xfrm>
        </p:spPr>
        <p:txBody>
          <a:bodyPr/>
          <a:lstStyle/>
          <a:p>
            <a:r>
              <a:rPr lang="zh-CN" altLang="en-US" dirty="0" smtClean="0"/>
              <a:t>重置监听与检查监听运行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3726" y="1692627"/>
            <a:ext cx="11905099" cy="489364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重置已经触发过的监听</a:t>
            </a:r>
          </a:p>
          <a:p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en-US" altLang="zh-CN" dirty="0" err="1">
                <a:solidFill>
                  <a:srgbClr val="00E000"/>
                </a:solidFill>
                <a:latin typeface="Consolas" panose="020B0609020204030204" pitchFamily="49" charset="0"/>
              </a:rPr>
              <a:t>UiDevice.getInstance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dirty="0" err="1">
                <a:solidFill>
                  <a:srgbClr val="00E000"/>
                </a:solidFill>
                <a:latin typeface="Consolas" panose="020B0609020204030204" pitchFamily="49" charset="0"/>
              </a:rPr>
              <a:t>resetWatcherTriggers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检查监听器是否被运行过</a:t>
            </a:r>
          </a:p>
          <a:p>
            <a:r>
              <a:rPr lang="en-US" altLang="zh-CN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boolean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>
                <a:solidFill>
                  <a:srgbClr val="BED6FF"/>
                </a:solidFill>
                <a:latin typeface="Consolas" panose="020B0609020204030204" pitchFamily="49" charset="0"/>
              </a:rPr>
              <a:t>phone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= </a:t>
            </a:r>
            <a:r>
              <a:rPr lang="en-US" altLang="zh-CN" b="1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b="1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b="1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hasWatcherTriggered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err="1">
                <a:solidFill>
                  <a:srgbClr val="DC78DC"/>
                </a:solidFill>
                <a:latin typeface="Consolas" panose="020B0609020204030204" pitchFamily="49" charset="0"/>
              </a:rPr>
              <a:t>answerThePhone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boolean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>
                <a:solidFill>
                  <a:srgbClr val="BED6FF"/>
                </a:solidFill>
                <a:latin typeface="Consolas" panose="020B0609020204030204" pitchFamily="49" charset="0"/>
              </a:rPr>
              <a:t>mms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= </a:t>
            </a:r>
            <a:r>
              <a:rPr lang="en-US" altLang="zh-CN" b="1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b="1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b="1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hasWatcherTriggered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i="1" dirty="0">
                <a:solidFill>
                  <a:srgbClr val="DC78DC"/>
                </a:solidFill>
                <a:latin typeface="Consolas" panose="020B0609020204030204" pitchFamily="49" charset="0"/>
              </a:rPr>
              <a:t>"mms"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boolean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>
                <a:solidFill>
                  <a:srgbClr val="BED6FF"/>
                </a:solidFill>
                <a:latin typeface="Consolas" panose="020B0609020204030204" pitchFamily="49" charset="0"/>
              </a:rPr>
              <a:t>alarm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= </a:t>
            </a:r>
            <a:r>
              <a:rPr lang="en-US" altLang="zh-CN" b="1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b="1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b="1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hasWatcherTriggered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i="1" dirty="0">
                <a:solidFill>
                  <a:srgbClr val="DC78DC"/>
                </a:solidFill>
                <a:latin typeface="Consolas" panose="020B0609020204030204" pitchFamily="49" charset="0"/>
              </a:rPr>
              <a:t>"alarm"</a:t>
            </a:r>
            <a:r>
              <a:rPr lang="en-US" altLang="zh-CN" b="1" i="1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(</a:t>
            </a:r>
            <a:r>
              <a:rPr lang="en-US" altLang="zh-CN" b="1" dirty="0">
                <a:solidFill>
                  <a:srgbClr val="79ABFF"/>
                </a:solidFill>
                <a:latin typeface="Consolas" panose="020B0609020204030204" pitchFamily="49" charset="0"/>
              </a:rPr>
              <a:t>phone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== 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true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System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dirty="0" err="1">
                <a:solidFill>
                  <a:srgbClr val="EFC090"/>
                </a:solidFill>
                <a:latin typeface="Consolas" panose="020B0609020204030204" pitchFamily="49" charset="0"/>
              </a:rPr>
              <a:t>out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.println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dirty="0">
                <a:solidFill>
                  <a:srgbClr val="DC78DC"/>
                </a:solidFill>
                <a:latin typeface="Consolas" panose="020B0609020204030204" pitchFamily="49" charset="0"/>
              </a:rPr>
              <a:t>电话监听器运行过了</a:t>
            </a:r>
            <a:r>
              <a:rPr lang="en-US" altLang="zh-CN" dirty="0" smtClean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smtClean="0">
                <a:solidFill>
                  <a:srgbClr val="D0D0D0"/>
                </a:solidFill>
                <a:latin typeface="Consolas" panose="020B0609020204030204" pitchFamily="49" charset="0"/>
              </a:rPr>
              <a:t>);}</a:t>
            </a:r>
            <a:endParaRPr lang="en-US" altLang="zh-CN" dirty="0">
              <a:solidFill>
                <a:srgbClr val="D0D0D0"/>
              </a:solidFill>
              <a:latin typeface="Consolas" panose="020B0609020204030204" pitchFamily="49" charset="0"/>
            </a:endParaRPr>
          </a:p>
          <a:p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(</a:t>
            </a:r>
            <a:r>
              <a:rPr lang="en-US" altLang="zh-CN" b="1" dirty="0">
                <a:solidFill>
                  <a:srgbClr val="79ABFF"/>
                </a:solidFill>
                <a:latin typeface="Consolas" panose="020B0609020204030204" pitchFamily="49" charset="0"/>
              </a:rPr>
              <a:t>mms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== 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true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System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dirty="0" err="1">
                <a:solidFill>
                  <a:srgbClr val="EFC090"/>
                </a:solidFill>
                <a:latin typeface="Consolas" panose="020B0609020204030204" pitchFamily="49" charset="0"/>
              </a:rPr>
              <a:t>out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.println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dirty="0">
                <a:solidFill>
                  <a:srgbClr val="DC78DC"/>
                </a:solidFill>
                <a:latin typeface="Consolas" panose="020B0609020204030204" pitchFamily="49" charset="0"/>
              </a:rPr>
              <a:t>短信听器运行过了</a:t>
            </a:r>
            <a:r>
              <a:rPr lang="en-US" altLang="zh-CN" dirty="0" smtClean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smtClean="0">
                <a:solidFill>
                  <a:srgbClr val="D0D0D0"/>
                </a:solidFill>
                <a:latin typeface="Consolas" panose="020B0609020204030204" pitchFamily="49" charset="0"/>
              </a:rPr>
              <a:t>);}</a:t>
            </a:r>
            <a:endParaRPr lang="en-US" altLang="zh-CN" dirty="0">
              <a:solidFill>
                <a:srgbClr val="D0D0D0"/>
              </a:solidFill>
              <a:latin typeface="Consolas" panose="020B0609020204030204" pitchFamily="49" charset="0"/>
            </a:endParaRPr>
          </a:p>
          <a:p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(</a:t>
            </a:r>
            <a:r>
              <a:rPr lang="en-US" altLang="zh-CN" b="1" dirty="0">
                <a:solidFill>
                  <a:srgbClr val="79ABFF"/>
                </a:solidFill>
                <a:latin typeface="Consolas" panose="020B0609020204030204" pitchFamily="49" charset="0"/>
              </a:rPr>
              <a:t>alarm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== 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true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System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dirty="0" err="1">
                <a:solidFill>
                  <a:srgbClr val="EFC090"/>
                </a:solidFill>
                <a:latin typeface="Consolas" panose="020B0609020204030204" pitchFamily="49" charset="0"/>
              </a:rPr>
              <a:t>out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.println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dirty="0">
                <a:solidFill>
                  <a:srgbClr val="DC78DC"/>
                </a:solidFill>
                <a:latin typeface="Consolas" panose="020B0609020204030204" pitchFamily="49" charset="0"/>
              </a:rPr>
              <a:t>闹钟监听器运行过了</a:t>
            </a:r>
            <a:r>
              <a:rPr lang="en-US" altLang="zh-CN" dirty="0" smtClean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smtClean="0">
                <a:solidFill>
                  <a:srgbClr val="D0D0D0"/>
                </a:solidFill>
                <a:latin typeface="Consolas" panose="020B0609020204030204" pitchFamily="49" charset="0"/>
              </a:rPr>
              <a:t>);}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 smtClean="0"/>
              <a:t>复习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83726" y="2801276"/>
            <a:ext cx="4032780" cy="8653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/>
              <a:t>UiSelector</a:t>
            </a:r>
            <a:r>
              <a:rPr lang="en-US" altLang="zh-CN" sz="3200" dirty="0"/>
              <a:t>  </a:t>
            </a:r>
            <a:r>
              <a:rPr lang="zh-CN" altLang="en-US" sz="3200" dirty="0" smtClean="0"/>
              <a:t>选择条件</a:t>
            </a:r>
            <a:endParaRPr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5499848" y="1626241"/>
            <a:ext cx="4464422" cy="87550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Uiobject   </a:t>
            </a:r>
            <a:r>
              <a:rPr lang="zh-CN" altLang="en-US" sz="3200" dirty="0"/>
              <a:t>操作对象</a:t>
            </a:r>
            <a:r>
              <a:rPr lang="en-US" altLang="zh-CN" sz="3200" dirty="0"/>
              <a:t> </a:t>
            </a:r>
            <a:endParaRPr lang="zh-CN" altLang="en-US" sz="3200" dirty="0"/>
          </a:p>
        </p:txBody>
      </p:sp>
      <p:sp>
        <p:nvSpPr>
          <p:cNvPr id="5" name="圆角矩形 4"/>
          <p:cNvSpPr/>
          <p:nvPr/>
        </p:nvSpPr>
        <p:spPr>
          <a:xfrm>
            <a:off x="283726" y="1703176"/>
            <a:ext cx="4032780" cy="79889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UiDevice   </a:t>
            </a:r>
            <a:r>
              <a:rPr lang="zh-CN" altLang="en-US" sz="3200" dirty="0"/>
              <a:t>操作设备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499848" y="3360402"/>
            <a:ext cx="4464422" cy="7988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/>
              <a:t>UiCollection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对象集合</a:t>
            </a:r>
            <a:endParaRPr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5499848" y="5017953"/>
            <a:ext cx="4464422" cy="7988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UiScrollable</a:t>
            </a:r>
            <a:r>
              <a:rPr lang="zh-CN" altLang="en-US" sz="3200" dirty="0" smtClean="0"/>
              <a:t> 滚动对象</a:t>
            </a:r>
            <a:endParaRPr lang="zh-CN" altLang="en-US" sz="3200" dirty="0"/>
          </a:p>
        </p:txBody>
      </p:sp>
      <p:cxnSp>
        <p:nvCxnSpPr>
          <p:cNvPr id="9" name="肘形连接符 8"/>
          <p:cNvCxnSpPr>
            <a:stCxn id="6" idx="3"/>
            <a:endCxn id="4" idx="3"/>
          </p:cNvCxnSpPr>
          <p:nvPr/>
        </p:nvCxnSpPr>
        <p:spPr>
          <a:xfrm flipV="1">
            <a:off x="9964270" y="2063995"/>
            <a:ext cx="12700" cy="1695856"/>
          </a:xfrm>
          <a:prstGeom prst="bentConnector3">
            <a:avLst>
              <a:gd name="adj1" fmla="val 6247063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>
            <a:stCxn id="7" idx="3"/>
            <a:endCxn id="6" idx="3"/>
          </p:cNvCxnSpPr>
          <p:nvPr/>
        </p:nvCxnSpPr>
        <p:spPr>
          <a:xfrm flipV="1">
            <a:off x="9964270" y="3759851"/>
            <a:ext cx="12700" cy="1657551"/>
          </a:xfrm>
          <a:prstGeom prst="bentConnector3">
            <a:avLst>
              <a:gd name="adj1" fmla="val 1440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83726" y="4656808"/>
            <a:ext cx="4032780" cy="8653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/>
              <a:t>UiWatcher</a:t>
            </a:r>
            <a:r>
              <a:rPr lang="en-US" altLang="zh-CN" sz="3200" dirty="0" smtClean="0"/>
              <a:t>  </a:t>
            </a:r>
            <a:r>
              <a:rPr lang="zh-CN" altLang="en-US" sz="3200" dirty="0" smtClean="0"/>
              <a:t>监听器</a:t>
            </a:r>
            <a:endParaRPr lang="zh-CN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5109882" y="954741"/>
            <a:ext cx="6925236" cy="5567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42871"/>
            <a:ext cx="12188826" cy="597132"/>
          </a:xfrm>
          <a:solidFill>
            <a:schemeClr val="accent2"/>
          </a:solidFill>
        </p:spPr>
        <p:txBody>
          <a:bodyPr/>
          <a:lstStyle/>
          <a:p>
            <a:r>
              <a:rPr lang="zh-CN" altLang="en-US" dirty="0" smtClean="0"/>
              <a:t>复习   通过一个例子使用</a:t>
            </a:r>
            <a:r>
              <a:rPr lang="en-US" altLang="zh-CN" dirty="0" err="1" smtClean="0"/>
              <a:t>uiautomator</a:t>
            </a:r>
            <a:r>
              <a:rPr lang="zh-CN" altLang="en-US" dirty="0" smtClean="0"/>
              <a:t>所有的类来实现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58537" y="955306"/>
            <a:ext cx="11429999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打开文件管家</a:t>
            </a: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zh-CN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进入内置存储卡</a:t>
            </a: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zh-CN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滚动到</a:t>
            </a: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Pictures</a:t>
            </a:r>
            <a:r>
              <a:rPr lang="zh-CN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文件夹</a:t>
            </a: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zh-CN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点击进入</a:t>
            </a: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—HOME</a:t>
            </a:r>
            <a:r>
              <a:rPr lang="zh-CN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键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9239"/>
            <a:ext cx="12188826" cy="489364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launchApp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err="1">
                <a:solidFill>
                  <a:srgbClr val="DC78DC"/>
                </a:solidFill>
                <a:latin typeface="Consolas" panose="020B0609020204030204" pitchFamily="49" charset="0"/>
              </a:rPr>
              <a:t>com.lenovo.FileBrowser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, </a:t>
            </a:r>
            <a:r>
              <a:rPr lang="en-US" altLang="zh-CN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err="1">
                <a:solidFill>
                  <a:srgbClr val="DC78DC"/>
                </a:solidFill>
                <a:latin typeface="Consolas" panose="020B0609020204030204" pitchFamily="49" charset="0"/>
              </a:rPr>
              <a:t>com.lenovo.FileBrowser.activities.FileBrowserMain</a:t>
            </a:r>
            <a:r>
              <a:rPr lang="en-US" altLang="zh-CN" dirty="0" smtClean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dirty="0" smtClean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b="1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b="1" dirty="0">
                <a:solidFill>
                  <a:srgbClr val="00E000"/>
                </a:solidFill>
                <a:latin typeface="Consolas" panose="020B0609020204030204" pitchFamily="49" charset="0"/>
              </a:rPr>
              <a:t>声明内置存储卡文本</a:t>
            </a:r>
            <a:r>
              <a:rPr lang="zh-CN" altLang="en-US" b="1" dirty="0" smtClean="0">
                <a:solidFill>
                  <a:srgbClr val="00E000"/>
                </a:solidFill>
                <a:latin typeface="Consolas" panose="020B0609020204030204" pitchFamily="49" charset="0"/>
              </a:rPr>
              <a:t>对象</a:t>
            </a:r>
            <a:endParaRPr lang="en-US" altLang="zh-CN" dirty="0">
              <a:solidFill>
                <a:srgbClr val="D0D0D0"/>
              </a:solidFill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UiObject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BED6FF"/>
                </a:solidFill>
                <a:latin typeface="Consolas" panose="020B0609020204030204" pitchFamily="49" charset="0"/>
              </a:rPr>
              <a:t>build_in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=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UiObject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UiSelector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().text(</a:t>
            </a:r>
            <a:r>
              <a:rPr lang="en-US" altLang="zh-CN" b="1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b="1" dirty="0">
                <a:solidFill>
                  <a:srgbClr val="DC78DC"/>
                </a:solidFill>
                <a:latin typeface="Consolas" panose="020B0609020204030204" pitchFamily="49" charset="0"/>
              </a:rPr>
              <a:t>内置存储卡</a:t>
            </a:r>
            <a:r>
              <a:rPr lang="en-US" altLang="zh-CN" b="1" dirty="0" smtClean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b="1" dirty="0" smtClean="0">
                <a:solidFill>
                  <a:srgbClr val="D0D0D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zh-CN" dirty="0" smtClean="0">
                <a:solidFill>
                  <a:srgbClr val="79ABFF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 smtClean="0">
                <a:solidFill>
                  <a:srgbClr val="79ABFF"/>
                </a:solidFill>
                <a:latin typeface="Consolas" panose="020B0609020204030204" pitchFamily="49" charset="0"/>
              </a:rPr>
              <a:t>build_in</a:t>
            </a:r>
            <a:r>
              <a:rPr lang="en-US" altLang="zh-CN" dirty="0" err="1" smtClean="0">
                <a:solidFill>
                  <a:srgbClr val="D0D0D0"/>
                </a:solidFill>
                <a:latin typeface="Consolas" panose="020B0609020204030204" pitchFamily="49" charset="0"/>
              </a:rPr>
              <a:t>.click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点击内置存储卡</a:t>
            </a:r>
          </a:p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UiScrollable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>
                <a:solidFill>
                  <a:srgbClr val="BED6FF"/>
                </a:solidFill>
                <a:latin typeface="Consolas" panose="020B0609020204030204" pitchFamily="49" charset="0"/>
              </a:rPr>
              <a:t>list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=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UiScrollable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 smtClean="0">
                <a:solidFill>
                  <a:srgbClr val="D0D0D0"/>
                </a:solidFill>
                <a:latin typeface="Consolas" panose="020B0609020204030204" pitchFamily="49" charset="0"/>
              </a:rPr>
              <a:t>         </a:t>
            </a:r>
            <a:r>
              <a:rPr lang="en-US" altLang="zh-CN" b="1" dirty="0" err="1" smtClean="0">
                <a:solidFill>
                  <a:srgbClr val="D0D0D0"/>
                </a:solidFill>
                <a:latin typeface="Consolas" panose="020B0609020204030204" pitchFamily="49" charset="0"/>
              </a:rPr>
              <a:t>UiSelector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().scrollable(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true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));</a:t>
            </a:r>
            <a:r>
              <a:rPr lang="en-US" altLang="zh-CN" b="1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b="1" dirty="0">
                <a:solidFill>
                  <a:srgbClr val="00E000"/>
                </a:solidFill>
                <a:latin typeface="Consolas" panose="020B0609020204030204" pitchFamily="49" charset="0"/>
              </a:rPr>
              <a:t>根据滚动属性条件声明列表对象</a:t>
            </a:r>
          </a:p>
          <a:p>
            <a:r>
              <a:rPr lang="zh-CN" altLang="en-US" dirty="0">
                <a:solidFill>
                  <a:srgbClr val="D0D0D0"/>
                </a:solidFill>
                <a:latin typeface="Consolas" panose="020B0609020204030204" pitchFamily="49" charset="0"/>
              </a:rPr>
              <a:t>     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使用正则匹配条件声明文件夹名称对象</a:t>
            </a:r>
          </a:p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UiObject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>
                <a:solidFill>
                  <a:srgbClr val="BED6FF"/>
                </a:solidFill>
                <a:latin typeface="Consolas" panose="020B0609020204030204" pitchFamily="49" charset="0"/>
              </a:rPr>
              <a:t>pictures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=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UiObject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UiSelector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textMatches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dirty="0">
                <a:solidFill>
                  <a:srgbClr val="DC78DC"/>
                </a:solidFill>
                <a:latin typeface="Consolas" panose="020B0609020204030204" pitchFamily="49" charset="0"/>
              </a:rPr>
              <a:t>"Pictures\\s\\(\\d+\\)"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79ABFF"/>
                </a:solidFill>
                <a:latin typeface="Consolas" panose="020B0609020204030204" pitchFamily="49" charset="0"/>
              </a:rPr>
              <a:t>list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.scrollIntoView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79ABFF"/>
                </a:solidFill>
                <a:latin typeface="Consolas" panose="020B0609020204030204" pitchFamily="49" charset="0"/>
              </a:rPr>
              <a:t>pictures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滚动到对象</a:t>
            </a:r>
          </a:p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79ABFF"/>
                </a:solidFill>
                <a:latin typeface="Consolas" panose="020B0609020204030204" pitchFamily="49" charset="0"/>
              </a:rPr>
              <a:t>pictures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.clickAndWaitForNewWindow</a:t>
            </a:r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点击对象等待新窗口</a:t>
            </a:r>
          </a:p>
          <a:p>
            <a:r>
              <a:rPr lang="en-US" altLang="zh-CN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pressHome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  <a:r>
              <a:rPr lang="en-US" altLang="zh-CN" i="1" dirty="0">
                <a:solidFill>
                  <a:srgbClr val="00E000"/>
                </a:solidFill>
                <a:latin typeface="Consolas" panose="020B0609020204030204" pitchFamily="49" charset="0"/>
              </a:rPr>
              <a:t>//</a:t>
            </a:r>
            <a:r>
              <a:rPr lang="zh-CN" altLang="en-US" i="1" dirty="0">
                <a:solidFill>
                  <a:srgbClr val="00E000"/>
                </a:solidFill>
                <a:latin typeface="Consolas" panose="020B0609020204030204" pitchFamily="49" charset="0"/>
              </a:rPr>
              <a:t>按</a:t>
            </a:r>
            <a:r>
              <a:rPr lang="en-US" altLang="zh-CN" i="1" dirty="0">
                <a:solidFill>
                  <a:srgbClr val="00E000"/>
                </a:solidFill>
                <a:latin typeface="Consolas" panose="020B0609020204030204" pitchFamily="49" charset="0"/>
              </a:rPr>
              <a:t>Home</a:t>
            </a:r>
            <a:r>
              <a:rPr lang="zh-CN" altLang="en-US" i="1" dirty="0">
                <a:solidFill>
                  <a:srgbClr val="00E000"/>
                </a:solidFill>
                <a:latin typeface="Consolas" panose="020B0609020204030204" pitchFamily="49" charset="0"/>
              </a:rPr>
              <a:t>键回到桌面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4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/>
              <a:t>checkforCondition    </a:t>
            </a:r>
            <a:r>
              <a:rPr lang="zh-CN" altLang="en-US" dirty="0" smtClean="0"/>
              <a:t>中断监听检查条件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581143" y="1234896"/>
            <a:ext cx="10889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D0D0"/>
                </a:solidFill>
                <a:highlight>
                  <a:srgbClr val="202030"/>
                </a:highlight>
                <a:latin typeface="Consolas" panose="020B0609020204030204" pitchFamily="49" charset="0"/>
              </a:rPr>
              <a:t>public</a:t>
            </a:r>
            <a:r>
              <a:rPr lang="en-US" altLang="zh-CN" sz="4000" b="1" dirty="0">
                <a:solidFill>
                  <a:srgbClr val="D0D0D0"/>
                </a:solidFill>
                <a:highlight>
                  <a:srgbClr val="202030"/>
                </a:highlight>
                <a:latin typeface="Consolas" panose="020B0609020204030204" pitchFamily="49" charset="0"/>
              </a:rPr>
              <a:t> </a:t>
            </a:r>
            <a:r>
              <a:rPr lang="en-US" altLang="zh-CN" sz="4000" b="1" dirty="0" err="1">
                <a:solidFill>
                  <a:srgbClr val="00D0D0"/>
                </a:solidFill>
                <a:highlight>
                  <a:srgbClr val="202030"/>
                </a:highlight>
                <a:latin typeface="Consolas" panose="020B0609020204030204" pitchFamily="49" charset="0"/>
              </a:rPr>
              <a:t>boolean</a:t>
            </a:r>
            <a:r>
              <a:rPr lang="en-US" altLang="zh-CN" sz="4000" b="1" dirty="0">
                <a:solidFill>
                  <a:srgbClr val="D0D0D0"/>
                </a:solidFill>
                <a:highlight>
                  <a:srgbClr val="202030"/>
                </a:highlight>
                <a:latin typeface="Consolas" panose="020B0609020204030204" pitchFamily="49" charset="0"/>
              </a:rPr>
              <a:t> </a:t>
            </a:r>
            <a:r>
              <a:rPr lang="en-US" altLang="zh-CN" sz="4000" b="1" dirty="0" err="1">
                <a:solidFill>
                  <a:srgbClr val="D0D0D0"/>
                </a:solidFill>
                <a:highlight>
                  <a:srgbClr val="202030"/>
                </a:highlight>
                <a:latin typeface="Consolas" panose="020B0609020204030204" pitchFamily="49" charset="0"/>
              </a:rPr>
              <a:t>checkForCondition</a:t>
            </a:r>
            <a:r>
              <a:rPr lang="en-US" altLang="zh-CN" sz="4000" b="1" dirty="0">
                <a:solidFill>
                  <a:srgbClr val="D0D0D0"/>
                </a:solidFill>
                <a:highlight>
                  <a:srgbClr val="202030"/>
                </a:highlight>
                <a:latin typeface="Consolas" panose="020B0609020204030204" pitchFamily="49" charset="0"/>
              </a:rPr>
              <a:t>();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221900" y="2342262"/>
            <a:ext cx="11607682" cy="30469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在测试框架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无法找到一个匹配时，使用</a:t>
            </a:r>
            <a:r>
              <a:rPr lang="en-US" altLang="zh-CN" sz="3200" dirty="0" err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uiselector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测试框架将自动调用此处理程序方法。</a:t>
            </a:r>
            <a:r>
              <a:rPr lang="zh-CN" altLang="en-US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在超时未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找到匹配项时</a:t>
            </a:r>
            <a:r>
              <a:rPr lang="zh-CN" altLang="en-US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，框架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调用</a:t>
            </a:r>
            <a:r>
              <a:rPr lang="en-US" altLang="zh-CN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checkforCondition</a:t>
            </a:r>
            <a:r>
              <a:rPr lang="en-US" altLang="zh-CN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()</a:t>
            </a:r>
            <a:r>
              <a:rPr lang="zh-CN" altLang="en-US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方法查找设备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上的所有已注册</a:t>
            </a:r>
            <a:r>
              <a:rPr lang="zh-CN" altLang="en-US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的监听检查条件。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您可以使用此方法来</a:t>
            </a:r>
            <a:r>
              <a:rPr lang="zh-CN" altLang="en-US" sz="32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处理中断问题保证测试用例正常运行。</a:t>
            </a:r>
            <a:endParaRPr lang="en-US" altLang="zh-CN" sz="32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i="1" dirty="0" smtClean="0">
                <a:solidFill>
                  <a:srgbClr val="FF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例如</a:t>
            </a:r>
            <a:r>
              <a:rPr lang="zh-CN" altLang="en-US" sz="3200" i="1" dirty="0">
                <a:solidFill>
                  <a:srgbClr val="FF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，如果出现一个对话框，您可以检查</a:t>
            </a:r>
            <a:r>
              <a:rPr lang="zh-CN" altLang="en-US" sz="3200" i="1" dirty="0" smtClean="0">
                <a:solidFill>
                  <a:srgbClr val="FF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是否是运营商发来的服务信息而不是出现测试异常</a:t>
            </a:r>
            <a:r>
              <a:rPr lang="zh-CN" altLang="en-US" sz="3200" dirty="0" smtClean="0">
                <a:solidFill>
                  <a:srgbClr val="FF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dirty="0">
              <a:solidFill>
                <a:srgbClr val="FF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 err="1"/>
              <a:t>checkforCondition</a:t>
            </a:r>
            <a:r>
              <a:rPr lang="en-US" altLang="zh-CN" dirty="0"/>
              <a:t>    </a:t>
            </a:r>
            <a:r>
              <a:rPr lang="zh-CN" altLang="en-US" dirty="0" smtClean="0"/>
              <a:t>触发监听</a:t>
            </a:r>
            <a:r>
              <a:rPr lang="zh-CN" altLang="en-US" dirty="0"/>
              <a:t>检查条件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327679" y="1640537"/>
            <a:ext cx="7624482" cy="82027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err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UiSelector</a:t>
            </a:r>
            <a:r>
              <a:rPr lang="zh-CN" altLang="en-US" sz="48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条件无法匹配对象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156900" y="3622270"/>
            <a:ext cx="6526320" cy="1143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</a:rPr>
              <a:t>调用所有已经运行的监听器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550476" y="2749921"/>
            <a:ext cx="1371600" cy="65890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4662" y="5431746"/>
            <a:ext cx="111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Arial" pitchFamily="34" charset="0"/>
                <a:cs typeface="Arial" pitchFamily="34" charset="0"/>
              </a:rPr>
              <a:t>Uidevice</a:t>
            </a:r>
            <a:r>
              <a:rPr lang="zh-CN" altLang="en-US" sz="3600" dirty="0" smtClean="0">
                <a:latin typeface="Arial" pitchFamily="34" charset="0"/>
                <a:cs typeface="Arial" pitchFamily="34" charset="0"/>
              </a:rPr>
              <a:t>操作不会出现脚本错误，不会触发监听器</a:t>
            </a:r>
          </a:p>
        </p:txBody>
      </p:sp>
    </p:spTree>
    <p:extLst>
      <p:ext uri="{BB962C8B-B14F-4D97-AF65-F5344CB8AC3E}">
        <p14:creationId xmlns:p14="http://schemas.microsoft.com/office/powerpoint/2010/main" val="35491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8750" y="0"/>
            <a:ext cx="10351065" cy="1326321"/>
          </a:xfrm>
        </p:spPr>
        <p:txBody>
          <a:bodyPr/>
          <a:lstStyle/>
          <a:p>
            <a:r>
              <a:rPr lang="zh-CN" altLang="en-US" dirty="0" smtClean="0"/>
              <a:t>二、监听器操作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71516"/>
              </p:ext>
            </p:extLst>
          </p:nvPr>
        </p:nvGraphicFramePr>
        <p:xfrm>
          <a:off x="551133" y="1171499"/>
          <a:ext cx="11214442" cy="3403609"/>
        </p:xfrm>
        <a:graphic>
          <a:graphicData uri="http://schemas.openxmlformats.org/drawingml/2006/table">
            <a:tbl>
              <a:tblPr/>
              <a:tblGrid>
                <a:gridCol w="1788625"/>
                <a:gridCol w="9425817"/>
              </a:tblGrid>
              <a:tr h="600502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void</a:t>
                      </a: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registerWatcher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(String name, </a:t>
                      </a: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UiWatcher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watcher)</a:t>
                      </a:r>
                    </a:p>
                    <a:p>
                      <a:pPr algn="l" fontAlgn="t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注册一个监听器，当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UiSelector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无法匹配到对象的时候，触发监听器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0501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void</a:t>
                      </a: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removeWatcher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(String name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 fontAlgn="t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取消之前注册的指定监听器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void</a:t>
                      </a: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resetWatcherTriggers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()</a:t>
                      </a:r>
                    </a:p>
                    <a:p>
                      <a:pPr marL="0" marR="0" indent="0" algn="l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重置已触发过的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UiWatcher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，重置后相当于没运行过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/>
                      <a:endParaRPr lang="en-U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3206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void</a:t>
                      </a: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runWatchers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()</a:t>
                      </a:r>
                    </a:p>
                    <a:p>
                      <a:pPr marL="0" marR="0" indent="0" algn="l" defTabSz="121898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强制运行所有的监听器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50" marR="76250" marT="25417" marB="25417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770095" y="4827494"/>
            <a:ext cx="650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Arial" pitchFamily="34" charset="0"/>
                <a:cs typeface="Arial" pitchFamily="34" charset="0"/>
              </a:rPr>
              <a:t>监听器要在中断代码之前运行</a:t>
            </a:r>
          </a:p>
        </p:txBody>
      </p:sp>
    </p:spTree>
    <p:extLst>
      <p:ext uri="{BB962C8B-B14F-4D97-AF65-F5344CB8AC3E}">
        <p14:creationId xmlns:p14="http://schemas.microsoft.com/office/powerpoint/2010/main" val="7000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三、检查监听器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82129"/>
              </p:ext>
            </p:extLst>
          </p:nvPr>
        </p:nvGraphicFramePr>
        <p:xfrm>
          <a:off x="537685" y="1088474"/>
          <a:ext cx="11214442" cy="2016108"/>
        </p:xfrm>
        <a:graphic>
          <a:graphicData uri="http://schemas.openxmlformats.org/drawingml/2006/table">
            <a:tbl>
              <a:tblPr/>
              <a:tblGrid>
                <a:gridCol w="1811134"/>
                <a:gridCol w="9403308"/>
              </a:tblGrid>
              <a:tr h="675791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boolean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321" marR="94321" marT="31440" marB="314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hasAnyWatcherTriggered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()</a:t>
                      </a:r>
                    </a:p>
                    <a:p>
                      <a:pPr algn="l" fontAlgn="t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检查是否有监听器触发过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321" marR="94321" marT="31440" marB="314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21708"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boolean</a:t>
                      </a:r>
                    </a:p>
                  </a:txBody>
                  <a:tcPr marL="94321" marR="94321" marT="31440" marB="314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hasWatcherTriggered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(String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watcherName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 fontAlgn="t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检查某个特定的监听器是否触发过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321" marR="94321" marT="31440" marB="3144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947569" y="2741248"/>
            <a:ext cx="2858948" cy="1840045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代码例子</a:t>
            </a:r>
            <a:r>
              <a:rPr lang="en-US" altLang="zh-CN" dirty="0" smtClean="0">
                <a:solidFill>
                  <a:schemeClr val="tx1"/>
                </a:solidFill>
              </a:rPr>
              <a:t>java</a:t>
            </a:r>
            <a:r>
              <a:rPr lang="zh-CN" altLang="en-US" dirty="0" smtClean="0">
                <a:solidFill>
                  <a:schemeClr val="tx1"/>
                </a:solidFill>
              </a:rPr>
              <a:t>文件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监听器代码示例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3726" y="1020275"/>
            <a:ext cx="8389627" cy="53245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sz="2000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registerWatcher</a:t>
            </a:r>
            <a:r>
              <a:rPr lang="en-US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i="1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sz="2000" i="1" dirty="0" err="1">
                <a:solidFill>
                  <a:srgbClr val="DC78DC"/>
                </a:solidFill>
                <a:latin typeface="Consolas" panose="020B0609020204030204" pitchFamily="49" charset="0"/>
              </a:rPr>
              <a:t>answerThePhone</a:t>
            </a:r>
            <a:r>
              <a:rPr lang="en-US" altLang="zh-CN" sz="2000" i="1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UiWatcher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() </a:t>
            </a:r>
            <a:r>
              <a:rPr lang="en-US" altLang="zh-CN" sz="2000" b="1" dirty="0" smtClean="0">
                <a:solidFill>
                  <a:srgbClr val="D0D0D0"/>
                </a:solidFill>
                <a:latin typeface="Consolas" panose="020B0609020204030204" pitchFamily="49" charset="0"/>
              </a:rPr>
              <a:t>{</a:t>
            </a:r>
            <a:endParaRPr lang="zh-CN" altLang="en-US" sz="2000" dirty="0">
              <a:latin typeface="Consolas" panose="020B0609020204030204" pitchFamily="49" charset="0"/>
            </a:endParaRPr>
          </a:p>
          <a:p>
            <a:r>
              <a:rPr lang="en-US" altLang="zh-CN" sz="2000" dirty="0" err="1">
                <a:solidFill>
                  <a:srgbClr val="FF8080"/>
                </a:solidFill>
                <a:latin typeface="Consolas" panose="020B0609020204030204" pitchFamily="49" charset="0"/>
              </a:rPr>
              <a:t>UiObject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dirty="0" err="1">
                <a:solidFill>
                  <a:srgbClr val="BED6FF"/>
                </a:solidFill>
                <a:latin typeface="Consolas" panose="020B0609020204030204" pitchFamily="49" charset="0"/>
              </a:rPr>
              <a:t>jietingObject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 = </a:t>
            </a:r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UiObject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new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UiSelector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.text(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下拉接听</a:t>
            </a:r>
            <a:r>
              <a:rPr lang="en-US" altLang="zh-CN" sz="2000" dirty="0" smtClean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sz="2000" dirty="0" smtClean="0">
                <a:solidFill>
                  <a:srgbClr val="D0D0D0"/>
                </a:solidFill>
                <a:latin typeface="Consolas" panose="020B0609020204030204" pitchFamily="49" charset="0"/>
              </a:rPr>
              <a:t>));</a:t>
            </a:r>
            <a:endParaRPr lang="zh-CN" altLang="en-US" sz="2000" dirty="0">
              <a:latin typeface="Consolas" panose="020B0609020204030204" pitchFamily="49" charset="0"/>
            </a:endParaRPr>
          </a:p>
          <a:p>
            <a:r>
              <a:rPr lang="en-US" altLang="zh-CN" sz="2000" dirty="0">
                <a:solidFill>
                  <a:srgbClr val="FFFFFF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public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boolean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checkForCondition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altLang="zh-CN" sz="2000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en-US" altLang="zh-CN" sz="2000" b="1" dirty="0">
                <a:solidFill>
                  <a:srgbClr val="00FF00"/>
                </a:solidFill>
                <a:latin typeface="Consolas" panose="020B0609020204030204" pitchFamily="49" charset="0"/>
              </a:rPr>
              <a:t>TODO</a:t>
            </a:r>
            <a:r>
              <a:rPr lang="en-US" altLang="zh-CN" sz="2000" b="1" dirty="0">
                <a:solidFill>
                  <a:srgbClr val="00E000"/>
                </a:solidFill>
                <a:latin typeface="Consolas" panose="020B0609020204030204" pitchFamily="49" charset="0"/>
              </a:rPr>
              <a:t> Auto-generated method stub</a:t>
            </a:r>
          </a:p>
          <a:p>
            <a:r>
              <a:rPr lang="en-US" altLang="zh-CN" sz="2000" dirty="0" err="1">
                <a:solidFill>
                  <a:srgbClr val="FF8080"/>
                </a:solidFill>
                <a:latin typeface="Consolas" panose="020B0609020204030204" pitchFamily="49" charset="0"/>
              </a:rPr>
              <a:t>System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EFC090"/>
                </a:solidFill>
                <a:latin typeface="Consolas" panose="020B0609020204030204" pitchFamily="49" charset="0"/>
              </a:rPr>
              <a:t>out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.println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监听器检查函数开始运行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-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挂电话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2000" b="1" dirty="0" smtClean="0">
                <a:solidFill>
                  <a:srgbClr val="00D0D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000" b="1" dirty="0" smtClean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b="1" dirty="0" err="1">
                <a:solidFill>
                  <a:srgbClr val="BED6FF"/>
                </a:solidFill>
                <a:latin typeface="Consolas" panose="020B0609020204030204" pitchFamily="49" charset="0"/>
              </a:rPr>
              <a:t>jietingObject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.exists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altLang="zh-CN" sz="2000" dirty="0" err="1">
                <a:solidFill>
                  <a:srgbClr val="FF8080"/>
                </a:solidFill>
                <a:latin typeface="Consolas" panose="020B0609020204030204" pitchFamily="49" charset="0"/>
              </a:rPr>
              <a:t>System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EFC090"/>
                </a:solidFill>
                <a:latin typeface="Consolas" panose="020B0609020204030204" pitchFamily="49" charset="0"/>
              </a:rPr>
              <a:t>out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.println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监听器条件判断成功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--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挂电话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2000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>
                <a:solidFill>
                  <a:srgbClr val="BED6FF"/>
                </a:solidFill>
                <a:latin typeface="Consolas" panose="020B0609020204030204" pitchFamily="49" charset="0"/>
              </a:rPr>
              <a:t>y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= </a:t>
            </a:r>
            <a:r>
              <a:rPr lang="en-US" altLang="zh-CN" sz="2000" b="1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b="1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sz="2000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sz="2000" b="1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getDisplayHeight</a:t>
            </a:r>
            <a:r>
              <a:rPr lang="en-US" altLang="zh-CN" sz="2000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sz="2000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>
                <a:solidFill>
                  <a:srgbClr val="BED6FF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= </a:t>
            </a:r>
            <a:r>
              <a:rPr lang="en-US" altLang="zh-CN" sz="2000" b="1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sz="2000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b="1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sz="2000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sz="2000" b="1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getDisplayWidth</a:t>
            </a:r>
            <a:r>
              <a:rPr lang="en-US" altLang="zh-CN" sz="2000" b="1" i="1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fr-FR" altLang="zh-CN" sz="2000" dirty="0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fr-FR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fr-FR" altLang="zh-CN" sz="2000" i="1" dirty="0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().swipe(</a:t>
            </a:r>
            <a:r>
              <a:rPr lang="fr-FR" altLang="zh-CN" sz="2000" i="1" dirty="0">
                <a:solidFill>
                  <a:srgbClr val="79ABFF"/>
                </a:solidFill>
                <a:latin typeface="Consolas" panose="020B0609020204030204" pitchFamily="49" charset="0"/>
              </a:rPr>
              <a:t>x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 / </a:t>
            </a:r>
            <a:r>
              <a:rPr lang="fr-FR" altLang="zh-CN" sz="2000" i="1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, </a:t>
            </a:r>
            <a:r>
              <a:rPr lang="fr-FR" altLang="zh-CN" sz="2000" i="1" dirty="0">
                <a:solidFill>
                  <a:srgbClr val="79ABFF"/>
                </a:solidFill>
                <a:latin typeface="Consolas" panose="020B0609020204030204" pitchFamily="49" charset="0"/>
              </a:rPr>
              <a:t>y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 / </a:t>
            </a:r>
            <a:r>
              <a:rPr lang="fr-FR" altLang="zh-CN" sz="2000" i="1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, </a:t>
            </a:r>
            <a:r>
              <a:rPr lang="fr-FR" altLang="zh-CN" sz="2000" i="1" dirty="0">
                <a:solidFill>
                  <a:srgbClr val="79ABFF"/>
                </a:solidFill>
                <a:latin typeface="Consolas" panose="020B0609020204030204" pitchFamily="49" charset="0"/>
              </a:rPr>
              <a:t>x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 / </a:t>
            </a:r>
            <a:r>
              <a:rPr lang="fr-FR" altLang="zh-CN" sz="2000" i="1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fr-FR" altLang="zh-CN" sz="2000" i="1" dirty="0">
                <a:solidFill>
                  <a:srgbClr val="D0D0D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2000" dirty="0">
                <a:solidFill>
                  <a:srgbClr val="FFFF00"/>
                </a:solidFill>
                <a:latin typeface="Consolas" panose="020B0609020204030204" pitchFamily="49" charset="0"/>
              </a:rPr>
              <a:t>10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, </a:t>
            </a:r>
            <a:r>
              <a:rPr lang="en-US" altLang="zh-CN" sz="2000" dirty="0">
                <a:solidFill>
                  <a:srgbClr val="FFFF00"/>
                </a:solidFill>
                <a:latin typeface="Consolas" panose="020B0609020204030204" pitchFamily="49" charset="0"/>
              </a:rPr>
              <a:t>10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true</a:t>
            </a:r>
            <a:r>
              <a:rPr lang="en-US" altLang="zh-CN" sz="2000" b="1" dirty="0" smtClean="0">
                <a:solidFill>
                  <a:srgbClr val="D0D0D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2000" dirty="0" smtClean="0">
                <a:solidFill>
                  <a:srgbClr val="D0D0D0"/>
                </a:solidFill>
                <a:latin typeface="Consolas" panose="020B0609020204030204" pitchFamily="49" charset="0"/>
              </a:rPr>
              <a:t>}</a:t>
            </a:r>
            <a:endParaRPr lang="en-US" altLang="zh-CN" sz="2000" dirty="0">
              <a:solidFill>
                <a:srgbClr val="D0D0D0"/>
              </a:solidFill>
              <a:latin typeface="Consolas" panose="020B0609020204030204" pitchFamily="49" charset="0"/>
            </a:endParaRPr>
          </a:p>
          <a:p>
            <a:r>
              <a:rPr lang="en-US" altLang="zh-CN" sz="2000" dirty="0" err="1">
                <a:solidFill>
                  <a:srgbClr val="FF8080"/>
                </a:solidFill>
                <a:latin typeface="Consolas" panose="020B0609020204030204" pitchFamily="49" charset="0"/>
              </a:rPr>
              <a:t>System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EFC090"/>
                </a:solidFill>
                <a:latin typeface="Consolas" panose="020B0609020204030204" pitchFamily="49" charset="0"/>
              </a:rPr>
              <a:t>out</a:t>
            </a:r>
            <a:r>
              <a:rPr lang="en-US" altLang="zh-CN" sz="2000" dirty="0" err="1">
                <a:solidFill>
                  <a:srgbClr val="D0D0D0"/>
                </a:solidFill>
                <a:latin typeface="Consolas" panose="020B0609020204030204" pitchFamily="49" charset="0"/>
              </a:rPr>
              <a:t>.println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监听器条件判断失败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--</a:t>
            </a:r>
            <a:r>
              <a:rPr lang="zh-CN" altLang="en-US" sz="2000" dirty="0">
                <a:solidFill>
                  <a:srgbClr val="DC78DC"/>
                </a:solidFill>
                <a:latin typeface="Consolas" panose="020B0609020204030204" pitchFamily="49" charset="0"/>
              </a:rPr>
              <a:t>挂电话</a:t>
            </a:r>
            <a:r>
              <a:rPr lang="en-US" altLang="zh-CN" sz="2000" dirty="0">
                <a:solidFill>
                  <a:srgbClr val="DC78DC"/>
                </a:solidFill>
                <a:latin typeface="Consolas" panose="020B0609020204030204" pitchFamily="49" charset="0"/>
              </a:rPr>
              <a:t>"</a:t>
            </a:r>
            <a:r>
              <a:rPr lang="en-US" altLang="zh-CN" sz="2000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2000" b="1" dirty="0">
                <a:solidFill>
                  <a:srgbClr val="D0D0D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000" b="1" dirty="0">
                <a:solidFill>
                  <a:srgbClr val="00D0D0"/>
                </a:solidFill>
                <a:latin typeface="Consolas" panose="020B0609020204030204" pitchFamily="49" charset="0"/>
              </a:rPr>
              <a:t>false</a:t>
            </a:r>
            <a:r>
              <a:rPr lang="en-US" altLang="zh-CN" sz="2000" b="1" dirty="0" smtClean="0">
                <a:solidFill>
                  <a:srgbClr val="D0D0D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2000" dirty="0" smtClean="0">
                <a:solidFill>
                  <a:srgbClr val="D0D0D0"/>
                </a:solidFill>
                <a:latin typeface="Consolas" panose="020B0609020204030204" pitchFamily="49" charset="0"/>
              </a:rPr>
              <a:t>}});</a:t>
            </a:r>
            <a:endParaRPr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34703"/>
              </p:ext>
            </p:extLst>
          </p:nvPr>
        </p:nvGraphicFramePr>
        <p:xfrm>
          <a:off x="9564943" y="2925305"/>
          <a:ext cx="1624199" cy="147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包装程序外壳对象" showAsIcon="1" r:id="rId3" imgW="914400" imgH="828720" progId="Package">
                  <p:embed/>
                </p:oleObj>
              </mc:Choice>
              <mc:Fallback>
                <p:oleObj name="包装程序外壳对象" showAsIcon="1" r:id="rId3" imgW="914400" imgH="828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4943" y="2925305"/>
                        <a:ext cx="1624199" cy="1471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9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测试代码示例   取消监听与运行所有监听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7352" y="1772885"/>
            <a:ext cx="11603474" cy="37856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this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.watcherAlarmClock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  <a:r>
              <a:rPr lang="en-US" altLang="zh-CN" b="1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b="1" dirty="0">
                <a:solidFill>
                  <a:srgbClr val="00E000"/>
                </a:solidFill>
                <a:latin typeface="Consolas" panose="020B0609020204030204" pitchFamily="49" charset="0"/>
              </a:rPr>
              <a:t>闹钟监听</a:t>
            </a:r>
          </a:p>
          <a:p>
            <a:r>
              <a:rPr lang="en-US" altLang="zh-CN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this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.watcherAnswerThePhone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  <a:r>
              <a:rPr lang="en-US" altLang="zh-CN" b="1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b="1" dirty="0">
                <a:solidFill>
                  <a:srgbClr val="00E000"/>
                </a:solidFill>
                <a:latin typeface="Consolas" panose="020B0609020204030204" pitchFamily="49" charset="0"/>
              </a:rPr>
              <a:t>电话监听</a:t>
            </a:r>
          </a:p>
          <a:p>
            <a:r>
              <a:rPr lang="en-US" altLang="zh-CN" b="1" dirty="0" err="1">
                <a:solidFill>
                  <a:srgbClr val="00D0D0"/>
                </a:solidFill>
                <a:latin typeface="Consolas" panose="020B0609020204030204" pitchFamily="49" charset="0"/>
              </a:rPr>
              <a:t>this</a:t>
            </a:r>
            <a:r>
              <a:rPr lang="en-US" altLang="zh-CN" b="1" dirty="0" err="1">
                <a:solidFill>
                  <a:srgbClr val="D0D0D0"/>
                </a:solidFill>
                <a:latin typeface="Consolas" panose="020B0609020204030204" pitchFamily="49" charset="0"/>
              </a:rPr>
              <a:t>.watcherMms</a:t>
            </a:r>
            <a:r>
              <a:rPr lang="en-US" altLang="zh-CN" b="1" dirty="0">
                <a:solidFill>
                  <a:srgbClr val="D0D0D0"/>
                </a:solidFill>
                <a:latin typeface="Consolas" panose="020B0609020204030204" pitchFamily="49" charset="0"/>
              </a:rPr>
              <a:t>();</a:t>
            </a:r>
            <a:r>
              <a:rPr lang="en-US" altLang="zh-CN" b="1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b="1" dirty="0">
                <a:solidFill>
                  <a:srgbClr val="00E000"/>
                </a:solidFill>
                <a:latin typeface="Consolas" panose="020B0609020204030204" pitchFamily="49" charset="0"/>
              </a:rPr>
              <a:t>短信监听</a:t>
            </a:r>
          </a:p>
          <a:p>
            <a:endParaRPr lang="zh-CN" altLang="en-US" dirty="0"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取消部分监听器</a:t>
            </a:r>
          </a:p>
          <a:p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removeWatcher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i="1" dirty="0">
                <a:solidFill>
                  <a:srgbClr val="DC78DC"/>
                </a:solidFill>
                <a:latin typeface="Consolas" panose="020B0609020204030204" pitchFamily="49" charset="0"/>
              </a:rPr>
              <a:t>"mms"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dirty="0" err="1">
                <a:solidFill>
                  <a:srgbClr val="FF8080"/>
                </a:solidFill>
                <a:latin typeface="Consolas" panose="020B0609020204030204" pitchFamily="49" charset="0"/>
              </a:rPr>
              <a:t>UiDevice</a:t>
            </a:r>
            <a:r>
              <a:rPr lang="en-US" altLang="zh-CN" dirty="0" err="1">
                <a:solidFill>
                  <a:srgbClr val="D0D0D0"/>
                </a:solidFill>
                <a:latin typeface="Consolas" panose="020B0609020204030204" pitchFamily="49" charset="0"/>
              </a:rPr>
              <a:t>.</a:t>
            </a:r>
            <a:r>
              <a:rPr lang="en-US" altLang="zh-CN" i="1" dirty="0" err="1">
                <a:solidFill>
                  <a:srgbClr val="BED6FF"/>
                </a:solidFill>
                <a:latin typeface="Consolas" panose="020B0609020204030204" pitchFamily="49" charset="0"/>
              </a:rPr>
              <a:t>getInstance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i="1" dirty="0" err="1">
                <a:solidFill>
                  <a:srgbClr val="D0D0D0"/>
                </a:solidFill>
                <a:latin typeface="Consolas" panose="020B0609020204030204" pitchFamily="49" charset="0"/>
              </a:rPr>
              <a:t>removeWatcher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(</a:t>
            </a:r>
            <a:r>
              <a:rPr lang="en-US" altLang="zh-CN" i="1" dirty="0">
                <a:solidFill>
                  <a:srgbClr val="DC78DC"/>
                </a:solidFill>
                <a:latin typeface="Consolas" panose="020B0609020204030204" pitchFamily="49" charset="0"/>
              </a:rPr>
              <a:t>"alarm"</a:t>
            </a:r>
            <a:r>
              <a:rPr lang="en-US" altLang="zh-CN" i="1" dirty="0">
                <a:solidFill>
                  <a:srgbClr val="D0D0D0"/>
                </a:solidFill>
                <a:latin typeface="Consolas" panose="020B0609020204030204" pitchFamily="49" charset="0"/>
              </a:rPr>
              <a:t>);</a:t>
            </a:r>
          </a:p>
          <a:p>
            <a:endParaRPr lang="zh-CN" altLang="en-US" dirty="0">
              <a:latin typeface="Consolas" panose="020B0609020204030204" pitchFamily="49" charset="0"/>
            </a:endParaRPr>
          </a:p>
          <a:p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dirty="0">
                <a:solidFill>
                  <a:srgbClr val="00E000"/>
                </a:solidFill>
                <a:latin typeface="Consolas" panose="020B0609020204030204" pitchFamily="49" charset="0"/>
              </a:rPr>
              <a:t>运行所有的监听</a:t>
            </a:r>
          </a:p>
          <a:p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// </a:t>
            </a:r>
            <a:r>
              <a:rPr lang="en-US" altLang="zh-CN" dirty="0" err="1">
                <a:solidFill>
                  <a:srgbClr val="00E000"/>
                </a:solidFill>
                <a:latin typeface="Consolas" panose="020B0609020204030204" pitchFamily="49" charset="0"/>
              </a:rPr>
              <a:t>UiDevice.getInstance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().</a:t>
            </a:r>
            <a:r>
              <a:rPr lang="en-US" altLang="zh-CN" dirty="0" err="1">
                <a:solidFill>
                  <a:srgbClr val="00E000"/>
                </a:solidFill>
                <a:latin typeface="Consolas" panose="020B0609020204030204" pitchFamily="49" charset="0"/>
              </a:rPr>
              <a:t>runWatchers</a:t>
            </a:r>
            <a:r>
              <a:rPr lang="en-US" altLang="zh-CN" dirty="0">
                <a:solidFill>
                  <a:srgbClr val="00E000"/>
                </a:solidFill>
                <a:latin typeface="Consolas" panose="020B0609020204030204" pitchFamily="49" charset="0"/>
              </a:rPr>
              <a:t>();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02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LenovoTemplate-16x9">
  <a:themeElements>
    <a:clrScheme name="2013">
      <a:dk1>
        <a:srgbClr val="000000"/>
      </a:dk1>
      <a:lt1>
        <a:sysClr val="window" lastClr="FFFFFF"/>
      </a:lt1>
      <a:dk2>
        <a:srgbClr val="C00000"/>
      </a:dk2>
      <a:lt2>
        <a:srgbClr val="000000"/>
      </a:lt2>
      <a:accent1>
        <a:srgbClr val="FF0000"/>
      </a:accent1>
      <a:accent2>
        <a:srgbClr val="939598"/>
      </a:accent2>
      <a:accent3>
        <a:srgbClr val="FFC425"/>
      </a:accent3>
      <a:accent4>
        <a:srgbClr val="64BEDC"/>
      </a:accent4>
      <a:accent5>
        <a:srgbClr val="414042"/>
      </a:accent5>
      <a:accent6>
        <a:srgbClr val="FFFFFF"/>
      </a:accent6>
      <a:hlink>
        <a:srgbClr val="EC2225"/>
      </a:hlink>
      <a:folHlink>
        <a:srgbClr val="64BE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ABD671-EEFE-47C8-BE41-4FA6739D7B65}" vid="{3E22FDC7-B495-4506-8ECA-A04059050C9D}"/>
    </a:ext>
  </a:extLst>
</a:theme>
</file>

<file path=ppt/theme/theme2.xml><?xml version="1.0" encoding="utf-8"?>
<a:theme xmlns:a="http://schemas.openxmlformats.org/drawingml/2006/main" name="Lenovo">
  <a:themeElements>
    <a:clrScheme name="LENOVO">
      <a:dk1>
        <a:srgbClr val="000000"/>
      </a:dk1>
      <a:lt1>
        <a:sysClr val="window" lastClr="FFFFFF"/>
      </a:lt1>
      <a:dk2>
        <a:srgbClr val="C00000"/>
      </a:dk2>
      <a:lt2>
        <a:srgbClr val="000000"/>
      </a:lt2>
      <a:accent1>
        <a:srgbClr val="FF0000"/>
      </a:accent1>
      <a:accent2>
        <a:srgbClr val="939598"/>
      </a:accent2>
      <a:accent3>
        <a:srgbClr val="FFC425"/>
      </a:accent3>
      <a:accent4>
        <a:srgbClr val="64BEDC"/>
      </a:accent4>
      <a:accent5>
        <a:srgbClr val="414042"/>
      </a:accent5>
      <a:accent6>
        <a:srgbClr val="FFFFFF"/>
      </a:accent6>
      <a:hlink>
        <a:srgbClr val="EC2225"/>
      </a:hlink>
      <a:folHlink>
        <a:srgbClr val="64BE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ABD671-EEFE-47C8-BE41-4FA6739D7B65}" vid="{D3BFFA6D-8E4B-42DF-8152-E4688CF577CD}"/>
    </a:ext>
  </a:extLst>
</a:theme>
</file>

<file path=ppt/theme/theme3.xml><?xml version="1.0" encoding="utf-8"?>
<a:theme xmlns:a="http://schemas.openxmlformats.org/drawingml/2006/main" name="1_Lenovo">
  <a:themeElements>
    <a:clrScheme name="LENOVO">
      <a:dk1>
        <a:srgbClr val="000000"/>
      </a:dk1>
      <a:lt1>
        <a:sysClr val="window" lastClr="FFFFFF"/>
      </a:lt1>
      <a:dk2>
        <a:srgbClr val="C00000"/>
      </a:dk2>
      <a:lt2>
        <a:srgbClr val="000000"/>
      </a:lt2>
      <a:accent1>
        <a:srgbClr val="FF0000"/>
      </a:accent1>
      <a:accent2>
        <a:srgbClr val="939598"/>
      </a:accent2>
      <a:accent3>
        <a:srgbClr val="FFC425"/>
      </a:accent3>
      <a:accent4>
        <a:srgbClr val="64BEDC"/>
      </a:accent4>
      <a:accent5>
        <a:srgbClr val="414042"/>
      </a:accent5>
      <a:accent6>
        <a:srgbClr val="FFFFFF"/>
      </a:accent6>
      <a:hlink>
        <a:srgbClr val="EC2225"/>
      </a:hlink>
      <a:folHlink>
        <a:srgbClr val="64BE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ABD671-EEFE-47C8-BE41-4FA6739D7B65}" vid="{C8C57612-3134-4D36-A0FA-305388A4F4CF}"/>
    </a:ext>
  </a:extLst>
</a:theme>
</file>

<file path=ppt/theme/theme4.xml><?xml version="1.0" encoding="utf-8"?>
<a:theme xmlns:a="http://schemas.openxmlformats.org/drawingml/2006/main" name="Damask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2697</TotalTime>
  <Words>609</Words>
  <Application>Microsoft Office PowerPoint</Application>
  <PresentationFormat>自定义</PresentationFormat>
  <Paragraphs>93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Foundry Gridnik Medium</vt:lpstr>
      <vt:lpstr>黑体</vt:lpstr>
      <vt:lpstr>华文楷体</vt:lpstr>
      <vt:lpstr>宋体</vt:lpstr>
      <vt:lpstr>Arial</vt:lpstr>
      <vt:lpstr>Bookman Old Style</vt:lpstr>
      <vt:lpstr>Calibri</vt:lpstr>
      <vt:lpstr>Consolas</vt:lpstr>
      <vt:lpstr>Rockwell</vt:lpstr>
      <vt:lpstr>Wingdings</vt:lpstr>
      <vt:lpstr>LenovoTemplate-16x9</vt:lpstr>
      <vt:lpstr>Lenovo</vt:lpstr>
      <vt:lpstr>1_Lenovo</vt:lpstr>
      <vt:lpstr>Damask</vt:lpstr>
      <vt:lpstr>包装程序外壳对象</vt:lpstr>
      <vt:lpstr>UiWatcher             </vt:lpstr>
      <vt:lpstr>复习</vt:lpstr>
      <vt:lpstr>复习   通过一个例子使用uiautomator所有的类来实现</vt:lpstr>
      <vt:lpstr>一、checkforCondition    中断监听检查条件</vt:lpstr>
      <vt:lpstr>一、checkforCondition    触发监听检查条件</vt:lpstr>
      <vt:lpstr>二、监听器操作</vt:lpstr>
      <vt:lpstr>三、检查监听器</vt:lpstr>
      <vt:lpstr>监听器代码示例</vt:lpstr>
      <vt:lpstr>测试代码示例   取消监听与运行所有监听</vt:lpstr>
      <vt:lpstr>重置监听与检查监听运行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新版BUG处理过程宣贯</dc:title>
  <dc:creator/>
  <cp:lastModifiedBy>11111</cp:lastModifiedBy>
  <cp:revision>102</cp:revision>
  <dcterms:created xsi:type="dcterms:W3CDTF">2013-06-25T02:06:02Z</dcterms:created>
  <dcterms:modified xsi:type="dcterms:W3CDTF">2016-10-25T02:24:48Z</dcterms:modified>
</cp:coreProperties>
</file>