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anose="05000000000000000000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Fiddler</a:t>
            </a:r>
            <a:r>
              <a:rPr lang="zh-CN" altLang="en-US" dirty="0" smtClean="0"/>
              <a:t>手机抓包教程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3501008"/>
            <a:ext cx="27305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400" dirty="0">
                <a:latin typeface="+mn-ea"/>
                <a:ea typeface="+mn-ea"/>
              </a:rPr>
              <a:t>然后启动</a:t>
            </a:r>
            <a:r>
              <a:rPr lang="en-US" altLang="zh-CN" sz="1400" dirty="0">
                <a:latin typeface="+mn-ea"/>
                <a:ea typeface="+mn-ea"/>
              </a:rPr>
              <a:t>android</a:t>
            </a:r>
            <a:r>
              <a:rPr lang="zh-CN" altLang="en-US" sz="1400" dirty="0">
                <a:latin typeface="+mn-ea"/>
                <a:ea typeface="+mn-ea"/>
              </a:rPr>
              <a:t>设备中的浏览器，访问百度的首页，在</a:t>
            </a:r>
            <a:r>
              <a:rPr lang="en-US" altLang="zh-CN" sz="1400" dirty="0">
                <a:latin typeface="+mn-ea"/>
                <a:ea typeface="+mn-ea"/>
              </a:rPr>
              <a:t>fiddler</a:t>
            </a:r>
            <a:r>
              <a:rPr lang="zh-CN" altLang="en-US" sz="1400" dirty="0">
                <a:latin typeface="+mn-ea"/>
                <a:ea typeface="+mn-ea"/>
              </a:rPr>
              <a:t>中可以看到完成的请求和响应数据。</a:t>
            </a:r>
          </a:p>
        </p:txBody>
      </p:sp>
      <p:pic>
        <p:nvPicPr>
          <p:cNvPr id="6146" name="Picture 2" descr="http://a.hiphotos.baidu.com/exp/w=480/sign=abcbe5b38e1001e94e3c1507880e7b06/0823dd54564e9258d90e2ab49f82d158ccbf4e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6535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252538"/>
            <a:ext cx="68087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824038"/>
            <a:ext cx="6827837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247775"/>
            <a:ext cx="680878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66875"/>
            <a:ext cx="684688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09850"/>
            <a:ext cx="68278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400" dirty="0" smtClean="0">
                <a:latin typeface="+mn-ea"/>
                <a:ea typeface="+mn-ea"/>
              </a:rPr>
              <a:t>Fiddler</a:t>
            </a:r>
            <a:r>
              <a:rPr lang="zh-CN" altLang="en-US" sz="1400" dirty="0">
                <a:latin typeface="+mn-ea"/>
                <a:ea typeface="+mn-ea"/>
              </a:rPr>
              <a:t>原理</a:t>
            </a:r>
          </a:p>
        </p:txBody>
      </p:sp>
      <p:pic>
        <p:nvPicPr>
          <p:cNvPr id="7172" name="Picture 4" descr="D:\Users\xiao\AppData\Local\YNote\data\dongxiao0410@163.com\a47bf726b6504273ad2142ae62d3b8c9\0204090753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2892"/>
            <a:ext cx="58336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400" dirty="0"/>
              <a:t>Fiddler</a:t>
            </a:r>
            <a:r>
              <a:rPr lang="zh-CN" altLang="en-US" sz="1400" dirty="0"/>
              <a:t>界面布局介绍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8196" name="Picture 4" descr="D:\Users\xiao\AppData\Local\YNote\data\dongxiao0410@163.com\e5914379b87742b882b70806c7215718\0205214219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8326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400" dirty="0" err="1"/>
              <a:t>QuickExec</a:t>
            </a:r>
            <a:r>
              <a:rPr lang="zh-CN" altLang="en-US" sz="1400" dirty="0"/>
              <a:t>命令行的</a:t>
            </a:r>
            <a:r>
              <a:rPr lang="zh-CN" altLang="en-US" sz="1400" dirty="0" smtClean="0"/>
              <a:t>使用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2708920"/>
            <a:ext cx="64807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n-ea"/>
              </a:rPr>
              <a:t>　　常见得命令有：</a:t>
            </a:r>
          </a:p>
          <a:p>
            <a:r>
              <a:rPr lang="zh-CN" altLang="en-US" sz="1400" dirty="0">
                <a:latin typeface="+mn-ea"/>
              </a:rPr>
              <a:t>　　</a:t>
            </a:r>
            <a:r>
              <a:rPr lang="en-US" altLang="zh-CN" sz="1400" dirty="0" smtClean="0">
                <a:latin typeface="+mn-ea"/>
              </a:rPr>
              <a:t>1.help  </a:t>
            </a:r>
            <a:r>
              <a:rPr lang="zh-CN" altLang="en-US" sz="1400" dirty="0">
                <a:latin typeface="+mn-ea"/>
              </a:rPr>
              <a:t>打开官方的使用页面介绍，所有的命令都会列出来</a:t>
            </a:r>
          </a:p>
          <a:p>
            <a:r>
              <a:rPr lang="zh-CN" altLang="en-US" sz="1400" dirty="0">
                <a:latin typeface="+mn-ea"/>
              </a:rPr>
              <a:t>　　</a:t>
            </a:r>
            <a:r>
              <a:rPr lang="en-US" altLang="zh-CN" sz="1400" dirty="0" smtClean="0">
                <a:latin typeface="+mn-ea"/>
              </a:rPr>
              <a:t>2.cls</a:t>
            </a:r>
            <a:r>
              <a:rPr lang="zh-CN" altLang="en-US" sz="1400" dirty="0" smtClean="0">
                <a:latin typeface="+mn-ea"/>
              </a:rPr>
              <a:t>或</a:t>
            </a:r>
            <a:r>
              <a:rPr lang="en-US" altLang="zh-CN" sz="1400" dirty="0" smtClean="0">
                <a:latin typeface="+mn-ea"/>
              </a:rPr>
              <a:t>clear  </a:t>
            </a:r>
            <a:r>
              <a:rPr lang="zh-CN" altLang="en-US" sz="1400" dirty="0" smtClean="0">
                <a:latin typeface="+mn-ea"/>
              </a:rPr>
              <a:t>清</a:t>
            </a:r>
            <a:r>
              <a:rPr lang="zh-CN" altLang="en-US" sz="1400" dirty="0">
                <a:latin typeface="+mn-ea"/>
              </a:rPr>
              <a:t>屏  </a:t>
            </a:r>
            <a:r>
              <a:rPr lang="en-US" altLang="zh-CN" sz="1400" dirty="0">
                <a:latin typeface="+mn-ea"/>
              </a:rPr>
              <a:t>(</a:t>
            </a:r>
            <a:r>
              <a:rPr lang="en-US" altLang="zh-CN" sz="1400" dirty="0" err="1">
                <a:latin typeface="+mn-ea"/>
              </a:rPr>
              <a:t>Ctrl+x</a:t>
            </a:r>
            <a:r>
              <a:rPr lang="en-US" altLang="zh-CN" sz="1400" dirty="0">
                <a:latin typeface="+mn-ea"/>
              </a:rPr>
              <a:t> </a:t>
            </a:r>
            <a:r>
              <a:rPr lang="zh-CN" altLang="en-US" sz="1400" dirty="0">
                <a:latin typeface="+mn-ea"/>
              </a:rPr>
              <a:t>也可以清屏</a:t>
            </a:r>
            <a:r>
              <a:rPr lang="en-US" altLang="zh-CN" sz="1400" dirty="0">
                <a:latin typeface="+mn-ea"/>
              </a:rPr>
              <a:t>)</a:t>
            </a:r>
          </a:p>
          <a:p>
            <a:r>
              <a:rPr lang="zh-CN" altLang="en-US" sz="1400" dirty="0">
                <a:latin typeface="+mn-ea"/>
              </a:rPr>
              <a:t>　　</a:t>
            </a:r>
            <a:r>
              <a:rPr lang="en-US" altLang="zh-CN" sz="1400" dirty="0" smtClean="0">
                <a:latin typeface="+mn-ea"/>
              </a:rPr>
              <a:t>3.?.</a:t>
            </a:r>
            <a:r>
              <a:rPr lang="en-US" altLang="zh-CN" sz="1400" dirty="0">
                <a:latin typeface="+mn-ea"/>
              </a:rPr>
              <a:t>png  </a:t>
            </a:r>
            <a:r>
              <a:rPr lang="zh-CN" altLang="en-US" sz="1400" dirty="0">
                <a:latin typeface="+mn-ea"/>
              </a:rPr>
              <a:t>用来选择</a:t>
            </a:r>
            <a:r>
              <a:rPr lang="en-US" altLang="zh-CN" sz="1400" dirty="0" err="1">
                <a:latin typeface="+mn-ea"/>
              </a:rPr>
              <a:t>png</a:t>
            </a:r>
            <a:r>
              <a:rPr lang="zh-CN" altLang="en-US" sz="1400" dirty="0">
                <a:latin typeface="+mn-ea"/>
              </a:rPr>
              <a:t>后缀的图片</a:t>
            </a:r>
          </a:p>
          <a:p>
            <a:r>
              <a:rPr lang="zh-CN" altLang="en-US" sz="1400" dirty="0">
                <a:latin typeface="+mn-ea"/>
              </a:rPr>
              <a:t>　　</a:t>
            </a:r>
            <a:r>
              <a:rPr lang="en-US" altLang="zh-CN" sz="1400" dirty="0" smtClean="0">
                <a:latin typeface="+mn-ea"/>
              </a:rPr>
              <a:t>4.bpu  </a:t>
            </a:r>
            <a:r>
              <a:rPr lang="zh-CN" altLang="en-US" sz="1400" dirty="0">
                <a:latin typeface="+mn-ea"/>
              </a:rPr>
              <a:t>截获</a:t>
            </a:r>
            <a:r>
              <a:rPr lang="en-US" altLang="zh-CN" sz="1400" dirty="0" smtClean="0">
                <a:latin typeface="+mn-ea"/>
              </a:rPr>
              <a:t>request</a:t>
            </a:r>
          </a:p>
          <a:p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</a:t>
            </a:r>
            <a:r>
              <a:rPr lang="en-US" altLang="zh-CN" sz="1400" dirty="0">
                <a:latin typeface="+mn-ea"/>
              </a:rPr>
              <a:t>5</a:t>
            </a:r>
            <a:r>
              <a:rPr lang="en-US" altLang="zh-CN" sz="1400" dirty="0" smtClean="0">
                <a:latin typeface="+mn-ea"/>
              </a:rPr>
              <a:t>.@host</a:t>
            </a:r>
            <a:r>
              <a:rPr lang="zh-CN" altLang="en-US" sz="1400" dirty="0" smtClean="0">
                <a:latin typeface="+mn-ea"/>
              </a:rPr>
              <a:t>  选择</a:t>
            </a:r>
            <a:r>
              <a:rPr lang="zh-CN" altLang="en-US" sz="1400" dirty="0">
                <a:latin typeface="+mn-ea"/>
              </a:rPr>
              <a:t>包含指定 </a:t>
            </a:r>
            <a:r>
              <a:rPr lang="en-US" altLang="zh-CN" sz="1400" dirty="0">
                <a:latin typeface="+mn-ea"/>
              </a:rPr>
              <a:t>HOST </a:t>
            </a:r>
            <a:r>
              <a:rPr lang="zh-CN" altLang="en-US" sz="1400" dirty="0">
                <a:latin typeface="+mn-ea"/>
              </a:rPr>
              <a:t>的全部 </a:t>
            </a:r>
            <a:r>
              <a:rPr lang="en-US" altLang="zh-CN" sz="1400" dirty="0">
                <a:latin typeface="+mn-ea"/>
              </a:rPr>
              <a:t>HTTP</a:t>
            </a:r>
            <a:r>
              <a:rPr lang="zh-CN" altLang="en-US" sz="1400" dirty="0" smtClean="0">
                <a:latin typeface="+mn-ea"/>
              </a:rPr>
              <a:t>请求</a:t>
            </a:r>
            <a:endParaRPr lang="en-US" altLang="zh-CN" sz="1400" dirty="0" smtClean="0">
              <a:latin typeface="+mn-ea"/>
            </a:endParaRPr>
          </a:p>
          <a:p>
            <a:r>
              <a:rPr lang="en-US" altLang="zh-CN" sz="1400" dirty="0">
                <a:latin typeface="+mn-ea"/>
              </a:rPr>
              <a:t>    6</a:t>
            </a:r>
            <a:r>
              <a:rPr lang="en-US" altLang="zh-CN" sz="1400" dirty="0" smtClean="0">
                <a:latin typeface="+mn-ea"/>
              </a:rPr>
              <a:t>.=status</a:t>
            </a:r>
            <a:r>
              <a:rPr lang="zh-CN" altLang="en-US" sz="1400" dirty="0" smtClean="0">
                <a:latin typeface="+mn-ea"/>
              </a:rPr>
              <a:t>  选择响应</a:t>
            </a:r>
            <a:r>
              <a:rPr lang="zh-CN" altLang="en-US" sz="1400" dirty="0">
                <a:latin typeface="+mn-ea"/>
              </a:rPr>
              <a:t>状态等于给定状态的所有</a:t>
            </a:r>
            <a:r>
              <a:rPr lang="en-US" altLang="zh-CN" sz="1400" dirty="0">
                <a:latin typeface="+mn-ea"/>
              </a:rPr>
              <a:t>HTTP</a:t>
            </a:r>
            <a:r>
              <a:rPr lang="zh-CN" altLang="en-US" sz="1400" dirty="0">
                <a:latin typeface="+mn-ea"/>
              </a:rPr>
              <a:t>请求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1400" dirty="0" smtClean="0">
                <a:latin typeface="+mn-ea"/>
                <a:ea typeface="+mn-ea"/>
              </a:rPr>
              <a:t>    </a:t>
            </a:r>
            <a:r>
              <a:rPr lang="zh-CN" altLang="en-US" sz="1400" dirty="0" smtClean="0">
                <a:latin typeface="+mn-ea"/>
                <a:ea typeface="+mn-ea"/>
              </a:rPr>
              <a:t>启动</a:t>
            </a:r>
            <a:r>
              <a:rPr lang="en-US" altLang="zh-CN" sz="1400" dirty="0" smtClean="0">
                <a:latin typeface="+mn-ea"/>
                <a:ea typeface="+mn-ea"/>
              </a:rPr>
              <a:t>Fiddler</a:t>
            </a:r>
            <a:r>
              <a:rPr lang="zh-CN" altLang="en-US" sz="1400" dirty="0" smtClean="0">
                <a:latin typeface="+mn-ea"/>
                <a:ea typeface="+mn-ea"/>
              </a:rPr>
              <a:t>，打开菜单栏中的 </a:t>
            </a:r>
            <a:r>
              <a:rPr lang="en-US" altLang="zh-CN" sz="1400" dirty="0" smtClean="0">
                <a:latin typeface="+mn-ea"/>
                <a:ea typeface="+mn-ea"/>
              </a:rPr>
              <a:t>Tools &gt; Fiddler Options</a:t>
            </a:r>
            <a:r>
              <a:rPr lang="zh-CN" altLang="en-US" sz="1400" dirty="0" smtClean="0">
                <a:latin typeface="+mn-ea"/>
                <a:ea typeface="+mn-ea"/>
              </a:rPr>
              <a:t>，打开“</a:t>
            </a:r>
            <a:r>
              <a:rPr lang="en-US" altLang="zh-CN" sz="1400" dirty="0" smtClean="0">
                <a:latin typeface="+mn-ea"/>
                <a:ea typeface="+mn-ea"/>
              </a:rPr>
              <a:t>Fiddler Options”</a:t>
            </a:r>
            <a:r>
              <a:rPr lang="zh-CN" altLang="en-US" sz="1400" dirty="0" smtClean="0">
                <a:latin typeface="+mn-ea"/>
                <a:ea typeface="+mn-ea"/>
              </a:rPr>
              <a:t>对话框。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1026" name="Picture 2" descr="http://e.hiphotos.baidu.com/exp/w=480/sign=f4ddc9490af79052ef1f46363cf2d738/faf2b2119313b07e1ef9ea520fd7912397dd8c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8513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1400" dirty="0" smtClean="0">
                <a:latin typeface="+mn-ea"/>
                <a:ea typeface="+mn-ea"/>
              </a:rPr>
              <a:t>    在</a:t>
            </a:r>
            <a:r>
              <a:rPr lang="en-US" altLang="zh-CN" sz="1400" dirty="0">
                <a:latin typeface="+mn-ea"/>
                <a:ea typeface="+mn-ea"/>
              </a:rPr>
              <a:t>Fiddler Options”</a:t>
            </a:r>
            <a:r>
              <a:rPr lang="zh-CN" altLang="en-US" sz="1400" dirty="0">
                <a:latin typeface="+mn-ea"/>
                <a:ea typeface="+mn-ea"/>
              </a:rPr>
              <a:t>对话框切换到“</a:t>
            </a:r>
            <a:r>
              <a:rPr lang="en-US" altLang="zh-CN" sz="1400" dirty="0">
                <a:latin typeface="+mn-ea"/>
                <a:ea typeface="+mn-ea"/>
              </a:rPr>
              <a:t>Connections”</a:t>
            </a:r>
            <a:r>
              <a:rPr lang="zh-CN" altLang="en-US" sz="1400" dirty="0">
                <a:latin typeface="+mn-ea"/>
                <a:ea typeface="+mn-ea"/>
              </a:rPr>
              <a:t>选项卡，然后勾选“</a:t>
            </a:r>
            <a:r>
              <a:rPr lang="en-US" altLang="zh-CN" sz="1400" dirty="0">
                <a:latin typeface="+mn-ea"/>
                <a:ea typeface="+mn-ea"/>
              </a:rPr>
              <a:t>Allow </a:t>
            </a:r>
            <a:r>
              <a:rPr lang="en-US" altLang="zh-CN" sz="1400" dirty="0" err="1">
                <a:latin typeface="+mn-ea"/>
                <a:ea typeface="+mn-ea"/>
              </a:rPr>
              <a:t>romote</a:t>
            </a:r>
            <a:r>
              <a:rPr lang="en-US" altLang="zh-CN" sz="1400" dirty="0">
                <a:latin typeface="+mn-ea"/>
                <a:ea typeface="+mn-ea"/>
              </a:rPr>
              <a:t> computers to connect”</a:t>
            </a:r>
            <a:r>
              <a:rPr lang="zh-CN" altLang="en-US" sz="1400" dirty="0">
                <a:latin typeface="+mn-ea"/>
                <a:ea typeface="+mn-ea"/>
              </a:rPr>
              <a:t>后面的复选框，然后点击“</a:t>
            </a:r>
            <a:r>
              <a:rPr lang="en-US" altLang="zh-CN" sz="1400" dirty="0">
                <a:latin typeface="+mn-ea"/>
                <a:ea typeface="+mn-ea"/>
              </a:rPr>
              <a:t>OK”</a:t>
            </a:r>
            <a:r>
              <a:rPr lang="zh-CN" altLang="en-US" sz="1400" dirty="0">
                <a:latin typeface="+mn-ea"/>
                <a:ea typeface="+mn-ea"/>
              </a:rPr>
              <a:t>按钮。</a:t>
            </a:r>
          </a:p>
        </p:txBody>
      </p:sp>
      <p:pic>
        <p:nvPicPr>
          <p:cNvPr id="2050" name="Picture 2" descr="http://c.hiphotos.baidu.com/exp/w=480/sign=613b1057fbdcd100cd9cf929428a47be/d833c895d143ad4b8beffc9a81025aafa50f06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5509"/>
            <a:ext cx="5256584" cy="3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400" dirty="0">
                <a:latin typeface="+mn-ea"/>
                <a:ea typeface="+mn-ea"/>
              </a:rPr>
              <a:t>在本机命令行输入：</a:t>
            </a:r>
            <a:r>
              <a:rPr lang="en-US" altLang="zh-CN" sz="1400" dirty="0" err="1">
                <a:latin typeface="+mn-ea"/>
                <a:ea typeface="+mn-ea"/>
              </a:rPr>
              <a:t>ipconfig</a:t>
            </a:r>
            <a:r>
              <a:rPr lang="zh-CN" altLang="en-US" sz="1400" dirty="0">
                <a:latin typeface="+mn-ea"/>
                <a:ea typeface="+mn-ea"/>
              </a:rPr>
              <a:t>，找到本机的</a:t>
            </a:r>
            <a:r>
              <a:rPr lang="en-US" altLang="zh-CN" sz="1400" dirty="0" err="1">
                <a:latin typeface="+mn-ea"/>
                <a:ea typeface="+mn-ea"/>
              </a:rPr>
              <a:t>ip</a:t>
            </a:r>
            <a:r>
              <a:rPr lang="zh-CN" altLang="en-US" sz="1400" dirty="0">
                <a:latin typeface="+mn-ea"/>
                <a:ea typeface="+mn-ea"/>
              </a:rPr>
              <a:t>地址。</a:t>
            </a:r>
          </a:p>
        </p:txBody>
      </p:sp>
      <p:pic>
        <p:nvPicPr>
          <p:cNvPr id="3074" name="Picture 2" descr="http://c.hiphotos.baidu.com/exp/w=480/sign=2e56db91f8edab6474724cc8c737af81/1e30e924b899a901c651fe6c1e950a7b0208f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9524"/>
            <a:ext cx="63547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1400" dirty="0"/>
              <a:t>打开</a:t>
            </a:r>
            <a:r>
              <a:rPr lang="en-US" altLang="zh-CN" sz="1400" dirty="0"/>
              <a:t>android</a:t>
            </a:r>
            <a:r>
              <a:rPr lang="zh-CN" altLang="en-US" sz="1400" dirty="0"/>
              <a:t>设备的“设置”</a:t>
            </a:r>
            <a:r>
              <a:rPr lang="en-US" altLang="zh-CN" sz="1400" dirty="0"/>
              <a:t>-&gt;“WLAN”</a:t>
            </a:r>
            <a:r>
              <a:rPr lang="zh-CN" altLang="en-US" sz="1400" dirty="0"/>
              <a:t>，找到你要连接的网络，在上面长按，然后选择“修改网络”，弹出网络设置对话框，然后勾选“显示高级选项”。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4098" name="Picture 2" descr="http://g.hiphotos.baidu.com/exp/w=480/sign=68478cbfae6eddc426e7b5f309dab6a2/b64543a98226cffc78a41de8ba014a90f703e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8766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1400" dirty="0"/>
              <a:t>在“代理”后面的输入框选择“手动”，在“代理服务器主机名”后面的输入框输入电脑的</a:t>
            </a:r>
            <a:r>
              <a:rPr lang="en-US" altLang="zh-CN" sz="1400" dirty="0" err="1"/>
              <a:t>ip</a:t>
            </a:r>
            <a:r>
              <a:rPr lang="zh-CN" altLang="en-US" sz="1400" dirty="0"/>
              <a:t>地址，在“代理服务器端口”后面的输入框输入</a:t>
            </a:r>
            <a:r>
              <a:rPr lang="en-US" altLang="zh-CN" sz="1400" dirty="0"/>
              <a:t>8888</a:t>
            </a:r>
            <a:r>
              <a:rPr lang="zh-CN" altLang="en-US" sz="1400" dirty="0"/>
              <a:t>，然后点击“保存”按钮。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5122" name="Picture 2" descr="http://a.hiphotos.baidu.com/exp/w=480/sign=ea9cb61988d4b31cf03c95b3b7d7276f/6c224f4a20a44623a98608389b22720e0cf3d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420888"/>
            <a:ext cx="47745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时装设计">
  <a:themeElements>
    <a:clrScheme name="时装设计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领结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时装设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</TotalTime>
  <Words>175</Words>
  <Application>Microsoft Office PowerPoint</Application>
  <PresentationFormat>全屏显示(4:3)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仿宋</vt:lpstr>
      <vt:lpstr>Arial</vt:lpstr>
      <vt:lpstr>Garamond</vt:lpstr>
      <vt:lpstr>Wingdings</vt:lpstr>
      <vt:lpstr>时装设计</vt:lpstr>
      <vt:lpstr>Fiddler手机抓包教程</vt:lpstr>
      <vt:lpstr>Fiddler原理</vt:lpstr>
      <vt:lpstr>Fiddler界面布局介绍</vt:lpstr>
      <vt:lpstr>QuickExec命令行的使用</vt:lpstr>
      <vt:lpstr>    启动Fiddler，打开菜单栏中的 Tools &gt; Fiddler Options，打开“Fiddler Options”对话框。</vt:lpstr>
      <vt:lpstr>    在Fiddler Options”对话框切换到“Connections”选项卡，然后勾选“Allow romote computers to connect”后面的复选框，然后点击“OK”按钮。</vt:lpstr>
      <vt:lpstr>在本机命令行输入：ipconfig，找到本机的ip地址。</vt:lpstr>
      <vt:lpstr>打开android设备的“设置”-&gt;“WLAN”，找到你要连接的网络，在上面长按，然后选择“修改网络”，弹出网络设置对话框，然后勾选“显示高级选项”。</vt:lpstr>
      <vt:lpstr>在“代理”后面的输入框选择“手动”，在“代理服务器主机名”后面的输入框输入电脑的ip地址，在“代理服务器端口”后面的输入框输入8888，然后点击“保存”按钮。</vt:lpstr>
      <vt:lpstr>然后启动android设备中的浏览器，访问百度的首页，在fiddler中可以看到完成的请求和响应数据。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Fiddler手机抓包教程</dc:title>
  <dc:creator>xiao</dc:creator>
  <cp:lastModifiedBy>admin</cp:lastModifiedBy>
  <cp:revision>11</cp:revision>
  <dcterms:created xsi:type="dcterms:W3CDTF">2016-04-25T00:53:00Z</dcterms:created>
  <dcterms:modified xsi:type="dcterms:W3CDTF">2018-05-31T05:21:58Z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