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3"/>
  </p:notesMasterIdLst>
  <p:sldIdLst>
    <p:sldId id="269" r:id="rId2"/>
    <p:sldId id="260" r:id="rId3"/>
    <p:sldId id="302" r:id="rId4"/>
    <p:sldId id="303" r:id="rId5"/>
    <p:sldId id="327" r:id="rId6"/>
    <p:sldId id="31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25" r:id="rId16"/>
    <p:sldId id="326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70" r:id="rId25"/>
    <p:sldId id="371" r:id="rId26"/>
    <p:sldId id="372" r:id="rId27"/>
    <p:sldId id="373" r:id="rId28"/>
    <p:sldId id="374" r:id="rId29"/>
    <p:sldId id="375" r:id="rId30"/>
    <p:sldId id="376" r:id="rId31"/>
    <p:sldId id="377" r:id="rId32"/>
    <p:sldId id="351" r:id="rId33"/>
    <p:sldId id="369" r:id="rId34"/>
    <p:sldId id="352" r:id="rId35"/>
    <p:sldId id="353" r:id="rId36"/>
    <p:sldId id="354" r:id="rId37"/>
    <p:sldId id="355" r:id="rId38"/>
    <p:sldId id="356" r:id="rId39"/>
    <p:sldId id="357" r:id="rId40"/>
    <p:sldId id="358" r:id="rId41"/>
    <p:sldId id="359" r:id="rId42"/>
    <p:sldId id="360" r:id="rId43"/>
    <p:sldId id="361" r:id="rId44"/>
    <p:sldId id="362" r:id="rId45"/>
    <p:sldId id="363" r:id="rId46"/>
    <p:sldId id="364" r:id="rId47"/>
    <p:sldId id="365" r:id="rId48"/>
    <p:sldId id="366" r:id="rId49"/>
    <p:sldId id="367" r:id="rId50"/>
    <p:sldId id="368" r:id="rId51"/>
    <p:sldId id="256" r:id="rId5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A209"/>
    <a:srgbClr val="666633"/>
    <a:srgbClr val="996600"/>
    <a:srgbClr val="A50021"/>
    <a:srgbClr val="990099"/>
    <a:srgbClr val="3333FF"/>
    <a:srgbClr val="FF86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184" autoAdjust="0"/>
  </p:normalViewPr>
  <p:slideViewPr>
    <p:cSldViewPr>
      <p:cViewPr varScale="1">
        <p:scale>
          <a:sx n="81" d="100"/>
          <a:sy n="81" d="100"/>
        </p:scale>
        <p:origin x="12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2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3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4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5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6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6DDB2C-711B-4581-910A-745D3584D138}" type="doc">
      <dgm:prSet loTypeId="urn:microsoft.com/office/officeart/2005/8/layout/cycle8#1" loCatId="cycle" qsTypeId="urn:microsoft.com/office/officeart/2005/8/quickstyle/simple1#1" qsCatId="simple" csTypeId="urn:microsoft.com/office/officeart/2005/8/colors/colorful1#11" csCatId="colorful" phldr="1"/>
      <dgm:spPr/>
    </dgm:pt>
    <dgm:pt modelId="{D33BE438-86F3-4436-8070-71AACFFFF4F8}">
      <dgm:prSet phldrT="[文本]"/>
      <dgm:spPr/>
      <dgm:t>
        <a:bodyPr/>
        <a:lstStyle/>
        <a:p>
          <a:r>
            <a:rPr lang="zh-CN" altLang="en-US" dirty="0" smtClean="0"/>
            <a:t>数据类型</a:t>
          </a:r>
          <a:endParaRPr lang="zh-CN" altLang="en-US" dirty="0"/>
        </a:p>
      </dgm:t>
    </dgm:pt>
    <dgm:pt modelId="{01670D4F-130D-4205-B83E-367B646575F0}" type="parTrans" cxnId="{C4CC7CE4-61E4-4348-96BE-8F0F21ED67E5}">
      <dgm:prSet/>
      <dgm:spPr/>
      <dgm:t>
        <a:bodyPr/>
        <a:lstStyle/>
        <a:p>
          <a:endParaRPr lang="zh-CN" altLang="en-US"/>
        </a:p>
      </dgm:t>
    </dgm:pt>
    <dgm:pt modelId="{ED579445-181E-49AB-990B-6C01E613428C}" type="sibTrans" cxnId="{C4CC7CE4-61E4-4348-96BE-8F0F21ED67E5}">
      <dgm:prSet/>
      <dgm:spPr/>
      <dgm:t>
        <a:bodyPr/>
        <a:lstStyle/>
        <a:p>
          <a:endParaRPr lang="zh-CN" altLang="en-US"/>
        </a:p>
      </dgm:t>
    </dgm:pt>
    <dgm:pt modelId="{2B71BA1B-FCF0-462C-BD49-A2A1C2572B1A}">
      <dgm:prSet phldrT="[文本]"/>
      <dgm:spPr/>
      <dgm:t>
        <a:bodyPr/>
        <a:lstStyle/>
        <a:p>
          <a:r>
            <a:rPr lang="zh-CN" altLang="en-US" dirty="0" smtClean="0"/>
            <a:t>标识符</a:t>
          </a:r>
          <a:endParaRPr lang="zh-CN" altLang="en-US" dirty="0"/>
        </a:p>
      </dgm:t>
    </dgm:pt>
    <dgm:pt modelId="{42FA1071-2FD0-43D9-A9A0-C683A5333456}" type="parTrans" cxnId="{475E87FF-B880-4761-B621-259467164238}">
      <dgm:prSet/>
      <dgm:spPr/>
      <dgm:t>
        <a:bodyPr/>
        <a:lstStyle/>
        <a:p>
          <a:endParaRPr lang="zh-CN" altLang="en-US"/>
        </a:p>
      </dgm:t>
    </dgm:pt>
    <dgm:pt modelId="{858FD8BE-F60A-45F6-BB2E-43EAABC3AFCF}" type="sibTrans" cxnId="{475E87FF-B880-4761-B621-259467164238}">
      <dgm:prSet/>
      <dgm:spPr/>
      <dgm:t>
        <a:bodyPr/>
        <a:lstStyle/>
        <a:p>
          <a:endParaRPr lang="zh-CN" altLang="en-US"/>
        </a:p>
      </dgm:t>
    </dgm:pt>
    <dgm:pt modelId="{BED707CB-1589-4EF7-8882-9753C6AEAF90}">
      <dgm:prSet phldrT="[文本]"/>
      <dgm:spPr/>
      <dgm:t>
        <a:bodyPr/>
        <a:lstStyle/>
        <a:p>
          <a:r>
            <a:rPr lang="zh-CN" altLang="en-US" dirty="0" smtClean="0"/>
            <a:t>二进制值</a:t>
          </a:r>
          <a:endParaRPr lang="zh-CN" altLang="en-US" dirty="0"/>
        </a:p>
      </dgm:t>
    </dgm:pt>
    <dgm:pt modelId="{82E11002-974F-461C-941E-9D2F3BBBB15C}" type="parTrans" cxnId="{60293A93-13B2-488D-BBCC-7B2C0F68660D}">
      <dgm:prSet/>
      <dgm:spPr/>
      <dgm:t>
        <a:bodyPr/>
        <a:lstStyle/>
        <a:p>
          <a:endParaRPr lang="zh-CN" altLang="en-US"/>
        </a:p>
      </dgm:t>
    </dgm:pt>
    <dgm:pt modelId="{5604B95D-83BA-411F-A2A7-BF761EBC85D0}" type="sibTrans" cxnId="{60293A93-13B2-488D-BBCC-7B2C0F68660D}">
      <dgm:prSet/>
      <dgm:spPr/>
      <dgm:t>
        <a:bodyPr/>
        <a:lstStyle/>
        <a:p>
          <a:endParaRPr lang="zh-CN" altLang="en-US"/>
        </a:p>
      </dgm:t>
    </dgm:pt>
    <dgm:pt modelId="{565AB667-7430-4C37-B1C3-3B67A23D6779}" type="pres">
      <dgm:prSet presAssocID="{406DDB2C-711B-4581-910A-745D3584D138}" presName="compositeShape" presStyleCnt="0">
        <dgm:presLayoutVars>
          <dgm:chMax val="7"/>
          <dgm:dir/>
          <dgm:resizeHandles val="exact"/>
        </dgm:presLayoutVars>
      </dgm:prSet>
      <dgm:spPr/>
    </dgm:pt>
    <dgm:pt modelId="{6B15C136-4EF7-4143-AA7A-74CDEF461D3D}" type="pres">
      <dgm:prSet presAssocID="{406DDB2C-711B-4581-910A-745D3584D138}" presName="wedge1" presStyleLbl="node1" presStyleIdx="0" presStyleCnt="3"/>
      <dgm:spPr/>
      <dgm:t>
        <a:bodyPr/>
        <a:lstStyle/>
        <a:p>
          <a:endParaRPr lang="zh-CN" altLang="en-US"/>
        </a:p>
      </dgm:t>
    </dgm:pt>
    <dgm:pt modelId="{AAF5E502-A683-4465-B28B-4957BB2C79FD}" type="pres">
      <dgm:prSet presAssocID="{406DDB2C-711B-4581-910A-745D3584D138}" presName="dummy1a" presStyleCnt="0"/>
      <dgm:spPr/>
    </dgm:pt>
    <dgm:pt modelId="{9981245C-3AD8-4581-A75F-9D1AF204C8D6}" type="pres">
      <dgm:prSet presAssocID="{406DDB2C-711B-4581-910A-745D3584D138}" presName="dummy1b" presStyleCnt="0"/>
      <dgm:spPr/>
    </dgm:pt>
    <dgm:pt modelId="{50FEBCD5-955A-48B9-BC08-5029822507B7}" type="pres">
      <dgm:prSet presAssocID="{406DDB2C-711B-4581-910A-745D3584D13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F90E678-CEDB-42DF-BF3F-ED59BA4C6B42}" type="pres">
      <dgm:prSet presAssocID="{406DDB2C-711B-4581-910A-745D3584D138}" presName="wedge2" presStyleLbl="node1" presStyleIdx="1" presStyleCnt="3"/>
      <dgm:spPr/>
      <dgm:t>
        <a:bodyPr/>
        <a:lstStyle/>
        <a:p>
          <a:endParaRPr lang="zh-CN" altLang="en-US"/>
        </a:p>
      </dgm:t>
    </dgm:pt>
    <dgm:pt modelId="{FF46F5F4-641A-4744-A3E5-8C2E67ECB0C1}" type="pres">
      <dgm:prSet presAssocID="{406DDB2C-711B-4581-910A-745D3584D138}" presName="dummy2a" presStyleCnt="0"/>
      <dgm:spPr/>
    </dgm:pt>
    <dgm:pt modelId="{267708C5-6990-40EF-B77A-1F8306B0274E}" type="pres">
      <dgm:prSet presAssocID="{406DDB2C-711B-4581-910A-745D3584D138}" presName="dummy2b" presStyleCnt="0"/>
      <dgm:spPr/>
    </dgm:pt>
    <dgm:pt modelId="{F7A20E4E-3038-421E-B9B8-C8AC8BD83B11}" type="pres">
      <dgm:prSet presAssocID="{406DDB2C-711B-4581-910A-745D3584D13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C48F4B4-D4DF-43EE-AC2F-A7CE9B778B7D}" type="pres">
      <dgm:prSet presAssocID="{406DDB2C-711B-4581-910A-745D3584D138}" presName="wedge3" presStyleLbl="node1" presStyleIdx="2" presStyleCnt="3"/>
      <dgm:spPr/>
      <dgm:t>
        <a:bodyPr/>
        <a:lstStyle/>
        <a:p>
          <a:endParaRPr lang="zh-CN" altLang="en-US"/>
        </a:p>
      </dgm:t>
    </dgm:pt>
    <dgm:pt modelId="{BAF35E84-FF29-4C8A-8F29-1201F39882AC}" type="pres">
      <dgm:prSet presAssocID="{406DDB2C-711B-4581-910A-745D3584D138}" presName="dummy3a" presStyleCnt="0"/>
      <dgm:spPr/>
    </dgm:pt>
    <dgm:pt modelId="{A0A17B82-3F49-463E-9064-5D313BE7EBFE}" type="pres">
      <dgm:prSet presAssocID="{406DDB2C-711B-4581-910A-745D3584D138}" presName="dummy3b" presStyleCnt="0"/>
      <dgm:spPr/>
    </dgm:pt>
    <dgm:pt modelId="{CA005274-E7F8-4E93-9792-37084F199B1E}" type="pres">
      <dgm:prSet presAssocID="{406DDB2C-711B-4581-910A-745D3584D13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3EC3AF-EA1F-4393-955F-11B0BEE15373}" type="pres">
      <dgm:prSet presAssocID="{5604B95D-83BA-411F-A2A7-BF761EBC85D0}" presName="arrowWedge1" presStyleLbl="fgSibTrans2D1" presStyleIdx="0" presStyleCnt="3"/>
      <dgm:spPr/>
    </dgm:pt>
    <dgm:pt modelId="{2A76DC65-3DE4-4614-BD7C-B7BB2E3056A9}" type="pres">
      <dgm:prSet presAssocID="{ED579445-181E-49AB-990B-6C01E613428C}" presName="arrowWedge2" presStyleLbl="fgSibTrans2D1" presStyleIdx="1" presStyleCnt="3"/>
      <dgm:spPr/>
    </dgm:pt>
    <dgm:pt modelId="{9AC75380-5786-4603-80F6-6CEEE2B27F5E}" type="pres">
      <dgm:prSet presAssocID="{858FD8BE-F60A-45F6-BB2E-43EAABC3AFCF}" presName="arrowWedge3" presStyleLbl="fgSibTrans2D1" presStyleIdx="2" presStyleCnt="3"/>
      <dgm:spPr/>
    </dgm:pt>
  </dgm:ptLst>
  <dgm:cxnLst>
    <dgm:cxn modelId="{C4CC7CE4-61E4-4348-96BE-8F0F21ED67E5}" srcId="{406DDB2C-711B-4581-910A-745D3584D138}" destId="{D33BE438-86F3-4436-8070-71AACFFFF4F8}" srcOrd="1" destOrd="0" parTransId="{01670D4F-130D-4205-B83E-367B646575F0}" sibTransId="{ED579445-181E-49AB-990B-6C01E613428C}"/>
    <dgm:cxn modelId="{475E87FF-B880-4761-B621-259467164238}" srcId="{406DDB2C-711B-4581-910A-745D3584D138}" destId="{2B71BA1B-FCF0-462C-BD49-A2A1C2572B1A}" srcOrd="2" destOrd="0" parTransId="{42FA1071-2FD0-43D9-A9A0-C683A5333456}" sibTransId="{858FD8BE-F60A-45F6-BB2E-43EAABC3AFCF}"/>
    <dgm:cxn modelId="{54B187CF-DD7D-411A-84C7-CA5528CD1A3E}" type="presOf" srcId="{D33BE438-86F3-4436-8070-71AACFFFF4F8}" destId="{F7A20E4E-3038-421E-B9B8-C8AC8BD83B11}" srcOrd="1" destOrd="0" presId="urn:microsoft.com/office/officeart/2005/8/layout/cycle8#1"/>
    <dgm:cxn modelId="{E9CA5E10-D0B9-4F8B-9874-46FE32C4B190}" type="presOf" srcId="{2B71BA1B-FCF0-462C-BD49-A2A1C2572B1A}" destId="{3C48F4B4-D4DF-43EE-AC2F-A7CE9B778B7D}" srcOrd="0" destOrd="0" presId="urn:microsoft.com/office/officeart/2005/8/layout/cycle8#1"/>
    <dgm:cxn modelId="{49CFF6B6-2676-4B45-A4ED-4C2D0D0EF977}" type="presOf" srcId="{BED707CB-1589-4EF7-8882-9753C6AEAF90}" destId="{50FEBCD5-955A-48B9-BC08-5029822507B7}" srcOrd="1" destOrd="0" presId="urn:microsoft.com/office/officeart/2005/8/layout/cycle8#1"/>
    <dgm:cxn modelId="{7928D68A-2A04-453B-83B6-4CDE0BFA6A00}" type="presOf" srcId="{D33BE438-86F3-4436-8070-71AACFFFF4F8}" destId="{1F90E678-CEDB-42DF-BF3F-ED59BA4C6B42}" srcOrd="0" destOrd="0" presId="urn:microsoft.com/office/officeart/2005/8/layout/cycle8#1"/>
    <dgm:cxn modelId="{6891481E-5136-403B-A89D-3E455D6CD336}" type="presOf" srcId="{406DDB2C-711B-4581-910A-745D3584D138}" destId="{565AB667-7430-4C37-B1C3-3B67A23D6779}" srcOrd="0" destOrd="0" presId="urn:microsoft.com/office/officeart/2005/8/layout/cycle8#1"/>
    <dgm:cxn modelId="{34EDCFA8-5AB2-4AE0-A4D4-6C6FBBD050A2}" type="presOf" srcId="{2B71BA1B-FCF0-462C-BD49-A2A1C2572B1A}" destId="{CA005274-E7F8-4E93-9792-37084F199B1E}" srcOrd="1" destOrd="0" presId="urn:microsoft.com/office/officeart/2005/8/layout/cycle8#1"/>
    <dgm:cxn modelId="{60293A93-13B2-488D-BBCC-7B2C0F68660D}" srcId="{406DDB2C-711B-4581-910A-745D3584D138}" destId="{BED707CB-1589-4EF7-8882-9753C6AEAF90}" srcOrd="0" destOrd="0" parTransId="{82E11002-974F-461C-941E-9D2F3BBBB15C}" sibTransId="{5604B95D-83BA-411F-A2A7-BF761EBC85D0}"/>
    <dgm:cxn modelId="{8D3A38B7-92B5-4765-AB3F-0A6B349FA88C}" type="presOf" srcId="{BED707CB-1589-4EF7-8882-9753C6AEAF90}" destId="{6B15C136-4EF7-4143-AA7A-74CDEF461D3D}" srcOrd="0" destOrd="0" presId="urn:microsoft.com/office/officeart/2005/8/layout/cycle8#1"/>
    <dgm:cxn modelId="{E7CEF877-4224-4274-B719-CF4100A217DC}" type="presParOf" srcId="{565AB667-7430-4C37-B1C3-3B67A23D6779}" destId="{6B15C136-4EF7-4143-AA7A-74CDEF461D3D}" srcOrd="0" destOrd="0" presId="urn:microsoft.com/office/officeart/2005/8/layout/cycle8#1"/>
    <dgm:cxn modelId="{8A1BAAED-3B0A-4D06-AF12-45B98566F2BE}" type="presParOf" srcId="{565AB667-7430-4C37-B1C3-3B67A23D6779}" destId="{AAF5E502-A683-4465-B28B-4957BB2C79FD}" srcOrd="1" destOrd="0" presId="urn:microsoft.com/office/officeart/2005/8/layout/cycle8#1"/>
    <dgm:cxn modelId="{0699D5D0-38E6-432F-B450-E0E7663600C3}" type="presParOf" srcId="{565AB667-7430-4C37-B1C3-3B67A23D6779}" destId="{9981245C-3AD8-4581-A75F-9D1AF204C8D6}" srcOrd="2" destOrd="0" presId="urn:microsoft.com/office/officeart/2005/8/layout/cycle8#1"/>
    <dgm:cxn modelId="{8DE27877-E2B2-4F85-935A-BA0A6D606AB8}" type="presParOf" srcId="{565AB667-7430-4C37-B1C3-3B67A23D6779}" destId="{50FEBCD5-955A-48B9-BC08-5029822507B7}" srcOrd="3" destOrd="0" presId="urn:microsoft.com/office/officeart/2005/8/layout/cycle8#1"/>
    <dgm:cxn modelId="{84EBB0A1-9A7A-4635-94F3-B25429B69B87}" type="presParOf" srcId="{565AB667-7430-4C37-B1C3-3B67A23D6779}" destId="{1F90E678-CEDB-42DF-BF3F-ED59BA4C6B42}" srcOrd="4" destOrd="0" presId="urn:microsoft.com/office/officeart/2005/8/layout/cycle8#1"/>
    <dgm:cxn modelId="{58A56EF4-027B-4076-B977-B98A66AFE2E8}" type="presParOf" srcId="{565AB667-7430-4C37-B1C3-3B67A23D6779}" destId="{FF46F5F4-641A-4744-A3E5-8C2E67ECB0C1}" srcOrd="5" destOrd="0" presId="urn:microsoft.com/office/officeart/2005/8/layout/cycle8#1"/>
    <dgm:cxn modelId="{73415717-533E-427B-A0D8-E9C3706735F8}" type="presParOf" srcId="{565AB667-7430-4C37-B1C3-3B67A23D6779}" destId="{267708C5-6990-40EF-B77A-1F8306B0274E}" srcOrd="6" destOrd="0" presId="urn:microsoft.com/office/officeart/2005/8/layout/cycle8#1"/>
    <dgm:cxn modelId="{8FEE495F-9148-4005-81BD-44B094D12A19}" type="presParOf" srcId="{565AB667-7430-4C37-B1C3-3B67A23D6779}" destId="{F7A20E4E-3038-421E-B9B8-C8AC8BD83B11}" srcOrd="7" destOrd="0" presId="urn:microsoft.com/office/officeart/2005/8/layout/cycle8#1"/>
    <dgm:cxn modelId="{AEA4A92D-77D7-4DB4-8E29-CD3762633E15}" type="presParOf" srcId="{565AB667-7430-4C37-B1C3-3B67A23D6779}" destId="{3C48F4B4-D4DF-43EE-AC2F-A7CE9B778B7D}" srcOrd="8" destOrd="0" presId="urn:microsoft.com/office/officeart/2005/8/layout/cycle8#1"/>
    <dgm:cxn modelId="{B7D745A2-E794-40BA-9898-11AF4C4BD532}" type="presParOf" srcId="{565AB667-7430-4C37-B1C3-3B67A23D6779}" destId="{BAF35E84-FF29-4C8A-8F29-1201F39882AC}" srcOrd="9" destOrd="0" presId="urn:microsoft.com/office/officeart/2005/8/layout/cycle8#1"/>
    <dgm:cxn modelId="{58AC8B3D-F6A7-42FC-87F7-8583E4DBBB62}" type="presParOf" srcId="{565AB667-7430-4C37-B1C3-3B67A23D6779}" destId="{A0A17B82-3F49-463E-9064-5D313BE7EBFE}" srcOrd="10" destOrd="0" presId="urn:microsoft.com/office/officeart/2005/8/layout/cycle8#1"/>
    <dgm:cxn modelId="{D5CC733A-F987-42D5-9ED9-346ABC146C99}" type="presParOf" srcId="{565AB667-7430-4C37-B1C3-3B67A23D6779}" destId="{CA005274-E7F8-4E93-9792-37084F199B1E}" srcOrd="11" destOrd="0" presId="urn:microsoft.com/office/officeart/2005/8/layout/cycle8#1"/>
    <dgm:cxn modelId="{4335E2AC-1329-46EE-9091-EF04AB845F08}" type="presParOf" srcId="{565AB667-7430-4C37-B1C3-3B67A23D6779}" destId="{C03EC3AF-EA1F-4393-955F-11B0BEE15373}" srcOrd="12" destOrd="0" presId="urn:microsoft.com/office/officeart/2005/8/layout/cycle8#1"/>
    <dgm:cxn modelId="{531919E9-08E7-406F-80B6-DCBDB7214723}" type="presParOf" srcId="{565AB667-7430-4C37-B1C3-3B67A23D6779}" destId="{2A76DC65-3DE4-4614-BD7C-B7BB2E3056A9}" srcOrd="13" destOrd="0" presId="urn:microsoft.com/office/officeart/2005/8/layout/cycle8#1"/>
    <dgm:cxn modelId="{DFED1B62-E524-4AB0-A7D3-A4259DABC93A}" type="presParOf" srcId="{565AB667-7430-4C37-B1C3-3B67A23D6779}" destId="{9AC75380-5786-4603-80F6-6CEEE2B27F5E}" srcOrd="14" destOrd="0" presId="urn:microsoft.com/office/officeart/2005/8/layout/cycle8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F86BE5-E967-4B13-A379-8B69E08D2688}" type="doc">
      <dgm:prSet loTypeId="urn:microsoft.com/office/officeart/2005/8/layout/hList1" loCatId="list" qsTypeId="urn:microsoft.com/office/officeart/2005/8/quickstyle/simple1#2" qsCatId="simple" csTypeId="urn:microsoft.com/office/officeart/2005/8/colors/colorful1#12" csCatId="colorful" phldr="1"/>
      <dgm:spPr/>
      <dgm:t>
        <a:bodyPr/>
        <a:lstStyle/>
        <a:p>
          <a:endParaRPr lang="zh-CN" altLang="en-US"/>
        </a:p>
      </dgm:t>
    </dgm:pt>
    <dgm:pt modelId="{69CDDF88-AA29-4263-B1D3-DB9DA88B4425}">
      <dgm:prSet phldrT="[文本]"/>
      <dgm:spPr/>
      <dgm:t>
        <a:bodyPr/>
        <a:lstStyle/>
        <a:p>
          <a:r>
            <a:rPr lang="zh-CN" altLang="en-US" dirty="0" smtClean="0"/>
            <a:t>代码段</a:t>
          </a:r>
          <a:endParaRPr lang="zh-CN" altLang="en-US" dirty="0"/>
        </a:p>
      </dgm:t>
    </dgm:pt>
    <dgm:pt modelId="{3AE69128-E2A4-4EEF-A91B-28293877DED9}" type="parTrans" cxnId="{3EC69AF0-A081-4ED2-A0E4-327ABF5F9234}">
      <dgm:prSet/>
      <dgm:spPr/>
      <dgm:t>
        <a:bodyPr/>
        <a:lstStyle/>
        <a:p>
          <a:endParaRPr lang="zh-CN" altLang="en-US"/>
        </a:p>
      </dgm:t>
    </dgm:pt>
    <dgm:pt modelId="{F0278D56-6844-4787-9F2C-51F0120C6CA7}" type="sibTrans" cxnId="{3EC69AF0-A081-4ED2-A0E4-327ABF5F9234}">
      <dgm:prSet/>
      <dgm:spPr/>
      <dgm:t>
        <a:bodyPr/>
        <a:lstStyle/>
        <a:p>
          <a:endParaRPr lang="zh-CN" altLang="en-US"/>
        </a:p>
      </dgm:t>
    </dgm:pt>
    <dgm:pt modelId="{99A7CF67-EF84-442A-8848-4DB128F49D30}">
      <dgm:prSet phldrT="[文本]"/>
      <dgm:spPr/>
      <dgm:t>
        <a:bodyPr/>
        <a:lstStyle/>
        <a:p>
          <a:r>
            <a:rPr lang="zh-CN" altLang="en-US" dirty="0" smtClean="0"/>
            <a:t>栈段</a:t>
          </a:r>
          <a:endParaRPr lang="zh-CN" altLang="en-US" dirty="0"/>
        </a:p>
      </dgm:t>
    </dgm:pt>
    <dgm:pt modelId="{48AD4ABA-6B05-4283-BF6A-C73B06AC83B4}" type="parTrans" cxnId="{310FC6D3-08C9-4C5B-9A25-B4AE28623CCD}">
      <dgm:prSet/>
      <dgm:spPr/>
      <dgm:t>
        <a:bodyPr/>
        <a:lstStyle/>
        <a:p>
          <a:endParaRPr lang="zh-CN" altLang="en-US"/>
        </a:p>
      </dgm:t>
    </dgm:pt>
    <dgm:pt modelId="{B39CE9EE-4A70-41C5-8885-6D3C0610549C}" type="sibTrans" cxnId="{310FC6D3-08C9-4C5B-9A25-B4AE28623CCD}">
      <dgm:prSet/>
      <dgm:spPr/>
      <dgm:t>
        <a:bodyPr/>
        <a:lstStyle/>
        <a:p>
          <a:endParaRPr lang="zh-CN" altLang="en-US"/>
        </a:p>
      </dgm:t>
    </dgm:pt>
    <dgm:pt modelId="{411DBDAB-EFFF-46AF-87AC-BF872BE6C3DD}">
      <dgm:prSet phldrT="[文本]"/>
      <dgm:spPr/>
      <dgm:t>
        <a:bodyPr/>
        <a:lstStyle/>
        <a:p>
          <a:r>
            <a:rPr lang="zh-CN" altLang="en-US" dirty="0" smtClean="0"/>
            <a:t>用于方法传递的实参</a:t>
          </a:r>
          <a:endParaRPr lang="zh-CN" altLang="en-US" dirty="0"/>
        </a:p>
      </dgm:t>
    </dgm:pt>
    <dgm:pt modelId="{9A7D7AE0-0705-48F6-B293-87C6C01F73BE}" type="parTrans" cxnId="{B0ED7985-B1B6-488C-B1E8-C5CFC35189B7}">
      <dgm:prSet/>
      <dgm:spPr/>
      <dgm:t>
        <a:bodyPr/>
        <a:lstStyle/>
        <a:p>
          <a:endParaRPr lang="zh-CN" altLang="en-US"/>
        </a:p>
      </dgm:t>
    </dgm:pt>
    <dgm:pt modelId="{2150D738-786F-4BB4-9A69-A7AAA826ECA9}" type="sibTrans" cxnId="{B0ED7985-B1B6-488C-B1E8-C5CFC35189B7}">
      <dgm:prSet/>
      <dgm:spPr/>
      <dgm:t>
        <a:bodyPr/>
        <a:lstStyle/>
        <a:p>
          <a:endParaRPr lang="zh-CN" altLang="en-US"/>
        </a:p>
      </dgm:t>
    </dgm:pt>
    <dgm:pt modelId="{D7A3A216-CA21-4059-B56A-453B78C78AB1}">
      <dgm:prSet phldrT="[文本]"/>
      <dgm:spPr/>
      <dgm:t>
        <a:bodyPr/>
        <a:lstStyle/>
        <a:p>
          <a:r>
            <a:rPr lang="zh-CN" altLang="en-US" dirty="0" smtClean="0"/>
            <a:t>堆段</a:t>
          </a:r>
          <a:endParaRPr lang="zh-CN" altLang="en-US" dirty="0"/>
        </a:p>
      </dgm:t>
    </dgm:pt>
    <dgm:pt modelId="{F12AF361-69FD-4C48-8880-F497EFB3115F}" type="parTrans" cxnId="{90D35CE0-A480-4EB9-9C19-FFAF2C28BFAD}">
      <dgm:prSet/>
      <dgm:spPr/>
      <dgm:t>
        <a:bodyPr/>
        <a:lstStyle/>
        <a:p>
          <a:endParaRPr lang="zh-CN" altLang="en-US"/>
        </a:p>
      </dgm:t>
    </dgm:pt>
    <dgm:pt modelId="{2365F2E5-F86D-40DB-B829-87687CA5D7DC}" type="sibTrans" cxnId="{90D35CE0-A480-4EB9-9C19-FFAF2C28BFAD}">
      <dgm:prSet/>
      <dgm:spPr/>
      <dgm:t>
        <a:bodyPr/>
        <a:lstStyle/>
        <a:p>
          <a:endParaRPr lang="zh-CN" altLang="en-US"/>
        </a:p>
      </dgm:t>
    </dgm:pt>
    <dgm:pt modelId="{0B83185C-AFA9-4B07-B414-F91B0B7E53CB}">
      <dgm:prSet phldrT="[文本]"/>
      <dgm:spPr/>
      <dgm:t>
        <a:bodyPr/>
        <a:lstStyle/>
        <a:p>
          <a:r>
            <a:rPr lang="zh-CN" altLang="en-US" dirty="0" smtClean="0"/>
            <a:t>数据类型的信息值</a:t>
          </a:r>
          <a:endParaRPr lang="zh-CN" altLang="en-US" dirty="0"/>
        </a:p>
      </dgm:t>
    </dgm:pt>
    <dgm:pt modelId="{C2E421F8-ED9C-408B-B079-A1555FC65413}" type="parTrans" cxnId="{FF629696-34A8-40C4-9085-995D8DA7B039}">
      <dgm:prSet/>
      <dgm:spPr/>
      <dgm:t>
        <a:bodyPr/>
        <a:lstStyle/>
        <a:p>
          <a:endParaRPr lang="zh-CN" altLang="en-US"/>
        </a:p>
      </dgm:t>
    </dgm:pt>
    <dgm:pt modelId="{28A5523D-0A4C-4397-BFD0-741766EB5945}" type="sibTrans" cxnId="{FF629696-34A8-40C4-9085-995D8DA7B039}">
      <dgm:prSet/>
      <dgm:spPr/>
      <dgm:t>
        <a:bodyPr/>
        <a:lstStyle/>
        <a:p>
          <a:endParaRPr lang="zh-CN" altLang="en-US"/>
        </a:p>
      </dgm:t>
    </dgm:pt>
    <dgm:pt modelId="{11FEEB11-F48A-42B0-A7E4-EE275E9B75EE}">
      <dgm:prSet phldrT="[文本]"/>
      <dgm:spPr/>
      <dgm:t>
        <a:bodyPr/>
        <a:lstStyle/>
        <a:p>
          <a:r>
            <a:rPr lang="zh-CN" altLang="en-US" dirty="0" smtClean="0"/>
            <a:t>代码</a:t>
          </a:r>
          <a:r>
            <a:rPr lang="zh-CN" altLang="en-US" smtClean="0"/>
            <a:t>的内容和对应的地址</a:t>
          </a:r>
          <a:endParaRPr lang="zh-CN" altLang="en-US" dirty="0"/>
        </a:p>
      </dgm:t>
    </dgm:pt>
    <dgm:pt modelId="{E0DF7B37-F8CF-4CD7-BCA4-BE22734CD4A4}" type="parTrans" cxnId="{BEABB892-D757-443A-9D15-EF5E160E9BE5}">
      <dgm:prSet/>
      <dgm:spPr/>
      <dgm:t>
        <a:bodyPr/>
        <a:lstStyle/>
        <a:p>
          <a:endParaRPr lang="zh-CN" altLang="en-US"/>
        </a:p>
      </dgm:t>
    </dgm:pt>
    <dgm:pt modelId="{A41C6701-95C2-458F-BDE4-A7F8B16CD092}" type="sibTrans" cxnId="{BEABB892-D757-443A-9D15-EF5E160E9BE5}">
      <dgm:prSet/>
      <dgm:spPr/>
      <dgm:t>
        <a:bodyPr/>
        <a:lstStyle/>
        <a:p>
          <a:endParaRPr lang="zh-CN" altLang="en-US"/>
        </a:p>
      </dgm:t>
    </dgm:pt>
    <dgm:pt modelId="{3293C2B8-49DB-4AD8-A678-C17FFEB80552}">
      <dgm:prSet phldrT="[文本]"/>
      <dgm:spPr/>
      <dgm:t>
        <a:bodyPr/>
        <a:lstStyle/>
        <a:p>
          <a:r>
            <a:rPr lang="zh-CN" altLang="en-US" dirty="0" smtClean="0"/>
            <a:t>方法内部定义的局部变量</a:t>
          </a:r>
          <a:endParaRPr lang="zh-CN" altLang="en-US" dirty="0"/>
        </a:p>
      </dgm:t>
    </dgm:pt>
    <dgm:pt modelId="{5CFF1CB6-4201-48FE-9B95-776C7BC8DC06}" type="parTrans" cxnId="{90ACAAEA-8B1C-40B6-9B13-FDEB7339A08A}">
      <dgm:prSet/>
      <dgm:spPr/>
      <dgm:t>
        <a:bodyPr/>
        <a:lstStyle/>
        <a:p>
          <a:endParaRPr lang="zh-CN" altLang="en-US"/>
        </a:p>
      </dgm:t>
    </dgm:pt>
    <dgm:pt modelId="{8EE7ACEB-EBF8-4743-8506-31238A61E951}" type="sibTrans" cxnId="{90ACAAEA-8B1C-40B6-9B13-FDEB7339A08A}">
      <dgm:prSet/>
      <dgm:spPr/>
      <dgm:t>
        <a:bodyPr/>
        <a:lstStyle/>
        <a:p>
          <a:endParaRPr lang="zh-CN" altLang="en-US"/>
        </a:p>
      </dgm:t>
    </dgm:pt>
    <dgm:pt modelId="{40D6EB2C-9D91-4B28-A8D1-72B988EEB0F2}">
      <dgm:prSet phldrT="[文本]"/>
      <dgm:spPr/>
      <dgm:t>
        <a:bodyPr/>
        <a:lstStyle/>
        <a:p>
          <a:r>
            <a:rPr lang="zh-CN" altLang="en-US" dirty="0" smtClean="0"/>
            <a:t>方法的返回信息</a:t>
          </a:r>
          <a:endParaRPr lang="zh-CN" altLang="en-US" dirty="0"/>
        </a:p>
      </dgm:t>
    </dgm:pt>
    <dgm:pt modelId="{3641896E-8600-4005-8A80-52BC10DB1781}" type="parTrans" cxnId="{4867F072-4129-4471-9B6B-49E87A1016D8}">
      <dgm:prSet/>
      <dgm:spPr/>
      <dgm:t>
        <a:bodyPr/>
        <a:lstStyle/>
        <a:p>
          <a:endParaRPr lang="zh-CN" altLang="en-US"/>
        </a:p>
      </dgm:t>
    </dgm:pt>
    <dgm:pt modelId="{F3A5A5B3-3BD8-4271-9383-C75D1B983DCC}" type="sibTrans" cxnId="{4867F072-4129-4471-9B6B-49E87A1016D8}">
      <dgm:prSet/>
      <dgm:spPr/>
      <dgm:t>
        <a:bodyPr/>
        <a:lstStyle/>
        <a:p>
          <a:endParaRPr lang="zh-CN" altLang="en-US"/>
        </a:p>
      </dgm:t>
    </dgm:pt>
    <dgm:pt modelId="{F556D3A0-E624-4048-8608-CAF72404EFD3}">
      <dgm:prSet phldrT="[文本]"/>
      <dgm:spPr/>
      <dgm:t>
        <a:bodyPr/>
        <a:lstStyle/>
        <a:p>
          <a:r>
            <a:rPr lang="zh-CN" altLang="en-US" dirty="0" smtClean="0"/>
            <a:t>对象的值</a:t>
          </a:r>
          <a:endParaRPr lang="zh-CN" altLang="en-US" dirty="0"/>
        </a:p>
      </dgm:t>
    </dgm:pt>
    <dgm:pt modelId="{40DDD70F-E865-41A8-91C7-627D1C7B8C85}" type="parTrans" cxnId="{7C55A7F8-6664-44AD-873E-A333D21E75F8}">
      <dgm:prSet/>
      <dgm:spPr/>
      <dgm:t>
        <a:bodyPr/>
        <a:lstStyle/>
        <a:p>
          <a:endParaRPr lang="zh-CN" altLang="en-US"/>
        </a:p>
      </dgm:t>
    </dgm:pt>
    <dgm:pt modelId="{FDC16404-54F8-410F-9EB0-DFFD6CD2D533}" type="sibTrans" cxnId="{7C55A7F8-6664-44AD-873E-A333D21E75F8}">
      <dgm:prSet/>
      <dgm:spPr/>
      <dgm:t>
        <a:bodyPr/>
        <a:lstStyle/>
        <a:p>
          <a:endParaRPr lang="zh-CN" altLang="en-US"/>
        </a:p>
      </dgm:t>
    </dgm:pt>
    <dgm:pt modelId="{EECDF792-439C-4694-BBE5-D9A5F97FAD7C}" type="pres">
      <dgm:prSet presAssocID="{A9F86BE5-E967-4B13-A379-8B69E08D268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1EC3897-C65B-4BD9-8E69-27459DC5B220}" type="pres">
      <dgm:prSet presAssocID="{69CDDF88-AA29-4263-B1D3-DB9DA88B4425}" presName="composite" presStyleCnt="0"/>
      <dgm:spPr/>
    </dgm:pt>
    <dgm:pt modelId="{084A6032-76E0-4901-864F-1AFBD4A2B718}" type="pres">
      <dgm:prSet presAssocID="{69CDDF88-AA29-4263-B1D3-DB9DA88B442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3EB54BD-B3F1-487B-A883-88D0DAF3BC15}" type="pres">
      <dgm:prSet presAssocID="{69CDDF88-AA29-4263-B1D3-DB9DA88B442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919831-8800-4BA0-9A6A-96D914E11A06}" type="pres">
      <dgm:prSet presAssocID="{F0278D56-6844-4787-9F2C-51F0120C6CA7}" presName="space" presStyleCnt="0"/>
      <dgm:spPr/>
    </dgm:pt>
    <dgm:pt modelId="{9B2E550A-EEDF-45E2-B327-F2A53A7BFA78}" type="pres">
      <dgm:prSet presAssocID="{99A7CF67-EF84-442A-8848-4DB128F49D30}" presName="composite" presStyleCnt="0"/>
      <dgm:spPr/>
    </dgm:pt>
    <dgm:pt modelId="{000A5211-0C33-4FCA-9AC2-DC87518D0177}" type="pres">
      <dgm:prSet presAssocID="{99A7CF67-EF84-442A-8848-4DB128F49D3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DBDBCA5-F035-4433-B394-768A6EBF0598}" type="pres">
      <dgm:prSet presAssocID="{99A7CF67-EF84-442A-8848-4DB128F49D3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B0EB289-D1FF-43F9-82C5-8FB0CDBC9372}" type="pres">
      <dgm:prSet presAssocID="{B39CE9EE-4A70-41C5-8885-6D3C0610549C}" presName="space" presStyleCnt="0"/>
      <dgm:spPr/>
    </dgm:pt>
    <dgm:pt modelId="{3B375972-5A09-4E36-9C4E-79D8F8EAA30E}" type="pres">
      <dgm:prSet presAssocID="{D7A3A216-CA21-4059-B56A-453B78C78AB1}" presName="composite" presStyleCnt="0"/>
      <dgm:spPr/>
    </dgm:pt>
    <dgm:pt modelId="{46605BC6-AAB1-4E61-9AAB-34624A0A169C}" type="pres">
      <dgm:prSet presAssocID="{D7A3A216-CA21-4059-B56A-453B78C78AB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543E9ED-6D2F-4639-91CA-83AD6920CAD1}" type="pres">
      <dgm:prSet presAssocID="{D7A3A216-CA21-4059-B56A-453B78C78AB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D629943-4C32-4FFD-B640-C5997DF39D71}" type="presOf" srcId="{40D6EB2C-9D91-4B28-A8D1-72B988EEB0F2}" destId="{8DBDBCA5-F035-4433-B394-768A6EBF0598}" srcOrd="0" destOrd="2" presId="urn:microsoft.com/office/officeart/2005/8/layout/hList1"/>
    <dgm:cxn modelId="{FF629696-34A8-40C4-9085-995D8DA7B039}" srcId="{D7A3A216-CA21-4059-B56A-453B78C78AB1}" destId="{0B83185C-AFA9-4B07-B414-F91B0B7E53CB}" srcOrd="0" destOrd="0" parTransId="{C2E421F8-ED9C-408B-B079-A1555FC65413}" sibTransId="{28A5523D-0A4C-4397-BFD0-741766EB5945}"/>
    <dgm:cxn modelId="{3EC69AF0-A081-4ED2-A0E4-327ABF5F9234}" srcId="{A9F86BE5-E967-4B13-A379-8B69E08D2688}" destId="{69CDDF88-AA29-4263-B1D3-DB9DA88B4425}" srcOrd="0" destOrd="0" parTransId="{3AE69128-E2A4-4EEF-A91B-28293877DED9}" sibTransId="{F0278D56-6844-4787-9F2C-51F0120C6CA7}"/>
    <dgm:cxn modelId="{BEABB892-D757-443A-9D15-EF5E160E9BE5}" srcId="{69CDDF88-AA29-4263-B1D3-DB9DA88B4425}" destId="{11FEEB11-F48A-42B0-A7E4-EE275E9B75EE}" srcOrd="0" destOrd="0" parTransId="{E0DF7B37-F8CF-4CD7-BCA4-BE22734CD4A4}" sibTransId="{A41C6701-95C2-458F-BDE4-A7F8B16CD092}"/>
    <dgm:cxn modelId="{151C49B2-DA22-4FD3-BC44-5B37F8F7C75F}" type="presOf" srcId="{411DBDAB-EFFF-46AF-87AC-BF872BE6C3DD}" destId="{8DBDBCA5-F035-4433-B394-768A6EBF0598}" srcOrd="0" destOrd="0" presId="urn:microsoft.com/office/officeart/2005/8/layout/hList1"/>
    <dgm:cxn modelId="{DBF2DCFF-58AA-412E-AB2F-5202F831DBE4}" type="presOf" srcId="{F556D3A0-E624-4048-8608-CAF72404EFD3}" destId="{F543E9ED-6D2F-4639-91CA-83AD6920CAD1}" srcOrd="0" destOrd="1" presId="urn:microsoft.com/office/officeart/2005/8/layout/hList1"/>
    <dgm:cxn modelId="{84559457-C25A-4F91-AD6B-719A5E76A742}" type="presOf" srcId="{3293C2B8-49DB-4AD8-A678-C17FFEB80552}" destId="{8DBDBCA5-F035-4433-B394-768A6EBF0598}" srcOrd="0" destOrd="1" presId="urn:microsoft.com/office/officeart/2005/8/layout/hList1"/>
    <dgm:cxn modelId="{923C2E62-2755-466E-AA6A-A149643BCDC2}" type="presOf" srcId="{69CDDF88-AA29-4263-B1D3-DB9DA88B4425}" destId="{084A6032-76E0-4901-864F-1AFBD4A2B718}" srcOrd="0" destOrd="0" presId="urn:microsoft.com/office/officeart/2005/8/layout/hList1"/>
    <dgm:cxn modelId="{249A7BCA-E607-4C32-8FC6-B1E69A81944D}" type="presOf" srcId="{0B83185C-AFA9-4B07-B414-F91B0B7E53CB}" destId="{F543E9ED-6D2F-4639-91CA-83AD6920CAD1}" srcOrd="0" destOrd="0" presId="urn:microsoft.com/office/officeart/2005/8/layout/hList1"/>
    <dgm:cxn modelId="{D73BA0EF-1FAB-42B8-A3BC-C625A06F5726}" type="presOf" srcId="{A9F86BE5-E967-4B13-A379-8B69E08D2688}" destId="{EECDF792-439C-4694-BBE5-D9A5F97FAD7C}" srcOrd="0" destOrd="0" presId="urn:microsoft.com/office/officeart/2005/8/layout/hList1"/>
    <dgm:cxn modelId="{4867F072-4129-4471-9B6B-49E87A1016D8}" srcId="{99A7CF67-EF84-442A-8848-4DB128F49D30}" destId="{40D6EB2C-9D91-4B28-A8D1-72B988EEB0F2}" srcOrd="2" destOrd="0" parTransId="{3641896E-8600-4005-8A80-52BC10DB1781}" sibTransId="{F3A5A5B3-3BD8-4271-9383-C75D1B983DCC}"/>
    <dgm:cxn modelId="{90ACAAEA-8B1C-40B6-9B13-FDEB7339A08A}" srcId="{99A7CF67-EF84-442A-8848-4DB128F49D30}" destId="{3293C2B8-49DB-4AD8-A678-C17FFEB80552}" srcOrd="1" destOrd="0" parTransId="{5CFF1CB6-4201-48FE-9B95-776C7BC8DC06}" sibTransId="{8EE7ACEB-EBF8-4743-8506-31238A61E951}"/>
    <dgm:cxn modelId="{B0ED7985-B1B6-488C-B1E8-C5CFC35189B7}" srcId="{99A7CF67-EF84-442A-8848-4DB128F49D30}" destId="{411DBDAB-EFFF-46AF-87AC-BF872BE6C3DD}" srcOrd="0" destOrd="0" parTransId="{9A7D7AE0-0705-48F6-B293-87C6C01F73BE}" sibTransId="{2150D738-786F-4BB4-9A69-A7AAA826ECA9}"/>
    <dgm:cxn modelId="{90D35CE0-A480-4EB9-9C19-FFAF2C28BFAD}" srcId="{A9F86BE5-E967-4B13-A379-8B69E08D2688}" destId="{D7A3A216-CA21-4059-B56A-453B78C78AB1}" srcOrd="2" destOrd="0" parTransId="{F12AF361-69FD-4C48-8880-F497EFB3115F}" sibTransId="{2365F2E5-F86D-40DB-B829-87687CA5D7DC}"/>
    <dgm:cxn modelId="{7C55A7F8-6664-44AD-873E-A333D21E75F8}" srcId="{D7A3A216-CA21-4059-B56A-453B78C78AB1}" destId="{F556D3A0-E624-4048-8608-CAF72404EFD3}" srcOrd="1" destOrd="0" parTransId="{40DDD70F-E865-41A8-91C7-627D1C7B8C85}" sibTransId="{FDC16404-54F8-410F-9EB0-DFFD6CD2D533}"/>
    <dgm:cxn modelId="{14A4B41E-F147-461D-9CC3-46FA00A43C08}" type="presOf" srcId="{11FEEB11-F48A-42B0-A7E4-EE275E9B75EE}" destId="{33EB54BD-B3F1-487B-A883-88D0DAF3BC15}" srcOrd="0" destOrd="0" presId="urn:microsoft.com/office/officeart/2005/8/layout/hList1"/>
    <dgm:cxn modelId="{D7A7A04F-FDA7-48C0-9A47-BE72E02663A9}" type="presOf" srcId="{D7A3A216-CA21-4059-B56A-453B78C78AB1}" destId="{46605BC6-AAB1-4E61-9AAB-34624A0A169C}" srcOrd="0" destOrd="0" presId="urn:microsoft.com/office/officeart/2005/8/layout/hList1"/>
    <dgm:cxn modelId="{310FC6D3-08C9-4C5B-9A25-B4AE28623CCD}" srcId="{A9F86BE5-E967-4B13-A379-8B69E08D2688}" destId="{99A7CF67-EF84-442A-8848-4DB128F49D30}" srcOrd="1" destOrd="0" parTransId="{48AD4ABA-6B05-4283-BF6A-C73B06AC83B4}" sibTransId="{B39CE9EE-4A70-41C5-8885-6D3C0610549C}"/>
    <dgm:cxn modelId="{497F6D23-77D6-4550-9673-A405A5E38625}" type="presOf" srcId="{99A7CF67-EF84-442A-8848-4DB128F49D30}" destId="{000A5211-0C33-4FCA-9AC2-DC87518D0177}" srcOrd="0" destOrd="0" presId="urn:microsoft.com/office/officeart/2005/8/layout/hList1"/>
    <dgm:cxn modelId="{8A87A17B-FA7D-4259-8848-BDFBD4C76FD5}" type="presParOf" srcId="{EECDF792-439C-4694-BBE5-D9A5F97FAD7C}" destId="{71EC3897-C65B-4BD9-8E69-27459DC5B220}" srcOrd="0" destOrd="0" presId="urn:microsoft.com/office/officeart/2005/8/layout/hList1"/>
    <dgm:cxn modelId="{FD083780-5136-4BC2-B330-CB818E2E723C}" type="presParOf" srcId="{71EC3897-C65B-4BD9-8E69-27459DC5B220}" destId="{084A6032-76E0-4901-864F-1AFBD4A2B718}" srcOrd="0" destOrd="0" presId="urn:microsoft.com/office/officeart/2005/8/layout/hList1"/>
    <dgm:cxn modelId="{2F81C7E2-AE7C-45B4-AFDA-3E4D6E6BBA1C}" type="presParOf" srcId="{71EC3897-C65B-4BD9-8E69-27459DC5B220}" destId="{33EB54BD-B3F1-487B-A883-88D0DAF3BC15}" srcOrd="1" destOrd="0" presId="urn:microsoft.com/office/officeart/2005/8/layout/hList1"/>
    <dgm:cxn modelId="{B5E80C13-5052-4563-AE5E-EF88C05C1555}" type="presParOf" srcId="{EECDF792-439C-4694-BBE5-D9A5F97FAD7C}" destId="{C0919831-8800-4BA0-9A6A-96D914E11A06}" srcOrd="1" destOrd="0" presId="urn:microsoft.com/office/officeart/2005/8/layout/hList1"/>
    <dgm:cxn modelId="{4DFDA3BD-24FB-45F3-8BC5-9CA38523F436}" type="presParOf" srcId="{EECDF792-439C-4694-BBE5-D9A5F97FAD7C}" destId="{9B2E550A-EEDF-45E2-B327-F2A53A7BFA78}" srcOrd="2" destOrd="0" presId="urn:microsoft.com/office/officeart/2005/8/layout/hList1"/>
    <dgm:cxn modelId="{0F37B9AF-5B54-4692-A3C4-A4C3ED9703F2}" type="presParOf" srcId="{9B2E550A-EEDF-45E2-B327-F2A53A7BFA78}" destId="{000A5211-0C33-4FCA-9AC2-DC87518D0177}" srcOrd="0" destOrd="0" presId="urn:microsoft.com/office/officeart/2005/8/layout/hList1"/>
    <dgm:cxn modelId="{E52B197D-740B-4E52-931A-CEA7C99FEB33}" type="presParOf" srcId="{9B2E550A-EEDF-45E2-B327-F2A53A7BFA78}" destId="{8DBDBCA5-F035-4433-B394-768A6EBF0598}" srcOrd="1" destOrd="0" presId="urn:microsoft.com/office/officeart/2005/8/layout/hList1"/>
    <dgm:cxn modelId="{660443DB-F0C2-474D-BEC8-19E970E91719}" type="presParOf" srcId="{EECDF792-439C-4694-BBE5-D9A5F97FAD7C}" destId="{2B0EB289-D1FF-43F9-82C5-8FB0CDBC9372}" srcOrd="3" destOrd="0" presId="urn:microsoft.com/office/officeart/2005/8/layout/hList1"/>
    <dgm:cxn modelId="{43F9CF54-5EDC-48DA-9D6D-C93F3995F832}" type="presParOf" srcId="{EECDF792-439C-4694-BBE5-D9A5F97FAD7C}" destId="{3B375972-5A09-4E36-9C4E-79D8F8EAA30E}" srcOrd="4" destOrd="0" presId="urn:microsoft.com/office/officeart/2005/8/layout/hList1"/>
    <dgm:cxn modelId="{CB435D90-AD94-46EA-A22C-8B71E776D16E}" type="presParOf" srcId="{3B375972-5A09-4E36-9C4E-79D8F8EAA30E}" destId="{46605BC6-AAB1-4E61-9AAB-34624A0A169C}" srcOrd="0" destOrd="0" presId="urn:microsoft.com/office/officeart/2005/8/layout/hList1"/>
    <dgm:cxn modelId="{5154556F-01BC-4B96-BC69-C11F437C8F0F}" type="presParOf" srcId="{3B375972-5A09-4E36-9C4E-79D8F8EAA30E}" destId="{F543E9ED-6D2F-4639-91CA-83AD6920CAD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14F008-A169-4D0D-9AC7-B638426F5552}" type="doc">
      <dgm:prSet loTypeId="urn:microsoft.com/office/officeart/2005/8/layout/cycle8#2" loCatId="cycle" qsTypeId="urn:microsoft.com/office/officeart/2005/8/quickstyle/simple1#3" qsCatId="simple" csTypeId="urn:microsoft.com/office/officeart/2005/8/colors/colorful1#13" csCatId="colorful" phldr="1"/>
      <dgm:spPr/>
    </dgm:pt>
    <dgm:pt modelId="{90B9D26F-CB9E-4195-B6E3-69567103664F}">
      <dgm:prSet phldrT="[文本]"/>
      <dgm:spPr/>
      <dgm:t>
        <a:bodyPr/>
        <a:lstStyle/>
        <a:p>
          <a:r>
            <a:rPr lang="zh-CN" altLang="en-US" dirty="0" smtClean="0"/>
            <a:t>值类型</a:t>
          </a:r>
          <a:endParaRPr lang="zh-CN" altLang="en-US" dirty="0"/>
        </a:p>
      </dgm:t>
    </dgm:pt>
    <dgm:pt modelId="{9AEEE37F-90FC-4382-B8BF-4D26153E49A2}" type="parTrans" cxnId="{9FD49C5B-7CE0-4B3E-83CD-CD9D70482EED}">
      <dgm:prSet/>
      <dgm:spPr/>
    </dgm:pt>
    <dgm:pt modelId="{4D01DE38-005D-429C-9F1C-24D4B2C9273F}" type="sibTrans" cxnId="{9FD49C5B-7CE0-4B3E-83CD-CD9D70482EED}">
      <dgm:prSet/>
      <dgm:spPr/>
    </dgm:pt>
    <dgm:pt modelId="{61EABF06-657C-4F72-B6E1-B9573529EF33}">
      <dgm:prSet phldrT="[文本]"/>
      <dgm:spPr/>
      <dgm:t>
        <a:bodyPr/>
        <a:lstStyle/>
        <a:p>
          <a:r>
            <a:rPr lang="zh-CN" altLang="en-US" dirty="0" smtClean="0"/>
            <a:t>引用类型</a:t>
          </a:r>
          <a:endParaRPr lang="zh-CN" altLang="en-US" dirty="0"/>
        </a:p>
      </dgm:t>
    </dgm:pt>
    <dgm:pt modelId="{7A78DA01-9225-4CE6-834F-027B91B1AECE}" type="parTrans" cxnId="{6760E0CC-FAB1-4726-A656-CDBC124D2889}">
      <dgm:prSet/>
      <dgm:spPr/>
    </dgm:pt>
    <dgm:pt modelId="{E05997B3-9CBA-4666-AF93-C71CE152114E}" type="sibTrans" cxnId="{6760E0CC-FAB1-4726-A656-CDBC124D2889}">
      <dgm:prSet/>
      <dgm:spPr/>
    </dgm:pt>
    <dgm:pt modelId="{D8BD0762-D324-4F1D-A077-4031C48FA726}" type="pres">
      <dgm:prSet presAssocID="{2114F008-A169-4D0D-9AC7-B638426F5552}" presName="compositeShape" presStyleCnt="0">
        <dgm:presLayoutVars>
          <dgm:chMax val="7"/>
          <dgm:dir/>
          <dgm:resizeHandles val="exact"/>
        </dgm:presLayoutVars>
      </dgm:prSet>
      <dgm:spPr/>
    </dgm:pt>
    <dgm:pt modelId="{661FC23D-14F1-46B2-A57C-766761DB9C0D}" type="pres">
      <dgm:prSet presAssocID="{2114F008-A169-4D0D-9AC7-B638426F5552}" presName="wedge1" presStyleLbl="node1" presStyleIdx="0" presStyleCnt="2"/>
      <dgm:spPr/>
      <dgm:t>
        <a:bodyPr/>
        <a:lstStyle/>
        <a:p>
          <a:endParaRPr lang="zh-CN" altLang="en-US"/>
        </a:p>
      </dgm:t>
    </dgm:pt>
    <dgm:pt modelId="{CFC2E28A-F693-4E32-B4E2-151605753552}" type="pres">
      <dgm:prSet presAssocID="{2114F008-A169-4D0D-9AC7-B638426F5552}" presName="dummy1a" presStyleCnt="0"/>
      <dgm:spPr/>
    </dgm:pt>
    <dgm:pt modelId="{5B543045-B228-4B13-BEF0-9837AE766D4A}" type="pres">
      <dgm:prSet presAssocID="{2114F008-A169-4D0D-9AC7-B638426F5552}" presName="dummy1b" presStyleCnt="0"/>
      <dgm:spPr/>
    </dgm:pt>
    <dgm:pt modelId="{5CE282D2-6485-4E53-A0D7-B256457231C1}" type="pres">
      <dgm:prSet presAssocID="{2114F008-A169-4D0D-9AC7-B638426F5552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6035D76-2ABA-4687-93A8-CC494EC7BFAF}" type="pres">
      <dgm:prSet presAssocID="{2114F008-A169-4D0D-9AC7-B638426F5552}" presName="wedge2" presStyleLbl="node1" presStyleIdx="1" presStyleCnt="2"/>
      <dgm:spPr/>
      <dgm:t>
        <a:bodyPr/>
        <a:lstStyle/>
        <a:p>
          <a:endParaRPr lang="zh-CN" altLang="en-US"/>
        </a:p>
      </dgm:t>
    </dgm:pt>
    <dgm:pt modelId="{99E12D18-137A-4297-BEF1-FF73D34A3869}" type="pres">
      <dgm:prSet presAssocID="{2114F008-A169-4D0D-9AC7-B638426F5552}" presName="dummy2a" presStyleCnt="0"/>
      <dgm:spPr/>
    </dgm:pt>
    <dgm:pt modelId="{AB42827D-55B7-498B-8CD3-5ADE5785DE3A}" type="pres">
      <dgm:prSet presAssocID="{2114F008-A169-4D0D-9AC7-B638426F5552}" presName="dummy2b" presStyleCnt="0"/>
      <dgm:spPr/>
    </dgm:pt>
    <dgm:pt modelId="{7E6EBACC-F5C6-46B6-935B-F8205A24B218}" type="pres">
      <dgm:prSet presAssocID="{2114F008-A169-4D0D-9AC7-B638426F5552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1F66632-CDAF-4699-AE09-2559DA2DE1C5}" type="pres">
      <dgm:prSet presAssocID="{4D01DE38-005D-429C-9F1C-24D4B2C9273F}" presName="arrowWedge1" presStyleLbl="fgSibTrans2D1" presStyleIdx="0" presStyleCnt="2"/>
      <dgm:spPr/>
    </dgm:pt>
    <dgm:pt modelId="{0C3E9B5C-F363-4E89-B0D8-9E8BDA2F995C}" type="pres">
      <dgm:prSet presAssocID="{E05997B3-9CBA-4666-AF93-C71CE152114E}" presName="arrowWedge2" presStyleLbl="fgSibTrans2D1" presStyleIdx="1" presStyleCnt="2"/>
      <dgm:spPr/>
    </dgm:pt>
  </dgm:ptLst>
  <dgm:cxnLst>
    <dgm:cxn modelId="{9FD49C5B-7CE0-4B3E-83CD-CD9D70482EED}" srcId="{2114F008-A169-4D0D-9AC7-B638426F5552}" destId="{90B9D26F-CB9E-4195-B6E3-69567103664F}" srcOrd="0" destOrd="0" parTransId="{9AEEE37F-90FC-4382-B8BF-4D26153E49A2}" sibTransId="{4D01DE38-005D-429C-9F1C-24D4B2C9273F}"/>
    <dgm:cxn modelId="{6760E0CC-FAB1-4726-A656-CDBC124D2889}" srcId="{2114F008-A169-4D0D-9AC7-B638426F5552}" destId="{61EABF06-657C-4F72-B6E1-B9573529EF33}" srcOrd="1" destOrd="0" parTransId="{7A78DA01-9225-4CE6-834F-027B91B1AECE}" sibTransId="{E05997B3-9CBA-4666-AF93-C71CE152114E}"/>
    <dgm:cxn modelId="{BE9310A6-45CA-4ED4-9CFA-0E1ADDFD068D}" type="presOf" srcId="{90B9D26F-CB9E-4195-B6E3-69567103664F}" destId="{5CE282D2-6485-4E53-A0D7-B256457231C1}" srcOrd="1" destOrd="0" presId="urn:microsoft.com/office/officeart/2005/8/layout/cycle8#2"/>
    <dgm:cxn modelId="{E9C8CB9D-E2AF-4F6C-A440-1520AC7FB551}" type="presOf" srcId="{61EABF06-657C-4F72-B6E1-B9573529EF33}" destId="{A6035D76-2ABA-4687-93A8-CC494EC7BFAF}" srcOrd="0" destOrd="0" presId="urn:microsoft.com/office/officeart/2005/8/layout/cycle8#2"/>
    <dgm:cxn modelId="{36BA053F-4C8E-423C-A5D8-022911E4A558}" type="presOf" srcId="{2114F008-A169-4D0D-9AC7-B638426F5552}" destId="{D8BD0762-D324-4F1D-A077-4031C48FA726}" srcOrd="0" destOrd="0" presId="urn:microsoft.com/office/officeart/2005/8/layout/cycle8#2"/>
    <dgm:cxn modelId="{7D405175-C133-4C60-8EC7-6BC409050F2F}" type="presOf" srcId="{61EABF06-657C-4F72-B6E1-B9573529EF33}" destId="{7E6EBACC-F5C6-46B6-935B-F8205A24B218}" srcOrd="1" destOrd="0" presId="urn:microsoft.com/office/officeart/2005/8/layout/cycle8#2"/>
    <dgm:cxn modelId="{07B452E1-07AB-4036-A453-E0D3CC43A7E5}" type="presOf" srcId="{90B9D26F-CB9E-4195-B6E3-69567103664F}" destId="{661FC23D-14F1-46B2-A57C-766761DB9C0D}" srcOrd="0" destOrd="0" presId="urn:microsoft.com/office/officeart/2005/8/layout/cycle8#2"/>
    <dgm:cxn modelId="{555D675A-C2E0-48C3-AC18-72FC53518C69}" type="presParOf" srcId="{D8BD0762-D324-4F1D-A077-4031C48FA726}" destId="{661FC23D-14F1-46B2-A57C-766761DB9C0D}" srcOrd="0" destOrd="0" presId="urn:microsoft.com/office/officeart/2005/8/layout/cycle8#2"/>
    <dgm:cxn modelId="{81AB8CAA-D987-4718-B2A3-42DC9ED1E61E}" type="presParOf" srcId="{D8BD0762-D324-4F1D-A077-4031C48FA726}" destId="{CFC2E28A-F693-4E32-B4E2-151605753552}" srcOrd="1" destOrd="0" presId="urn:microsoft.com/office/officeart/2005/8/layout/cycle8#2"/>
    <dgm:cxn modelId="{EB3C2889-9FC1-4756-944E-3DEC96C8D699}" type="presParOf" srcId="{D8BD0762-D324-4F1D-A077-4031C48FA726}" destId="{5B543045-B228-4B13-BEF0-9837AE766D4A}" srcOrd="2" destOrd="0" presId="urn:microsoft.com/office/officeart/2005/8/layout/cycle8#2"/>
    <dgm:cxn modelId="{13C32FDC-BAA2-4823-90B4-AFEB0F846F77}" type="presParOf" srcId="{D8BD0762-D324-4F1D-A077-4031C48FA726}" destId="{5CE282D2-6485-4E53-A0D7-B256457231C1}" srcOrd="3" destOrd="0" presId="urn:microsoft.com/office/officeart/2005/8/layout/cycle8#2"/>
    <dgm:cxn modelId="{FD12AC1C-8B69-41E8-82B4-BBAD0AF5C601}" type="presParOf" srcId="{D8BD0762-D324-4F1D-A077-4031C48FA726}" destId="{A6035D76-2ABA-4687-93A8-CC494EC7BFAF}" srcOrd="4" destOrd="0" presId="urn:microsoft.com/office/officeart/2005/8/layout/cycle8#2"/>
    <dgm:cxn modelId="{2CF5FD09-E79B-4B8F-8CC1-8AA01D16B592}" type="presParOf" srcId="{D8BD0762-D324-4F1D-A077-4031C48FA726}" destId="{99E12D18-137A-4297-BEF1-FF73D34A3869}" srcOrd="5" destOrd="0" presId="urn:microsoft.com/office/officeart/2005/8/layout/cycle8#2"/>
    <dgm:cxn modelId="{1F308B30-5F75-4E3A-9219-6D2A135DD098}" type="presParOf" srcId="{D8BD0762-D324-4F1D-A077-4031C48FA726}" destId="{AB42827D-55B7-498B-8CD3-5ADE5785DE3A}" srcOrd="6" destOrd="0" presId="urn:microsoft.com/office/officeart/2005/8/layout/cycle8#2"/>
    <dgm:cxn modelId="{C6C04F8B-2385-437F-B58D-DF23AAFB9624}" type="presParOf" srcId="{D8BD0762-D324-4F1D-A077-4031C48FA726}" destId="{7E6EBACC-F5C6-46B6-935B-F8205A24B218}" srcOrd="7" destOrd="0" presId="urn:microsoft.com/office/officeart/2005/8/layout/cycle8#2"/>
    <dgm:cxn modelId="{D0181F8D-74DF-401F-8E32-FA149336006F}" type="presParOf" srcId="{D8BD0762-D324-4F1D-A077-4031C48FA726}" destId="{41F66632-CDAF-4699-AE09-2559DA2DE1C5}" srcOrd="8" destOrd="0" presId="urn:microsoft.com/office/officeart/2005/8/layout/cycle8#2"/>
    <dgm:cxn modelId="{395D0FAA-4271-410F-974C-57A282F0FD83}" type="presParOf" srcId="{D8BD0762-D324-4F1D-A077-4031C48FA726}" destId="{0C3E9B5C-F363-4E89-B0D8-9E8BDA2F995C}" srcOrd="9" destOrd="0" presId="urn:microsoft.com/office/officeart/2005/8/layout/cycle8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F4955A-8437-4410-92FB-3DE9CBA2697A}" type="doc">
      <dgm:prSet loTypeId="urn:microsoft.com/office/officeart/2005/8/layout/hList1" loCatId="list" qsTypeId="urn:microsoft.com/office/officeart/2005/8/quickstyle/simple1#4" qsCatId="simple" csTypeId="urn:microsoft.com/office/officeart/2005/8/colors/colorful1#14" csCatId="colorful" phldr="1"/>
      <dgm:spPr/>
      <dgm:t>
        <a:bodyPr/>
        <a:lstStyle/>
        <a:p>
          <a:endParaRPr lang="zh-CN" altLang="en-US"/>
        </a:p>
      </dgm:t>
    </dgm:pt>
    <dgm:pt modelId="{41DD8BA5-9581-45BF-9340-28C3DF17468F}">
      <dgm:prSet phldrT="[文本]"/>
      <dgm:spPr/>
      <dgm:t>
        <a:bodyPr/>
        <a:lstStyle/>
        <a:p>
          <a:r>
            <a:rPr lang="zh-CN" altLang="en-US" dirty="0" smtClean="0"/>
            <a:t>栈</a:t>
          </a:r>
          <a:endParaRPr lang="zh-CN" altLang="en-US" dirty="0"/>
        </a:p>
      </dgm:t>
    </dgm:pt>
    <dgm:pt modelId="{9AB806C5-5800-41FA-85FC-0D347C51DC32}" type="parTrans" cxnId="{DE3BBE37-8687-4BAA-8ABB-54E37BEF2C9D}">
      <dgm:prSet/>
      <dgm:spPr/>
      <dgm:t>
        <a:bodyPr/>
        <a:lstStyle/>
        <a:p>
          <a:endParaRPr lang="zh-CN" altLang="en-US"/>
        </a:p>
      </dgm:t>
    </dgm:pt>
    <dgm:pt modelId="{21631271-AA7F-493C-823C-B248D376F0F3}" type="sibTrans" cxnId="{DE3BBE37-8687-4BAA-8ABB-54E37BEF2C9D}">
      <dgm:prSet/>
      <dgm:spPr/>
      <dgm:t>
        <a:bodyPr/>
        <a:lstStyle/>
        <a:p>
          <a:endParaRPr lang="zh-CN" altLang="en-US"/>
        </a:p>
      </dgm:t>
    </dgm:pt>
    <dgm:pt modelId="{1A72CBFB-A406-4373-88C8-9A501B53FF34}">
      <dgm:prSet phldrT="[文本]"/>
      <dgm:spPr/>
      <dgm:t>
        <a:bodyPr/>
        <a:lstStyle/>
        <a:p>
          <a:r>
            <a:rPr lang="zh-CN" altLang="en-US" dirty="0" smtClean="0"/>
            <a:t>数据会在方法结束后释放</a:t>
          </a:r>
          <a:endParaRPr lang="zh-CN" altLang="en-US" dirty="0"/>
        </a:p>
      </dgm:t>
    </dgm:pt>
    <dgm:pt modelId="{D75D020F-8288-4FF7-9491-46A695232D58}" type="parTrans" cxnId="{1C0175C8-7C2D-4935-998D-60E302DE0E7B}">
      <dgm:prSet/>
      <dgm:spPr/>
      <dgm:t>
        <a:bodyPr/>
        <a:lstStyle/>
        <a:p>
          <a:endParaRPr lang="zh-CN" altLang="en-US"/>
        </a:p>
      </dgm:t>
    </dgm:pt>
    <dgm:pt modelId="{C19A7A3A-C8B7-43D7-8CDA-C3DB5093DF74}" type="sibTrans" cxnId="{1C0175C8-7C2D-4935-998D-60E302DE0E7B}">
      <dgm:prSet/>
      <dgm:spPr/>
      <dgm:t>
        <a:bodyPr/>
        <a:lstStyle/>
        <a:p>
          <a:endParaRPr lang="zh-CN" altLang="en-US"/>
        </a:p>
      </dgm:t>
    </dgm:pt>
    <dgm:pt modelId="{624DFF8B-1320-413B-BD36-CFA3353D80DD}">
      <dgm:prSet phldrT="[文本]"/>
      <dgm:spPr/>
      <dgm:t>
        <a:bodyPr/>
        <a:lstStyle/>
        <a:p>
          <a:r>
            <a:rPr lang="zh-CN" altLang="en-US" dirty="0" smtClean="0"/>
            <a:t>堆</a:t>
          </a:r>
          <a:endParaRPr lang="zh-CN" altLang="en-US" dirty="0"/>
        </a:p>
      </dgm:t>
    </dgm:pt>
    <dgm:pt modelId="{5EA2788D-5F6A-4413-9440-A8519D8A4AEE}" type="parTrans" cxnId="{F280B476-D8CB-470B-85A2-D47F2B352E97}">
      <dgm:prSet/>
      <dgm:spPr/>
      <dgm:t>
        <a:bodyPr/>
        <a:lstStyle/>
        <a:p>
          <a:endParaRPr lang="zh-CN" altLang="en-US"/>
        </a:p>
      </dgm:t>
    </dgm:pt>
    <dgm:pt modelId="{7359558D-301B-45D7-968C-68384BA0DAE1}" type="sibTrans" cxnId="{F280B476-D8CB-470B-85A2-D47F2B352E97}">
      <dgm:prSet/>
      <dgm:spPr/>
      <dgm:t>
        <a:bodyPr/>
        <a:lstStyle/>
        <a:p>
          <a:endParaRPr lang="zh-CN" altLang="en-US"/>
        </a:p>
      </dgm:t>
    </dgm:pt>
    <dgm:pt modelId="{15406D9E-7BEC-41FA-BF36-ECBFCA22631D}">
      <dgm:prSet phldrT="[文本]"/>
      <dgm:spPr/>
      <dgm:t>
        <a:bodyPr/>
        <a:lstStyle/>
        <a:p>
          <a:r>
            <a:rPr lang="zh-CN" altLang="en-US" dirty="0" smtClean="0"/>
            <a:t>数据不会在方法结束后是否，使用</a:t>
          </a:r>
          <a:r>
            <a:rPr lang="en-US" altLang="zh-CN" dirty="0" smtClean="0"/>
            <a:t>GC</a:t>
          </a:r>
          <a:r>
            <a:rPr lang="zh-CN" altLang="en-US" dirty="0" smtClean="0"/>
            <a:t>释放</a:t>
          </a:r>
          <a:endParaRPr lang="zh-CN" altLang="en-US" dirty="0"/>
        </a:p>
      </dgm:t>
    </dgm:pt>
    <dgm:pt modelId="{450A602D-B532-4A37-AD3D-7C5058EC66F8}" type="parTrans" cxnId="{1DE8D799-4DC4-4145-98A1-77F8961259CB}">
      <dgm:prSet/>
      <dgm:spPr/>
      <dgm:t>
        <a:bodyPr/>
        <a:lstStyle/>
        <a:p>
          <a:endParaRPr lang="zh-CN" altLang="en-US"/>
        </a:p>
      </dgm:t>
    </dgm:pt>
    <dgm:pt modelId="{F17C9A75-B371-453A-AA76-538176C50B32}" type="sibTrans" cxnId="{1DE8D799-4DC4-4145-98A1-77F8961259CB}">
      <dgm:prSet/>
      <dgm:spPr/>
      <dgm:t>
        <a:bodyPr/>
        <a:lstStyle/>
        <a:p>
          <a:endParaRPr lang="zh-CN" altLang="en-US"/>
        </a:p>
      </dgm:t>
    </dgm:pt>
    <dgm:pt modelId="{86BE53A0-CC88-4024-A08C-66D11A6F4D84}">
      <dgm:prSet phldrT="[文本]"/>
      <dgm:spPr/>
      <dgm:t>
        <a:bodyPr/>
        <a:lstStyle/>
        <a:p>
          <a:r>
            <a:rPr lang="zh-CN" altLang="en-US" dirty="0" smtClean="0"/>
            <a:t>类型信息</a:t>
          </a:r>
          <a:r>
            <a:rPr lang="en-US" altLang="zh-CN" dirty="0" smtClean="0"/>
            <a:t/>
          </a:r>
          <a:br>
            <a:rPr lang="en-US" altLang="zh-CN" dirty="0" smtClean="0"/>
          </a:br>
          <a:r>
            <a:rPr lang="zh-CN" altLang="en-US" dirty="0" smtClean="0"/>
            <a:t>与静态成员</a:t>
          </a:r>
          <a:endParaRPr lang="zh-CN" altLang="en-US" dirty="0"/>
        </a:p>
      </dgm:t>
    </dgm:pt>
    <dgm:pt modelId="{9109CF41-6C9C-4E30-98FE-52C544D69595}" type="parTrans" cxnId="{CA074286-725A-462F-B2B3-45015FD7DEA6}">
      <dgm:prSet/>
      <dgm:spPr/>
      <dgm:t>
        <a:bodyPr/>
        <a:lstStyle/>
        <a:p>
          <a:endParaRPr lang="zh-CN" altLang="en-US"/>
        </a:p>
      </dgm:t>
    </dgm:pt>
    <dgm:pt modelId="{F51A4EDB-4E98-4B56-A7E6-9FFF1A9CF9F4}" type="sibTrans" cxnId="{CA074286-725A-462F-B2B3-45015FD7DEA6}">
      <dgm:prSet/>
      <dgm:spPr/>
      <dgm:t>
        <a:bodyPr/>
        <a:lstStyle/>
        <a:p>
          <a:endParaRPr lang="zh-CN" altLang="en-US"/>
        </a:p>
      </dgm:t>
    </dgm:pt>
    <dgm:pt modelId="{72133B0A-D2BE-44A0-930F-6DCA8CC35C8C}">
      <dgm:prSet phldrT="[文本]"/>
      <dgm:spPr/>
      <dgm:t>
        <a:bodyPr/>
        <a:lstStyle/>
        <a:p>
          <a:r>
            <a:rPr lang="zh-CN" altLang="en-US" dirty="0" smtClean="0"/>
            <a:t>静态成员存放在类型信息中，实例成员存放在实例中</a:t>
          </a:r>
          <a:endParaRPr lang="zh-CN" altLang="en-US" dirty="0"/>
        </a:p>
      </dgm:t>
    </dgm:pt>
    <dgm:pt modelId="{0D2FB39A-489A-4F87-B2C3-C4F27A833BA8}" type="parTrans" cxnId="{D7DD5372-9D34-4E13-901B-B12DE915F845}">
      <dgm:prSet/>
      <dgm:spPr/>
    </dgm:pt>
    <dgm:pt modelId="{4C641D02-29C9-4B84-A895-50B92EE7EFB4}" type="sibTrans" cxnId="{D7DD5372-9D34-4E13-901B-B12DE915F845}">
      <dgm:prSet/>
      <dgm:spPr/>
    </dgm:pt>
    <dgm:pt modelId="{EA1C713B-32DE-45BE-BB6E-D6D0DB01A9F4}" type="pres">
      <dgm:prSet presAssocID="{15F4955A-8437-4410-92FB-3DE9CBA2697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416A8C32-B7AA-49AA-95A5-DA04604D1363}" type="pres">
      <dgm:prSet presAssocID="{41DD8BA5-9581-45BF-9340-28C3DF17468F}" presName="composite" presStyleCnt="0"/>
      <dgm:spPr/>
    </dgm:pt>
    <dgm:pt modelId="{03E3DEC5-3B0D-4AC8-AFF6-E7468519EDFF}" type="pres">
      <dgm:prSet presAssocID="{41DD8BA5-9581-45BF-9340-28C3DF17468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C45043C-A625-4345-B363-6EBB38F42C70}" type="pres">
      <dgm:prSet presAssocID="{41DD8BA5-9581-45BF-9340-28C3DF17468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BF3AABF-45BE-4750-B969-A593F70118E8}" type="pres">
      <dgm:prSet presAssocID="{21631271-AA7F-493C-823C-B248D376F0F3}" presName="space" presStyleCnt="0"/>
      <dgm:spPr/>
    </dgm:pt>
    <dgm:pt modelId="{5452E93E-09E9-4BE0-8DA8-37D4DB9123BE}" type="pres">
      <dgm:prSet presAssocID="{624DFF8B-1320-413B-BD36-CFA3353D80DD}" presName="composite" presStyleCnt="0"/>
      <dgm:spPr/>
    </dgm:pt>
    <dgm:pt modelId="{6F731299-2474-4053-A188-0F0215593752}" type="pres">
      <dgm:prSet presAssocID="{624DFF8B-1320-413B-BD36-CFA3353D80D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CA197C9-612B-4C85-882C-40841736B0E3}" type="pres">
      <dgm:prSet presAssocID="{624DFF8B-1320-413B-BD36-CFA3353D80D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596B412-48B8-4A3F-A3BC-56AF8D24F437}" type="pres">
      <dgm:prSet presAssocID="{7359558D-301B-45D7-968C-68384BA0DAE1}" presName="space" presStyleCnt="0"/>
      <dgm:spPr/>
    </dgm:pt>
    <dgm:pt modelId="{E665AB5B-D73F-4A74-9FF9-8735DEEC5604}" type="pres">
      <dgm:prSet presAssocID="{86BE53A0-CC88-4024-A08C-66D11A6F4D84}" presName="composite" presStyleCnt="0"/>
      <dgm:spPr/>
    </dgm:pt>
    <dgm:pt modelId="{7BCB16B3-4B46-4CFA-ABE5-400A0DC54136}" type="pres">
      <dgm:prSet presAssocID="{86BE53A0-CC88-4024-A08C-66D11A6F4D8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BBE2C23-351C-4413-87E7-6705C03F8245}" type="pres">
      <dgm:prSet presAssocID="{86BE53A0-CC88-4024-A08C-66D11A6F4D8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C0175C8-7C2D-4935-998D-60E302DE0E7B}" srcId="{41DD8BA5-9581-45BF-9340-28C3DF17468F}" destId="{1A72CBFB-A406-4373-88C8-9A501B53FF34}" srcOrd="0" destOrd="0" parTransId="{D75D020F-8288-4FF7-9491-46A695232D58}" sibTransId="{C19A7A3A-C8B7-43D7-8CDA-C3DB5093DF74}"/>
    <dgm:cxn modelId="{82A69F36-F0AF-42AF-9F78-E80E2D65F963}" type="presOf" srcId="{1A72CBFB-A406-4373-88C8-9A501B53FF34}" destId="{2C45043C-A625-4345-B363-6EBB38F42C70}" srcOrd="0" destOrd="0" presId="urn:microsoft.com/office/officeart/2005/8/layout/hList1"/>
    <dgm:cxn modelId="{CA074286-725A-462F-B2B3-45015FD7DEA6}" srcId="{15F4955A-8437-4410-92FB-3DE9CBA2697A}" destId="{86BE53A0-CC88-4024-A08C-66D11A6F4D84}" srcOrd="2" destOrd="0" parTransId="{9109CF41-6C9C-4E30-98FE-52C544D69595}" sibTransId="{F51A4EDB-4E98-4B56-A7E6-9FFF1A9CF9F4}"/>
    <dgm:cxn modelId="{F280B476-D8CB-470B-85A2-D47F2B352E97}" srcId="{15F4955A-8437-4410-92FB-3DE9CBA2697A}" destId="{624DFF8B-1320-413B-BD36-CFA3353D80DD}" srcOrd="1" destOrd="0" parTransId="{5EA2788D-5F6A-4413-9440-A8519D8A4AEE}" sibTransId="{7359558D-301B-45D7-968C-68384BA0DAE1}"/>
    <dgm:cxn modelId="{FED8C26B-2103-433A-970C-D1BA6671B5D6}" type="presOf" srcId="{41DD8BA5-9581-45BF-9340-28C3DF17468F}" destId="{03E3DEC5-3B0D-4AC8-AFF6-E7468519EDFF}" srcOrd="0" destOrd="0" presId="urn:microsoft.com/office/officeart/2005/8/layout/hList1"/>
    <dgm:cxn modelId="{C715A2A9-20CD-4EF5-9DC6-A613C53581FF}" type="presOf" srcId="{15F4955A-8437-4410-92FB-3DE9CBA2697A}" destId="{EA1C713B-32DE-45BE-BB6E-D6D0DB01A9F4}" srcOrd="0" destOrd="0" presId="urn:microsoft.com/office/officeart/2005/8/layout/hList1"/>
    <dgm:cxn modelId="{D7DD5372-9D34-4E13-901B-B12DE915F845}" srcId="{86BE53A0-CC88-4024-A08C-66D11A6F4D84}" destId="{72133B0A-D2BE-44A0-930F-6DCA8CC35C8C}" srcOrd="0" destOrd="0" parTransId="{0D2FB39A-489A-4F87-B2C3-C4F27A833BA8}" sibTransId="{4C641D02-29C9-4B84-A895-50B92EE7EFB4}"/>
    <dgm:cxn modelId="{F135DA98-103D-42BB-91E7-B2D49C9A1091}" type="presOf" srcId="{624DFF8B-1320-413B-BD36-CFA3353D80DD}" destId="{6F731299-2474-4053-A188-0F0215593752}" srcOrd="0" destOrd="0" presId="urn:microsoft.com/office/officeart/2005/8/layout/hList1"/>
    <dgm:cxn modelId="{677E297A-8CAD-4D24-A79C-F8C80C6BA13A}" type="presOf" srcId="{86BE53A0-CC88-4024-A08C-66D11A6F4D84}" destId="{7BCB16B3-4B46-4CFA-ABE5-400A0DC54136}" srcOrd="0" destOrd="0" presId="urn:microsoft.com/office/officeart/2005/8/layout/hList1"/>
    <dgm:cxn modelId="{DE3BBE37-8687-4BAA-8ABB-54E37BEF2C9D}" srcId="{15F4955A-8437-4410-92FB-3DE9CBA2697A}" destId="{41DD8BA5-9581-45BF-9340-28C3DF17468F}" srcOrd="0" destOrd="0" parTransId="{9AB806C5-5800-41FA-85FC-0D347C51DC32}" sibTransId="{21631271-AA7F-493C-823C-B248D376F0F3}"/>
    <dgm:cxn modelId="{66FE79C9-F813-40EC-8E77-195DB147D878}" type="presOf" srcId="{15406D9E-7BEC-41FA-BF36-ECBFCA22631D}" destId="{FCA197C9-612B-4C85-882C-40841736B0E3}" srcOrd="0" destOrd="0" presId="urn:microsoft.com/office/officeart/2005/8/layout/hList1"/>
    <dgm:cxn modelId="{1DE8D799-4DC4-4145-98A1-77F8961259CB}" srcId="{624DFF8B-1320-413B-BD36-CFA3353D80DD}" destId="{15406D9E-7BEC-41FA-BF36-ECBFCA22631D}" srcOrd="0" destOrd="0" parTransId="{450A602D-B532-4A37-AD3D-7C5058EC66F8}" sibTransId="{F17C9A75-B371-453A-AA76-538176C50B32}"/>
    <dgm:cxn modelId="{B113932A-9021-4DDE-967E-E473733B19F5}" type="presOf" srcId="{72133B0A-D2BE-44A0-930F-6DCA8CC35C8C}" destId="{BBBE2C23-351C-4413-87E7-6705C03F8245}" srcOrd="0" destOrd="0" presId="urn:microsoft.com/office/officeart/2005/8/layout/hList1"/>
    <dgm:cxn modelId="{1A8AEE9C-B80F-4291-97B4-63BEDAAB67C6}" type="presParOf" srcId="{EA1C713B-32DE-45BE-BB6E-D6D0DB01A9F4}" destId="{416A8C32-B7AA-49AA-95A5-DA04604D1363}" srcOrd="0" destOrd="0" presId="urn:microsoft.com/office/officeart/2005/8/layout/hList1"/>
    <dgm:cxn modelId="{18C6C063-5B77-492F-9DEA-ABA423ED4E11}" type="presParOf" srcId="{416A8C32-B7AA-49AA-95A5-DA04604D1363}" destId="{03E3DEC5-3B0D-4AC8-AFF6-E7468519EDFF}" srcOrd="0" destOrd="0" presId="urn:microsoft.com/office/officeart/2005/8/layout/hList1"/>
    <dgm:cxn modelId="{BB09E788-C22B-430A-82C4-66E5AF77CABC}" type="presParOf" srcId="{416A8C32-B7AA-49AA-95A5-DA04604D1363}" destId="{2C45043C-A625-4345-B363-6EBB38F42C70}" srcOrd="1" destOrd="0" presId="urn:microsoft.com/office/officeart/2005/8/layout/hList1"/>
    <dgm:cxn modelId="{4BF536F1-DD2A-4680-BF15-6949258283FC}" type="presParOf" srcId="{EA1C713B-32DE-45BE-BB6E-D6D0DB01A9F4}" destId="{FBF3AABF-45BE-4750-B969-A593F70118E8}" srcOrd="1" destOrd="0" presId="urn:microsoft.com/office/officeart/2005/8/layout/hList1"/>
    <dgm:cxn modelId="{0E9F2305-BF18-4F30-8460-0A2EF486AC33}" type="presParOf" srcId="{EA1C713B-32DE-45BE-BB6E-D6D0DB01A9F4}" destId="{5452E93E-09E9-4BE0-8DA8-37D4DB9123BE}" srcOrd="2" destOrd="0" presId="urn:microsoft.com/office/officeart/2005/8/layout/hList1"/>
    <dgm:cxn modelId="{00034754-2CC1-48B1-9C76-2DDA78D5797E}" type="presParOf" srcId="{5452E93E-09E9-4BE0-8DA8-37D4DB9123BE}" destId="{6F731299-2474-4053-A188-0F0215593752}" srcOrd="0" destOrd="0" presId="urn:microsoft.com/office/officeart/2005/8/layout/hList1"/>
    <dgm:cxn modelId="{8A273F36-DA89-4554-8E15-0A18FE4B2A40}" type="presParOf" srcId="{5452E93E-09E9-4BE0-8DA8-37D4DB9123BE}" destId="{FCA197C9-612B-4C85-882C-40841736B0E3}" srcOrd="1" destOrd="0" presId="urn:microsoft.com/office/officeart/2005/8/layout/hList1"/>
    <dgm:cxn modelId="{5C158728-9E04-421A-9E97-27BE30ED363F}" type="presParOf" srcId="{EA1C713B-32DE-45BE-BB6E-D6D0DB01A9F4}" destId="{9596B412-48B8-4A3F-A3BC-56AF8D24F437}" srcOrd="3" destOrd="0" presId="urn:microsoft.com/office/officeart/2005/8/layout/hList1"/>
    <dgm:cxn modelId="{B18E3FE0-8DF7-47C7-A97A-84FA1505AE7E}" type="presParOf" srcId="{EA1C713B-32DE-45BE-BB6E-D6D0DB01A9F4}" destId="{E665AB5B-D73F-4A74-9FF9-8735DEEC5604}" srcOrd="4" destOrd="0" presId="urn:microsoft.com/office/officeart/2005/8/layout/hList1"/>
    <dgm:cxn modelId="{FE264CBA-CCB9-454B-821C-DCA63BF98D3F}" type="presParOf" srcId="{E665AB5B-D73F-4A74-9FF9-8735DEEC5604}" destId="{7BCB16B3-4B46-4CFA-ABE5-400A0DC54136}" srcOrd="0" destOrd="0" presId="urn:microsoft.com/office/officeart/2005/8/layout/hList1"/>
    <dgm:cxn modelId="{9299A4AC-7525-4C19-98DE-2230CE9DEB6B}" type="presParOf" srcId="{E665AB5B-D73F-4A74-9FF9-8735DEEC5604}" destId="{BBBE2C23-351C-4413-87E7-6705C03F824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06DDB2C-711B-4581-910A-745D3584D138}" type="doc">
      <dgm:prSet loTypeId="urn:microsoft.com/office/officeart/2005/8/layout/cycle8#3" loCatId="cycle" qsTypeId="urn:microsoft.com/office/officeart/2005/8/quickstyle/simple1#5" qsCatId="simple" csTypeId="urn:microsoft.com/office/officeart/2005/8/colors/colorful1#15" csCatId="colorful" phldr="1"/>
      <dgm:spPr/>
    </dgm:pt>
    <dgm:pt modelId="{D33BE438-86F3-4436-8070-71AACFFFF4F8}">
      <dgm:prSet phldrT="[文本]"/>
      <dgm:spPr/>
      <dgm:t>
        <a:bodyPr/>
        <a:lstStyle/>
        <a:p>
          <a:r>
            <a:rPr lang="zh-CN" altLang="en-US" dirty="0" smtClean="0"/>
            <a:t>数据类型</a:t>
          </a:r>
          <a:endParaRPr lang="zh-CN" altLang="en-US" dirty="0"/>
        </a:p>
      </dgm:t>
    </dgm:pt>
    <dgm:pt modelId="{01670D4F-130D-4205-B83E-367B646575F0}" type="parTrans" cxnId="{C4CC7CE4-61E4-4348-96BE-8F0F21ED67E5}">
      <dgm:prSet/>
      <dgm:spPr/>
      <dgm:t>
        <a:bodyPr/>
        <a:lstStyle/>
        <a:p>
          <a:endParaRPr lang="zh-CN" altLang="en-US"/>
        </a:p>
      </dgm:t>
    </dgm:pt>
    <dgm:pt modelId="{ED579445-181E-49AB-990B-6C01E613428C}" type="sibTrans" cxnId="{C4CC7CE4-61E4-4348-96BE-8F0F21ED67E5}">
      <dgm:prSet/>
      <dgm:spPr/>
      <dgm:t>
        <a:bodyPr/>
        <a:lstStyle/>
        <a:p>
          <a:endParaRPr lang="zh-CN" altLang="en-US"/>
        </a:p>
      </dgm:t>
    </dgm:pt>
    <dgm:pt modelId="{2B71BA1B-FCF0-462C-BD49-A2A1C2572B1A}">
      <dgm:prSet phldrT="[文本]"/>
      <dgm:spPr/>
      <dgm:t>
        <a:bodyPr/>
        <a:lstStyle/>
        <a:p>
          <a:r>
            <a:rPr lang="zh-CN" altLang="en-US" dirty="0" smtClean="0"/>
            <a:t>标识符</a:t>
          </a:r>
          <a:endParaRPr lang="zh-CN" altLang="en-US" dirty="0"/>
        </a:p>
      </dgm:t>
    </dgm:pt>
    <dgm:pt modelId="{42FA1071-2FD0-43D9-A9A0-C683A5333456}" type="parTrans" cxnId="{475E87FF-B880-4761-B621-259467164238}">
      <dgm:prSet/>
      <dgm:spPr/>
      <dgm:t>
        <a:bodyPr/>
        <a:lstStyle/>
        <a:p>
          <a:endParaRPr lang="zh-CN" altLang="en-US"/>
        </a:p>
      </dgm:t>
    </dgm:pt>
    <dgm:pt modelId="{858FD8BE-F60A-45F6-BB2E-43EAABC3AFCF}" type="sibTrans" cxnId="{475E87FF-B880-4761-B621-259467164238}">
      <dgm:prSet/>
      <dgm:spPr/>
      <dgm:t>
        <a:bodyPr/>
        <a:lstStyle/>
        <a:p>
          <a:endParaRPr lang="zh-CN" altLang="en-US"/>
        </a:p>
      </dgm:t>
    </dgm:pt>
    <dgm:pt modelId="{BED707CB-1589-4EF7-8882-9753C6AEAF90}">
      <dgm:prSet phldrT="[文本]"/>
      <dgm:spPr/>
      <dgm:t>
        <a:bodyPr/>
        <a:lstStyle/>
        <a:p>
          <a:r>
            <a:rPr lang="zh-CN" altLang="en-US" dirty="0" smtClean="0"/>
            <a:t>二进制值</a:t>
          </a:r>
          <a:endParaRPr lang="zh-CN" altLang="en-US" dirty="0"/>
        </a:p>
      </dgm:t>
    </dgm:pt>
    <dgm:pt modelId="{82E11002-974F-461C-941E-9D2F3BBBB15C}" type="parTrans" cxnId="{60293A93-13B2-488D-BBCC-7B2C0F68660D}">
      <dgm:prSet/>
      <dgm:spPr/>
      <dgm:t>
        <a:bodyPr/>
        <a:lstStyle/>
        <a:p>
          <a:endParaRPr lang="zh-CN" altLang="en-US"/>
        </a:p>
      </dgm:t>
    </dgm:pt>
    <dgm:pt modelId="{5604B95D-83BA-411F-A2A7-BF761EBC85D0}" type="sibTrans" cxnId="{60293A93-13B2-488D-BBCC-7B2C0F68660D}">
      <dgm:prSet/>
      <dgm:spPr/>
      <dgm:t>
        <a:bodyPr/>
        <a:lstStyle/>
        <a:p>
          <a:endParaRPr lang="zh-CN" altLang="en-US"/>
        </a:p>
      </dgm:t>
    </dgm:pt>
    <dgm:pt modelId="{565AB667-7430-4C37-B1C3-3B67A23D6779}" type="pres">
      <dgm:prSet presAssocID="{406DDB2C-711B-4581-910A-745D3584D138}" presName="compositeShape" presStyleCnt="0">
        <dgm:presLayoutVars>
          <dgm:chMax val="7"/>
          <dgm:dir/>
          <dgm:resizeHandles val="exact"/>
        </dgm:presLayoutVars>
      </dgm:prSet>
      <dgm:spPr/>
    </dgm:pt>
    <dgm:pt modelId="{6B15C136-4EF7-4143-AA7A-74CDEF461D3D}" type="pres">
      <dgm:prSet presAssocID="{406DDB2C-711B-4581-910A-745D3584D138}" presName="wedge1" presStyleLbl="node1" presStyleIdx="0" presStyleCnt="3"/>
      <dgm:spPr/>
      <dgm:t>
        <a:bodyPr/>
        <a:lstStyle/>
        <a:p>
          <a:endParaRPr lang="zh-CN" altLang="en-US"/>
        </a:p>
      </dgm:t>
    </dgm:pt>
    <dgm:pt modelId="{AAF5E502-A683-4465-B28B-4957BB2C79FD}" type="pres">
      <dgm:prSet presAssocID="{406DDB2C-711B-4581-910A-745D3584D138}" presName="dummy1a" presStyleCnt="0"/>
      <dgm:spPr/>
    </dgm:pt>
    <dgm:pt modelId="{9981245C-3AD8-4581-A75F-9D1AF204C8D6}" type="pres">
      <dgm:prSet presAssocID="{406DDB2C-711B-4581-910A-745D3584D138}" presName="dummy1b" presStyleCnt="0"/>
      <dgm:spPr/>
    </dgm:pt>
    <dgm:pt modelId="{50FEBCD5-955A-48B9-BC08-5029822507B7}" type="pres">
      <dgm:prSet presAssocID="{406DDB2C-711B-4581-910A-745D3584D13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F90E678-CEDB-42DF-BF3F-ED59BA4C6B42}" type="pres">
      <dgm:prSet presAssocID="{406DDB2C-711B-4581-910A-745D3584D138}" presName="wedge2" presStyleLbl="node1" presStyleIdx="1" presStyleCnt="3"/>
      <dgm:spPr/>
      <dgm:t>
        <a:bodyPr/>
        <a:lstStyle/>
        <a:p>
          <a:endParaRPr lang="zh-CN" altLang="en-US"/>
        </a:p>
      </dgm:t>
    </dgm:pt>
    <dgm:pt modelId="{FF46F5F4-641A-4744-A3E5-8C2E67ECB0C1}" type="pres">
      <dgm:prSet presAssocID="{406DDB2C-711B-4581-910A-745D3584D138}" presName="dummy2a" presStyleCnt="0"/>
      <dgm:spPr/>
    </dgm:pt>
    <dgm:pt modelId="{267708C5-6990-40EF-B77A-1F8306B0274E}" type="pres">
      <dgm:prSet presAssocID="{406DDB2C-711B-4581-910A-745D3584D138}" presName="dummy2b" presStyleCnt="0"/>
      <dgm:spPr/>
    </dgm:pt>
    <dgm:pt modelId="{F7A20E4E-3038-421E-B9B8-C8AC8BD83B11}" type="pres">
      <dgm:prSet presAssocID="{406DDB2C-711B-4581-910A-745D3584D13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C48F4B4-D4DF-43EE-AC2F-A7CE9B778B7D}" type="pres">
      <dgm:prSet presAssocID="{406DDB2C-711B-4581-910A-745D3584D138}" presName="wedge3" presStyleLbl="node1" presStyleIdx="2" presStyleCnt="3"/>
      <dgm:spPr/>
      <dgm:t>
        <a:bodyPr/>
        <a:lstStyle/>
        <a:p>
          <a:endParaRPr lang="zh-CN" altLang="en-US"/>
        </a:p>
      </dgm:t>
    </dgm:pt>
    <dgm:pt modelId="{BAF35E84-FF29-4C8A-8F29-1201F39882AC}" type="pres">
      <dgm:prSet presAssocID="{406DDB2C-711B-4581-910A-745D3584D138}" presName="dummy3a" presStyleCnt="0"/>
      <dgm:spPr/>
    </dgm:pt>
    <dgm:pt modelId="{A0A17B82-3F49-463E-9064-5D313BE7EBFE}" type="pres">
      <dgm:prSet presAssocID="{406DDB2C-711B-4581-910A-745D3584D138}" presName="dummy3b" presStyleCnt="0"/>
      <dgm:spPr/>
    </dgm:pt>
    <dgm:pt modelId="{CA005274-E7F8-4E93-9792-37084F199B1E}" type="pres">
      <dgm:prSet presAssocID="{406DDB2C-711B-4581-910A-745D3584D13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3EC3AF-EA1F-4393-955F-11B0BEE15373}" type="pres">
      <dgm:prSet presAssocID="{5604B95D-83BA-411F-A2A7-BF761EBC85D0}" presName="arrowWedge1" presStyleLbl="fgSibTrans2D1" presStyleIdx="0" presStyleCnt="3"/>
      <dgm:spPr/>
    </dgm:pt>
    <dgm:pt modelId="{2A76DC65-3DE4-4614-BD7C-B7BB2E3056A9}" type="pres">
      <dgm:prSet presAssocID="{ED579445-181E-49AB-990B-6C01E613428C}" presName="arrowWedge2" presStyleLbl="fgSibTrans2D1" presStyleIdx="1" presStyleCnt="3"/>
      <dgm:spPr/>
    </dgm:pt>
    <dgm:pt modelId="{9AC75380-5786-4603-80F6-6CEEE2B27F5E}" type="pres">
      <dgm:prSet presAssocID="{858FD8BE-F60A-45F6-BB2E-43EAABC3AFCF}" presName="arrowWedge3" presStyleLbl="fgSibTrans2D1" presStyleIdx="2" presStyleCnt="3"/>
      <dgm:spPr/>
    </dgm:pt>
  </dgm:ptLst>
  <dgm:cxnLst>
    <dgm:cxn modelId="{C4CC7CE4-61E4-4348-96BE-8F0F21ED67E5}" srcId="{406DDB2C-711B-4581-910A-745D3584D138}" destId="{D33BE438-86F3-4436-8070-71AACFFFF4F8}" srcOrd="1" destOrd="0" parTransId="{01670D4F-130D-4205-B83E-367B646575F0}" sibTransId="{ED579445-181E-49AB-990B-6C01E613428C}"/>
    <dgm:cxn modelId="{60293A93-13B2-488D-BBCC-7B2C0F68660D}" srcId="{406DDB2C-711B-4581-910A-745D3584D138}" destId="{BED707CB-1589-4EF7-8882-9753C6AEAF90}" srcOrd="0" destOrd="0" parTransId="{82E11002-974F-461C-941E-9D2F3BBBB15C}" sibTransId="{5604B95D-83BA-411F-A2A7-BF761EBC85D0}"/>
    <dgm:cxn modelId="{855873C0-B3C5-4992-ADBB-753893609D87}" type="presOf" srcId="{406DDB2C-711B-4581-910A-745D3584D138}" destId="{565AB667-7430-4C37-B1C3-3B67A23D6779}" srcOrd="0" destOrd="0" presId="urn:microsoft.com/office/officeart/2005/8/layout/cycle8#3"/>
    <dgm:cxn modelId="{174C1152-21DB-4B5F-8A9E-263634AD163A}" type="presOf" srcId="{2B71BA1B-FCF0-462C-BD49-A2A1C2572B1A}" destId="{CA005274-E7F8-4E93-9792-37084F199B1E}" srcOrd="1" destOrd="0" presId="urn:microsoft.com/office/officeart/2005/8/layout/cycle8#3"/>
    <dgm:cxn modelId="{DDF531A6-9786-45F5-9137-B3C3D4F23B4E}" type="presOf" srcId="{D33BE438-86F3-4436-8070-71AACFFFF4F8}" destId="{F7A20E4E-3038-421E-B9B8-C8AC8BD83B11}" srcOrd="1" destOrd="0" presId="urn:microsoft.com/office/officeart/2005/8/layout/cycle8#3"/>
    <dgm:cxn modelId="{FA7BAEC6-E18C-431E-8586-D40165761C87}" type="presOf" srcId="{2B71BA1B-FCF0-462C-BD49-A2A1C2572B1A}" destId="{3C48F4B4-D4DF-43EE-AC2F-A7CE9B778B7D}" srcOrd="0" destOrd="0" presId="urn:microsoft.com/office/officeart/2005/8/layout/cycle8#3"/>
    <dgm:cxn modelId="{92EE710D-BE4B-496B-9259-6A5FF6A1284D}" type="presOf" srcId="{BED707CB-1589-4EF7-8882-9753C6AEAF90}" destId="{50FEBCD5-955A-48B9-BC08-5029822507B7}" srcOrd="1" destOrd="0" presId="urn:microsoft.com/office/officeart/2005/8/layout/cycle8#3"/>
    <dgm:cxn modelId="{8E0682F9-364A-42AC-AA85-CEB6A7AF0150}" type="presOf" srcId="{D33BE438-86F3-4436-8070-71AACFFFF4F8}" destId="{1F90E678-CEDB-42DF-BF3F-ED59BA4C6B42}" srcOrd="0" destOrd="0" presId="urn:microsoft.com/office/officeart/2005/8/layout/cycle8#3"/>
    <dgm:cxn modelId="{9B8BB499-814F-40C6-936E-0B0C6306E8B5}" type="presOf" srcId="{BED707CB-1589-4EF7-8882-9753C6AEAF90}" destId="{6B15C136-4EF7-4143-AA7A-74CDEF461D3D}" srcOrd="0" destOrd="0" presId="urn:microsoft.com/office/officeart/2005/8/layout/cycle8#3"/>
    <dgm:cxn modelId="{475E87FF-B880-4761-B621-259467164238}" srcId="{406DDB2C-711B-4581-910A-745D3584D138}" destId="{2B71BA1B-FCF0-462C-BD49-A2A1C2572B1A}" srcOrd="2" destOrd="0" parTransId="{42FA1071-2FD0-43D9-A9A0-C683A5333456}" sibTransId="{858FD8BE-F60A-45F6-BB2E-43EAABC3AFCF}"/>
    <dgm:cxn modelId="{32197DFD-A87C-4667-B1EC-2827A5277DFF}" type="presParOf" srcId="{565AB667-7430-4C37-B1C3-3B67A23D6779}" destId="{6B15C136-4EF7-4143-AA7A-74CDEF461D3D}" srcOrd="0" destOrd="0" presId="urn:microsoft.com/office/officeart/2005/8/layout/cycle8#3"/>
    <dgm:cxn modelId="{02484DFD-1FCA-40B2-A8A2-4343DAE77EDE}" type="presParOf" srcId="{565AB667-7430-4C37-B1C3-3B67A23D6779}" destId="{AAF5E502-A683-4465-B28B-4957BB2C79FD}" srcOrd="1" destOrd="0" presId="urn:microsoft.com/office/officeart/2005/8/layout/cycle8#3"/>
    <dgm:cxn modelId="{13DBA97E-D3B2-4B7E-A7C2-52E6916C8369}" type="presParOf" srcId="{565AB667-7430-4C37-B1C3-3B67A23D6779}" destId="{9981245C-3AD8-4581-A75F-9D1AF204C8D6}" srcOrd="2" destOrd="0" presId="urn:microsoft.com/office/officeart/2005/8/layout/cycle8#3"/>
    <dgm:cxn modelId="{028DAF4C-2CFE-4C03-AC99-1ED54D57EC05}" type="presParOf" srcId="{565AB667-7430-4C37-B1C3-3B67A23D6779}" destId="{50FEBCD5-955A-48B9-BC08-5029822507B7}" srcOrd="3" destOrd="0" presId="urn:microsoft.com/office/officeart/2005/8/layout/cycle8#3"/>
    <dgm:cxn modelId="{5B867CD2-D09E-408F-BC5E-986473080EFE}" type="presParOf" srcId="{565AB667-7430-4C37-B1C3-3B67A23D6779}" destId="{1F90E678-CEDB-42DF-BF3F-ED59BA4C6B42}" srcOrd="4" destOrd="0" presId="urn:microsoft.com/office/officeart/2005/8/layout/cycle8#3"/>
    <dgm:cxn modelId="{2E720226-40E0-4E0D-B062-03B191A7B54F}" type="presParOf" srcId="{565AB667-7430-4C37-B1C3-3B67A23D6779}" destId="{FF46F5F4-641A-4744-A3E5-8C2E67ECB0C1}" srcOrd="5" destOrd="0" presId="urn:microsoft.com/office/officeart/2005/8/layout/cycle8#3"/>
    <dgm:cxn modelId="{EEB79C6E-362F-4D3B-9B0F-0598862763A5}" type="presParOf" srcId="{565AB667-7430-4C37-B1C3-3B67A23D6779}" destId="{267708C5-6990-40EF-B77A-1F8306B0274E}" srcOrd="6" destOrd="0" presId="urn:microsoft.com/office/officeart/2005/8/layout/cycle8#3"/>
    <dgm:cxn modelId="{3F2D710E-C8E3-4C78-9443-E2F95B4D8FEE}" type="presParOf" srcId="{565AB667-7430-4C37-B1C3-3B67A23D6779}" destId="{F7A20E4E-3038-421E-B9B8-C8AC8BD83B11}" srcOrd="7" destOrd="0" presId="urn:microsoft.com/office/officeart/2005/8/layout/cycle8#3"/>
    <dgm:cxn modelId="{1A0474D6-FC8E-4E66-9BA0-E108F2EC7A22}" type="presParOf" srcId="{565AB667-7430-4C37-B1C3-3B67A23D6779}" destId="{3C48F4B4-D4DF-43EE-AC2F-A7CE9B778B7D}" srcOrd="8" destOrd="0" presId="urn:microsoft.com/office/officeart/2005/8/layout/cycle8#3"/>
    <dgm:cxn modelId="{A20F3257-43B3-4D90-8613-4E913625FC96}" type="presParOf" srcId="{565AB667-7430-4C37-B1C3-3B67A23D6779}" destId="{BAF35E84-FF29-4C8A-8F29-1201F39882AC}" srcOrd="9" destOrd="0" presId="urn:microsoft.com/office/officeart/2005/8/layout/cycle8#3"/>
    <dgm:cxn modelId="{844166B6-87E8-4B1F-9886-B4888F11094B}" type="presParOf" srcId="{565AB667-7430-4C37-B1C3-3B67A23D6779}" destId="{A0A17B82-3F49-463E-9064-5D313BE7EBFE}" srcOrd="10" destOrd="0" presId="urn:microsoft.com/office/officeart/2005/8/layout/cycle8#3"/>
    <dgm:cxn modelId="{5B436825-2C42-45C2-814A-05D3C4177619}" type="presParOf" srcId="{565AB667-7430-4C37-B1C3-3B67A23D6779}" destId="{CA005274-E7F8-4E93-9792-37084F199B1E}" srcOrd="11" destOrd="0" presId="urn:microsoft.com/office/officeart/2005/8/layout/cycle8#3"/>
    <dgm:cxn modelId="{F4C28216-0430-4B67-9AEC-7F9B248D3880}" type="presParOf" srcId="{565AB667-7430-4C37-B1C3-3B67A23D6779}" destId="{C03EC3AF-EA1F-4393-955F-11B0BEE15373}" srcOrd="12" destOrd="0" presId="urn:microsoft.com/office/officeart/2005/8/layout/cycle8#3"/>
    <dgm:cxn modelId="{9E0CFB03-EB9A-4EC3-AF31-F88037C4FB22}" type="presParOf" srcId="{565AB667-7430-4C37-B1C3-3B67A23D6779}" destId="{2A76DC65-3DE4-4614-BD7C-B7BB2E3056A9}" srcOrd="13" destOrd="0" presId="urn:microsoft.com/office/officeart/2005/8/layout/cycle8#3"/>
    <dgm:cxn modelId="{E01B8332-8B37-4BD3-8F4D-69A866D22D3F}" type="presParOf" srcId="{565AB667-7430-4C37-B1C3-3B67A23D6779}" destId="{9AC75380-5786-4603-80F6-6CEEE2B27F5E}" srcOrd="14" destOrd="0" presId="urn:microsoft.com/office/officeart/2005/8/layout/cycle8#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57F52B1-CA24-4D5B-A551-D1B647BE473B}" type="doc">
      <dgm:prSet loTypeId="urn:microsoft.com/office/officeart/2005/8/layout/vList5" loCatId="list" qsTypeId="urn:microsoft.com/office/officeart/2005/8/quickstyle/simple1#6" qsCatId="simple" csTypeId="urn:microsoft.com/office/officeart/2005/8/colors/colorful1#16" csCatId="colorful" phldr="1"/>
      <dgm:spPr/>
      <dgm:t>
        <a:bodyPr/>
        <a:lstStyle/>
        <a:p>
          <a:endParaRPr lang="zh-CN" altLang="en-US"/>
        </a:p>
      </dgm:t>
    </dgm:pt>
    <dgm:pt modelId="{4BD6A8AC-0B99-43D9-8451-D5B52347E2B4}">
      <dgm:prSet phldrT="[文本]"/>
      <dgm:spPr/>
      <dgm:t>
        <a:bodyPr/>
        <a:lstStyle/>
        <a:p>
          <a:r>
            <a:rPr lang="en-US" altLang="zh-CN" dirty="0" smtClean="0"/>
            <a:t>Y</a:t>
          </a:r>
          <a:r>
            <a:rPr lang="zh-CN" altLang="en-US" dirty="0" smtClean="0"/>
            <a:t>的类型</a:t>
          </a:r>
          <a:endParaRPr lang="zh-CN" altLang="en-US" dirty="0"/>
        </a:p>
      </dgm:t>
    </dgm:pt>
    <dgm:pt modelId="{26210F9B-D032-4DED-9CEF-B82DAB454D59}" type="parTrans" cxnId="{D0806494-41B8-4F97-BD10-5B64335A20B5}">
      <dgm:prSet/>
      <dgm:spPr/>
      <dgm:t>
        <a:bodyPr/>
        <a:lstStyle/>
        <a:p>
          <a:endParaRPr lang="zh-CN" altLang="en-US"/>
        </a:p>
      </dgm:t>
    </dgm:pt>
    <dgm:pt modelId="{014993BC-8E39-4470-81BA-B7D029F0CB6C}" type="sibTrans" cxnId="{D0806494-41B8-4F97-BD10-5B64335A20B5}">
      <dgm:prSet/>
      <dgm:spPr/>
      <dgm:t>
        <a:bodyPr/>
        <a:lstStyle/>
        <a:p>
          <a:endParaRPr lang="zh-CN" altLang="en-US"/>
        </a:p>
      </dgm:t>
    </dgm:pt>
    <dgm:pt modelId="{7B8189D9-8B2A-4EA1-9449-7D1C6843D0DD}">
      <dgm:prSet phldrT="[文本]"/>
      <dgm:spPr/>
      <dgm:t>
        <a:bodyPr/>
        <a:lstStyle/>
        <a:p>
          <a:r>
            <a:rPr lang="zh-CN" altLang="en-US" dirty="0" smtClean="0"/>
            <a:t>不变</a:t>
          </a:r>
          <a:endParaRPr lang="zh-CN" altLang="en-US" dirty="0"/>
        </a:p>
      </dgm:t>
    </dgm:pt>
    <dgm:pt modelId="{338CCDDF-FE92-4472-BF43-19A0065D4FB9}" type="parTrans" cxnId="{68FB919B-C1E7-486C-B31E-B978CAE359EE}">
      <dgm:prSet/>
      <dgm:spPr/>
      <dgm:t>
        <a:bodyPr/>
        <a:lstStyle/>
        <a:p>
          <a:endParaRPr lang="zh-CN" altLang="en-US"/>
        </a:p>
      </dgm:t>
    </dgm:pt>
    <dgm:pt modelId="{395EFDAC-D53D-4F7F-B795-D907766C81C0}" type="sibTrans" cxnId="{68FB919B-C1E7-486C-B31E-B978CAE359EE}">
      <dgm:prSet/>
      <dgm:spPr/>
      <dgm:t>
        <a:bodyPr/>
        <a:lstStyle/>
        <a:p>
          <a:endParaRPr lang="zh-CN" altLang="en-US"/>
        </a:p>
      </dgm:t>
    </dgm:pt>
    <dgm:pt modelId="{C45CD6D1-7AC0-47E0-80CE-24A23AD2469E}">
      <dgm:prSet phldrT="[文本]"/>
      <dgm:spPr/>
      <dgm:t>
        <a:bodyPr/>
        <a:lstStyle/>
        <a:p>
          <a:r>
            <a:rPr lang="en-US" altLang="zh-CN" dirty="0" smtClean="0"/>
            <a:t>X</a:t>
          </a:r>
          <a:r>
            <a:rPr lang="zh-CN" altLang="en-US" dirty="0" smtClean="0"/>
            <a:t>的类型</a:t>
          </a:r>
          <a:endParaRPr lang="zh-CN" altLang="en-US" dirty="0"/>
        </a:p>
      </dgm:t>
    </dgm:pt>
    <dgm:pt modelId="{6A1777C6-67FE-4B39-8B56-79A4C05D389A}" type="parTrans" cxnId="{25220B46-7603-47F2-BBAD-866F137AFFB0}">
      <dgm:prSet/>
      <dgm:spPr/>
      <dgm:t>
        <a:bodyPr/>
        <a:lstStyle/>
        <a:p>
          <a:endParaRPr lang="zh-CN" altLang="en-US"/>
        </a:p>
      </dgm:t>
    </dgm:pt>
    <dgm:pt modelId="{61DBCDFC-F243-4AC1-8E4A-EA179C5CABE8}" type="sibTrans" cxnId="{25220B46-7603-47F2-BBAD-866F137AFFB0}">
      <dgm:prSet/>
      <dgm:spPr/>
      <dgm:t>
        <a:bodyPr/>
        <a:lstStyle/>
        <a:p>
          <a:endParaRPr lang="zh-CN" altLang="en-US"/>
        </a:p>
      </dgm:t>
    </dgm:pt>
    <dgm:pt modelId="{F85911BF-6BCE-42BD-B7EE-351CA730290F}">
      <dgm:prSet phldrT="[文本]"/>
      <dgm:spPr/>
      <dgm:t>
        <a:bodyPr/>
        <a:lstStyle/>
        <a:p>
          <a:r>
            <a:rPr lang="zh-CN" altLang="en-US" dirty="0" smtClean="0"/>
            <a:t>不变</a:t>
          </a:r>
          <a:endParaRPr lang="zh-CN" altLang="en-US" dirty="0"/>
        </a:p>
      </dgm:t>
    </dgm:pt>
    <dgm:pt modelId="{E5C77D8D-8741-4027-A25E-EDE5DBA7C72F}" type="parTrans" cxnId="{662BBFBA-F097-415D-971B-BE7AAAD483B0}">
      <dgm:prSet/>
      <dgm:spPr/>
      <dgm:t>
        <a:bodyPr/>
        <a:lstStyle/>
        <a:p>
          <a:endParaRPr lang="zh-CN" altLang="en-US"/>
        </a:p>
      </dgm:t>
    </dgm:pt>
    <dgm:pt modelId="{76FBB5A8-7579-4B7F-8551-858B8EF22EAF}" type="sibTrans" cxnId="{662BBFBA-F097-415D-971B-BE7AAAD483B0}">
      <dgm:prSet/>
      <dgm:spPr/>
      <dgm:t>
        <a:bodyPr/>
        <a:lstStyle/>
        <a:p>
          <a:endParaRPr lang="zh-CN" altLang="en-US"/>
        </a:p>
      </dgm:t>
    </dgm:pt>
    <dgm:pt modelId="{CA27C3BB-8593-4A0E-AD93-69535C3DCCE8}">
      <dgm:prSet phldrT="[文本]"/>
      <dgm:spPr/>
      <dgm:t>
        <a:bodyPr/>
        <a:lstStyle/>
        <a:p>
          <a:r>
            <a:rPr lang="zh-CN" altLang="en-US" dirty="0" smtClean="0"/>
            <a:t>内存值</a:t>
          </a:r>
          <a:endParaRPr lang="zh-CN" altLang="en-US" dirty="0"/>
        </a:p>
      </dgm:t>
    </dgm:pt>
    <dgm:pt modelId="{1EBDEF7F-654C-4BCF-B0B9-5F37D39470B5}" type="parTrans" cxnId="{F477537F-83B9-41FE-81DA-32D9F563A34E}">
      <dgm:prSet/>
      <dgm:spPr/>
      <dgm:t>
        <a:bodyPr/>
        <a:lstStyle/>
        <a:p>
          <a:endParaRPr lang="zh-CN" altLang="en-US"/>
        </a:p>
      </dgm:t>
    </dgm:pt>
    <dgm:pt modelId="{BD0A1AB6-E2BE-4385-B314-C2AE78D92A0A}" type="sibTrans" cxnId="{F477537F-83B9-41FE-81DA-32D9F563A34E}">
      <dgm:prSet/>
      <dgm:spPr/>
      <dgm:t>
        <a:bodyPr/>
        <a:lstStyle/>
        <a:p>
          <a:endParaRPr lang="zh-CN" altLang="en-US"/>
        </a:p>
      </dgm:t>
    </dgm:pt>
    <dgm:pt modelId="{AF4899B4-4A2B-4AAF-8ADE-6B9793944B2F}">
      <dgm:prSet phldrT="[文本]"/>
      <dgm:spPr/>
      <dgm:t>
        <a:bodyPr/>
        <a:lstStyle/>
        <a:p>
          <a:r>
            <a:rPr lang="zh-CN" altLang="en-US" dirty="0" smtClean="0"/>
            <a:t>不变</a:t>
          </a:r>
          <a:endParaRPr lang="zh-CN" altLang="en-US" dirty="0"/>
        </a:p>
      </dgm:t>
    </dgm:pt>
    <dgm:pt modelId="{97125ED4-FF44-42B4-BF34-4D428C64D0B6}" type="parTrans" cxnId="{0C405857-461E-4384-B4D2-841D9E9C314A}">
      <dgm:prSet/>
      <dgm:spPr/>
      <dgm:t>
        <a:bodyPr/>
        <a:lstStyle/>
        <a:p>
          <a:endParaRPr lang="zh-CN" altLang="en-US"/>
        </a:p>
      </dgm:t>
    </dgm:pt>
    <dgm:pt modelId="{DA03BDDB-AFCF-4195-B355-42136FE3F8AE}" type="sibTrans" cxnId="{0C405857-461E-4384-B4D2-841D9E9C314A}">
      <dgm:prSet/>
      <dgm:spPr/>
      <dgm:t>
        <a:bodyPr/>
        <a:lstStyle/>
        <a:p>
          <a:endParaRPr lang="zh-CN" altLang="en-US"/>
        </a:p>
      </dgm:t>
    </dgm:pt>
    <dgm:pt modelId="{1AFE860D-0215-415A-AB14-9743D862570A}">
      <dgm:prSet phldrT="[文本]"/>
      <dgm:spPr/>
      <dgm:t>
        <a:bodyPr/>
        <a:lstStyle/>
        <a:p>
          <a:r>
            <a:rPr lang="zh-CN" altLang="en-US" dirty="0" smtClean="0"/>
            <a:t>对内存值的解析不一样</a:t>
          </a:r>
          <a:endParaRPr lang="zh-CN" altLang="en-US" dirty="0"/>
        </a:p>
      </dgm:t>
    </dgm:pt>
    <dgm:pt modelId="{34DA7D32-F987-47A4-ABB0-EABF35A6FA89}" type="parTrans" cxnId="{E8FF028D-95F9-4342-91FE-F28E9580A9F5}">
      <dgm:prSet/>
      <dgm:spPr/>
      <dgm:t>
        <a:bodyPr/>
        <a:lstStyle/>
        <a:p>
          <a:endParaRPr lang="zh-CN" altLang="en-US"/>
        </a:p>
      </dgm:t>
    </dgm:pt>
    <dgm:pt modelId="{A1F78E36-242C-4E3D-BB62-990F6245F77B}" type="sibTrans" cxnId="{E8FF028D-95F9-4342-91FE-F28E9580A9F5}">
      <dgm:prSet/>
      <dgm:spPr/>
      <dgm:t>
        <a:bodyPr/>
        <a:lstStyle/>
        <a:p>
          <a:endParaRPr lang="zh-CN" altLang="en-US"/>
        </a:p>
      </dgm:t>
    </dgm:pt>
    <dgm:pt modelId="{A947B850-96B7-4FF3-8E57-E3E4C1E0CE73}">
      <dgm:prSet phldrT="[文本]"/>
      <dgm:spPr/>
      <dgm:t>
        <a:bodyPr/>
        <a:lstStyle/>
        <a:p>
          <a:r>
            <a:rPr lang="en-US" altLang="zh-CN" dirty="0" smtClean="0"/>
            <a:t>X</a:t>
          </a:r>
          <a:r>
            <a:rPr lang="zh-CN" altLang="en-US" dirty="0" smtClean="0"/>
            <a:t>和</a:t>
          </a:r>
          <a:r>
            <a:rPr lang="en-US" altLang="zh-CN" dirty="0" smtClean="0"/>
            <a:t>Y</a:t>
          </a:r>
          <a:r>
            <a:rPr lang="zh-CN" altLang="en-US" dirty="0" smtClean="0"/>
            <a:t>的不同</a:t>
          </a:r>
          <a:endParaRPr lang="zh-CN" altLang="en-US" dirty="0"/>
        </a:p>
      </dgm:t>
    </dgm:pt>
    <dgm:pt modelId="{5B2CFAAC-60F1-4DB9-97BF-37C8C525ED03}" type="parTrans" cxnId="{94C0D485-70DC-44F7-BE05-065A7B8946AB}">
      <dgm:prSet/>
      <dgm:spPr/>
      <dgm:t>
        <a:bodyPr/>
        <a:lstStyle/>
        <a:p>
          <a:endParaRPr lang="zh-CN" altLang="en-US"/>
        </a:p>
      </dgm:t>
    </dgm:pt>
    <dgm:pt modelId="{FB9B7ACF-4F0E-4002-A1E2-1546FF384A10}" type="sibTrans" cxnId="{94C0D485-70DC-44F7-BE05-065A7B8946AB}">
      <dgm:prSet/>
      <dgm:spPr/>
      <dgm:t>
        <a:bodyPr/>
        <a:lstStyle/>
        <a:p>
          <a:endParaRPr lang="zh-CN" altLang="en-US"/>
        </a:p>
      </dgm:t>
    </dgm:pt>
    <dgm:pt modelId="{FD062F73-5806-4F59-AD6E-68039272ECBA}">
      <dgm:prSet phldrT="[文本]"/>
      <dgm:spPr/>
      <dgm:t>
        <a:bodyPr/>
        <a:lstStyle/>
        <a:p>
          <a:r>
            <a:rPr lang="zh-CN" altLang="en-US" dirty="0" smtClean="0"/>
            <a:t>新类型对原来的内存</a:t>
          </a:r>
          <a:r>
            <a:rPr lang="zh-CN" altLang="en-US" smtClean="0"/>
            <a:t>值的解析不会存在任何问题</a:t>
          </a:r>
          <a:endParaRPr lang="zh-CN" altLang="en-US" dirty="0"/>
        </a:p>
      </dgm:t>
    </dgm:pt>
    <dgm:pt modelId="{2F470FB2-7D1C-49B9-AF3C-76ED80C40F11}" type="parTrans" cxnId="{79202337-A5A9-4A76-8F29-F2852698079A}">
      <dgm:prSet/>
      <dgm:spPr/>
      <dgm:t>
        <a:bodyPr/>
        <a:lstStyle/>
        <a:p>
          <a:endParaRPr lang="zh-CN" altLang="en-US"/>
        </a:p>
      </dgm:t>
    </dgm:pt>
    <dgm:pt modelId="{3D9968AA-E5DF-497F-A52E-D6BCAE7195B8}" type="sibTrans" cxnId="{79202337-A5A9-4A76-8F29-F2852698079A}">
      <dgm:prSet/>
      <dgm:spPr/>
      <dgm:t>
        <a:bodyPr/>
        <a:lstStyle/>
        <a:p>
          <a:endParaRPr lang="zh-CN" altLang="en-US"/>
        </a:p>
      </dgm:t>
    </dgm:pt>
    <dgm:pt modelId="{C8552B16-6472-4E0B-89F8-37AB7B8A8570}">
      <dgm:prSet phldrT="[文本]"/>
      <dgm:spPr/>
      <dgm:t>
        <a:bodyPr/>
        <a:lstStyle/>
        <a:p>
          <a:r>
            <a:rPr lang="zh-CN" altLang="en-US" dirty="0" smtClean="0"/>
            <a:t>隐式转换</a:t>
          </a:r>
          <a:endParaRPr lang="zh-CN" altLang="en-US" dirty="0"/>
        </a:p>
      </dgm:t>
    </dgm:pt>
    <dgm:pt modelId="{DA185A5E-8ABA-4A71-B92A-069000D56910}" type="parTrans" cxnId="{818F5E24-00B7-44FA-B880-CCD463AC7C89}">
      <dgm:prSet/>
      <dgm:spPr/>
      <dgm:t>
        <a:bodyPr/>
        <a:lstStyle/>
        <a:p>
          <a:endParaRPr lang="zh-CN" altLang="en-US"/>
        </a:p>
      </dgm:t>
    </dgm:pt>
    <dgm:pt modelId="{3B1521AA-106D-47A1-B3E3-BD90EAD32DA7}" type="sibTrans" cxnId="{818F5E24-00B7-44FA-B880-CCD463AC7C89}">
      <dgm:prSet/>
      <dgm:spPr/>
      <dgm:t>
        <a:bodyPr/>
        <a:lstStyle/>
        <a:p>
          <a:endParaRPr lang="zh-CN" altLang="en-US"/>
        </a:p>
      </dgm:t>
    </dgm:pt>
    <dgm:pt modelId="{5B40DCEA-E1A3-4F0D-A4C0-F02200458F30}">
      <dgm:prSet phldrT="[文本]"/>
      <dgm:spPr/>
      <dgm:t>
        <a:bodyPr/>
        <a:lstStyle/>
        <a:p>
          <a:r>
            <a:rPr lang="en-US" altLang="zh-CN" dirty="0" smtClean="0"/>
            <a:t>Object</a:t>
          </a:r>
          <a:r>
            <a:rPr lang="zh-CN" altLang="en-US" dirty="0" smtClean="0"/>
            <a:t>类型</a:t>
          </a:r>
          <a:endParaRPr lang="zh-CN" altLang="en-US" dirty="0"/>
        </a:p>
      </dgm:t>
    </dgm:pt>
    <dgm:pt modelId="{87EDF1C0-77F7-43F7-81A7-EBA6C20F9B7B}" type="parTrans" cxnId="{A0582244-8E0B-4B32-B1FC-B119ECB19653}">
      <dgm:prSet/>
      <dgm:spPr/>
      <dgm:t>
        <a:bodyPr/>
        <a:lstStyle/>
        <a:p>
          <a:endParaRPr lang="zh-CN" altLang="en-US"/>
        </a:p>
      </dgm:t>
    </dgm:pt>
    <dgm:pt modelId="{79E6375E-E2AF-4AC1-A9A5-2B8479207F0D}" type="sibTrans" cxnId="{A0582244-8E0B-4B32-B1FC-B119ECB19653}">
      <dgm:prSet/>
      <dgm:spPr/>
      <dgm:t>
        <a:bodyPr/>
        <a:lstStyle/>
        <a:p>
          <a:endParaRPr lang="zh-CN" altLang="en-US"/>
        </a:p>
      </dgm:t>
    </dgm:pt>
    <dgm:pt modelId="{4FA00255-3914-42FA-8F4B-B792DCF73F78}">
      <dgm:prSet phldrT="[文本]"/>
      <dgm:spPr/>
      <dgm:t>
        <a:bodyPr/>
        <a:lstStyle/>
        <a:p>
          <a:r>
            <a:rPr lang="zh-CN" altLang="en-US" dirty="0" smtClean="0"/>
            <a:t>所有类型的根类型</a:t>
          </a:r>
          <a:endParaRPr lang="zh-CN" altLang="en-US" dirty="0"/>
        </a:p>
      </dgm:t>
    </dgm:pt>
    <dgm:pt modelId="{D98D1AA5-42CA-4D57-A11B-234ACA50A5C2}" type="parTrans" cxnId="{7603A311-AA86-4B8D-A450-C63A5F33019C}">
      <dgm:prSet/>
      <dgm:spPr/>
      <dgm:t>
        <a:bodyPr/>
        <a:lstStyle/>
        <a:p>
          <a:endParaRPr lang="zh-CN" altLang="en-US"/>
        </a:p>
      </dgm:t>
    </dgm:pt>
    <dgm:pt modelId="{B5E7B263-E474-4A9E-823A-2BA82762187B}" type="sibTrans" cxnId="{7603A311-AA86-4B8D-A450-C63A5F33019C}">
      <dgm:prSet/>
      <dgm:spPr/>
      <dgm:t>
        <a:bodyPr/>
        <a:lstStyle/>
        <a:p>
          <a:endParaRPr lang="zh-CN" altLang="en-US"/>
        </a:p>
      </dgm:t>
    </dgm:pt>
    <dgm:pt modelId="{34719C3D-0290-44EC-94DC-D2BA5B1A3C89}" type="pres">
      <dgm:prSet presAssocID="{457F52B1-CA24-4D5B-A551-D1B647BE47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F46E51C-58D9-412E-8A02-58F7B65F5A48}" type="pres">
      <dgm:prSet presAssocID="{4BD6A8AC-0B99-43D9-8451-D5B52347E2B4}" presName="linNode" presStyleCnt="0"/>
      <dgm:spPr/>
    </dgm:pt>
    <dgm:pt modelId="{1DEF9633-7154-4BC1-85BC-A545C49F8E32}" type="pres">
      <dgm:prSet presAssocID="{4BD6A8AC-0B99-43D9-8451-D5B52347E2B4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C9A342B-2AFB-49BE-A45A-8781EA914FB5}" type="pres">
      <dgm:prSet presAssocID="{4BD6A8AC-0B99-43D9-8451-D5B52347E2B4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28EA7C7-CE62-4B82-9307-8B691CBEEB46}" type="pres">
      <dgm:prSet presAssocID="{014993BC-8E39-4470-81BA-B7D029F0CB6C}" presName="sp" presStyleCnt="0"/>
      <dgm:spPr/>
    </dgm:pt>
    <dgm:pt modelId="{B75D8230-20DC-4164-82A1-98B7E37E903A}" type="pres">
      <dgm:prSet presAssocID="{C45CD6D1-7AC0-47E0-80CE-24A23AD2469E}" presName="linNode" presStyleCnt="0"/>
      <dgm:spPr/>
    </dgm:pt>
    <dgm:pt modelId="{99EA3CA0-CE87-45BB-B022-5091839FBE0F}" type="pres">
      <dgm:prSet presAssocID="{C45CD6D1-7AC0-47E0-80CE-24A23AD2469E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0386894-0434-4FB9-80CB-F5826B8AF802}" type="pres">
      <dgm:prSet presAssocID="{C45CD6D1-7AC0-47E0-80CE-24A23AD2469E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CE26C0F-E912-4193-A438-220D9ED1A4E2}" type="pres">
      <dgm:prSet presAssocID="{61DBCDFC-F243-4AC1-8E4A-EA179C5CABE8}" presName="sp" presStyleCnt="0"/>
      <dgm:spPr/>
    </dgm:pt>
    <dgm:pt modelId="{287B8DDE-A339-498C-BEE4-4CCE56188E2D}" type="pres">
      <dgm:prSet presAssocID="{CA27C3BB-8593-4A0E-AD93-69535C3DCCE8}" presName="linNode" presStyleCnt="0"/>
      <dgm:spPr/>
    </dgm:pt>
    <dgm:pt modelId="{7D83D2CB-A034-4787-B652-2EF5F316EE35}" type="pres">
      <dgm:prSet presAssocID="{CA27C3BB-8593-4A0E-AD93-69535C3DCCE8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53C9B8A-C990-46AB-AC2E-2FECF6296461}" type="pres">
      <dgm:prSet presAssocID="{CA27C3BB-8593-4A0E-AD93-69535C3DCCE8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59E161A-6B2C-47AD-911D-29AAC2DD2A6D}" type="pres">
      <dgm:prSet presAssocID="{BD0A1AB6-E2BE-4385-B314-C2AE78D92A0A}" presName="sp" presStyleCnt="0"/>
      <dgm:spPr/>
    </dgm:pt>
    <dgm:pt modelId="{C4F6C07D-5320-4EF0-B076-3A4839FEBC6B}" type="pres">
      <dgm:prSet presAssocID="{A947B850-96B7-4FF3-8E57-E3E4C1E0CE73}" presName="linNode" presStyleCnt="0"/>
      <dgm:spPr/>
    </dgm:pt>
    <dgm:pt modelId="{349B5704-BF57-403B-8692-A8854D29D338}" type="pres">
      <dgm:prSet presAssocID="{A947B850-96B7-4FF3-8E57-E3E4C1E0CE73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59E32D3-C494-4610-8DE9-AAA0ADAE2053}" type="pres">
      <dgm:prSet presAssocID="{A947B850-96B7-4FF3-8E57-E3E4C1E0CE73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AF3986C-829F-4239-84F5-3EEFCD6628C5}" type="pres">
      <dgm:prSet presAssocID="{FB9B7ACF-4F0E-4002-A1E2-1546FF384A10}" presName="sp" presStyleCnt="0"/>
      <dgm:spPr/>
    </dgm:pt>
    <dgm:pt modelId="{07977FB6-7D05-4FC1-B9C7-A9CCBC1033FF}" type="pres">
      <dgm:prSet presAssocID="{C8552B16-6472-4E0B-89F8-37AB7B8A8570}" presName="linNode" presStyleCnt="0"/>
      <dgm:spPr/>
    </dgm:pt>
    <dgm:pt modelId="{836FE499-086D-487F-9288-7AAC287D311C}" type="pres">
      <dgm:prSet presAssocID="{C8552B16-6472-4E0B-89F8-37AB7B8A8570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D0062D2-31AD-47DA-8C62-B092FAE3AE26}" type="pres">
      <dgm:prSet presAssocID="{C8552B16-6472-4E0B-89F8-37AB7B8A8570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42D4163-5F5E-48DD-88FB-1EBEF8850A35}" type="pres">
      <dgm:prSet presAssocID="{3B1521AA-106D-47A1-B3E3-BD90EAD32DA7}" presName="sp" presStyleCnt="0"/>
      <dgm:spPr/>
    </dgm:pt>
    <dgm:pt modelId="{70D152A4-D354-4062-8546-4E0A45D8EB76}" type="pres">
      <dgm:prSet presAssocID="{5B40DCEA-E1A3-4F0D-A4C0-F02200458F30}" presName="linNode" presStyleCnt="0"/>
      <dgm:spPr/>
    </dgm:pt>
    <dgm:pt modelId="{C3DE0E03-77E4-469C-896E-0389BB2F1144}" type="pres">
      <dgm:prSet presAssocID="{5B40DCEA-E1A3-4F0D-A4C0-F02200458F30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F4AB8D7-47B4-4D97-81C7-69753AA1CAA6}" type="pres">
      <dgm:prSet presAssocID="{5B40DCEA-E1A3-4F0D-A4C0-F02200458F30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C405857-461E-4384-B4D2-841D9E9C314A}" srcId="{CA27C3BB-8593-4A0E-AD93-69535C3DCCE8}" destId="{AF4899B4-4A2B-4AAF-8ADE-6B9793944B2F}" srcOrd="0" destOrd="0" parTransId="{97125ED4-FF44-42B4-BF34-4D428C64D0B6}" sibTransId="{DA03BDDB-AFCF-4195-B355-42136FE3F8AE}"/>
    <dgm:cxn modelId="{D820D130-52D8-4162-9689-91A8A1066425}" type="presOf" srcId="{1AFE860D-0215-415A-AB14-9743D862570A}" destId="{C59E32D3-C494-4610-8DE9-AAA0ADAE2053}" srcOrd="0" destOrd="0" presId="urn:microsoft.com/office/officeart/2005/8/layout/vList5"/>
    <dgm:cxn modelId="{1297F190-68DE-4E0B-8463-4A64D5BD7772}" type="presOf" srcId="{5B40DCEA-E1A3-4F0D-A4C0-F02200458F30}" destId="{C3DE0E03-77E4-469C-896E-0389BB2F1144}" srcOrd="0" destOrd="0" presId="urn:microsoft.com/office/officeart/2005/8/layout/vList5"/>
    <dgm:cxn modelId="{2BC6A4EB-DFCD-4DFB-813A-BD24AA8C40B0}" type="presOf" srcId="{FD062F73-5806-4F59-AD6E-68039272ECBA}" destId="{6D0062D2-31AD-47DA-8C62-B092FAE3AE26}" srcOrd="0" destOrd="0" presId="urn:microsoft.com/office/officeart/2005/8/layout/vList5"/>
    <dgm:cxn modelId="{79202337-A5A9-4A76-8F29-F2852698079A}" srcId="{C8552B16-6472-4E0B-89F8-37AB7B8A8570}" destId="{FD062F73-5806-4F59-AD6E-68039272ECBA}" srcOrd="0" destOrd="0" parTransId="{2F470FB2-7D1C-49B9-AF3C-76ED80C40F11}" sibTransId="{3D9968AA-E5DF-497F-A52E-D6BCAE7195B8}"/>
    <dgm:cxn modelId="{369AA14B-F92E-4BF6-88E1-9947F17B391E}" type="presOf" srcId="{457F52B1-CA24-4D5B-A551-D1B647BE473B}" destId="{34719C3D-0290-44EC-94DC-D2BA5B1A3C89}" srcOrd="0" destOrd="0" presId="urn:microsoft.com/office/officeart/2005/8/layout/vList5"/>
    <dgm:cxn modelId="{548DB04C-E751-4DCA-8473-CE5909BD6D19}" type="presOf" srcId="{F85911BF-6BCE-42BD-B7EE-351CA730290F}" destId="{E0386894-0434-4FB9-80CB-F5826B8AF802}" srcOrd="0" destOrd="0" presId="urn:microsoft.com/office/officeart/2005/8/layout/vList5"/>
    <dgm:cxn modelId="{94C0D485-70DC-44F7-BE05-065A7B8946AB}" srcId="{457F52B1-CA24-4D5B-A551-D1B647BE473B}" destId="{A947B850-96B7-4FF3-8E57-E3E4C1E0CE73}" srcOrd="3" destOrd="0" parTransId="{5B2CFAAC-60F1-4DB9-97BF-37C8C525ED03}" sibTransId="{FB9B7ACF-4F0E-4002-A1E2-1546FF384A10}"/>
    <dgm:cxn modelId="{4A7EF8A5-C972-4451-A1FA-462C0CEB10FC}" type="presOf" srcId="{AF4899B4-4A2B-4AAF-8ADE-6B9793944B2F}" destId="{A53C9B8A-C990-46AB-AC2E-2FECF6296461}" srcOrd="0" destOrd="0" presId="urn:microsoft.com/office/officeart/2005/8/layout/vList5"/>
    <dgm:cxn modelId="{25220B46-7603-47F2-BBAD-866F137AFFB0}" srcId="{457F52B1-CA24-4D5B-A551-D1B647BE473B}" destId="{C45CD6D1-7AC0-47E0-80CE-24A23AD2469E}" srcOrd="1" destOrd="0" parTransId="{6A1777C6-67FE-4B39-8B56-79A4C05D389A}" sibTransId="{61DBCDFC-F243-4AC1-8E4A-EA179C5CABE8}"/>
    <dgm:cxn modelId="{201BA360-CA63-4F6E-98CA-8C9A331FB4A1}" type="presOf" srcId="{A947B850-96B7-4FF3-8E57-E3E4C1E0CE73}" destId="{349B5704-BF57-403B-8692-A8854D29D338}" srcOrd="0" destOrd="0" presId="urn:microsoft.com/office/officeart/2005/8/layout/vList5"/>
    <dgm:cxn modelId="{F477537F-83B9-41FE-81DA-32D9F563A34E}" srcId="{457F52B1-CA24-4D5B-A551-D1B647BE473B}" destId="{CA27C3BB-8593-4A0E-AD93-69535C3DCCE8}" srcOrd="2" destOrd="0" parTransId="{1EBDEF7F-654C-4BCF-B0B9-5F37D39470B5}" sibTransId="{BD0A1AB6-E2BE-4385-B314-C2AE78D92A0A}"/>
    <dgm:cxn modelId="{662BBFBA-F097-415D-971B-BE7AAAD483B0}" srcId="{C45CD6D1-7AC0-47E0-80CE-24A23AD2469E}" destId="{F85911BF-6BCE-42BD-B7EE-351CA730290F}" srcOrd="0" destOrd="0" parTransId="{E5C77D8D-8741-4027-A25E-EDE5DBA7C72F}" sibTransId="{76FBB5A8-7579-4B7F-8551-858B8EF22EAF}"/>
    <dgm:cxn modelId="{7603A311-AA86-4B8D-A450-C63A5F33019C}" srcId="{5B40DCEA-E1A3-4F0D-A4C0-F02200458F30}" destId="{4FA00255-3914-42FA-8F4B-B792DCF73F78}" srcOrd="0" destOrd="0" parTransId="{D98D1AA5-42CA-4D57-A11B-234ACA50A5C2}" sibTransId="{B5E7B263-E474-4A9E-823A-2BA82762187B}"/>
    <dgm:cxn modelId="{E8FF028D-95F9-4342-91FE-F28E9580A9F5}" srcId="{A947B850-96B7-4FF3-8E57-E3E4C1E0CE73}" destId="{1AFE860D-0215-415A-AB14-9743D862570A}" srcOrd="0" destOrd="0" parTransId="{34DA7D32-F987-47A4-ABB0-EABF35A6FA89}" sibTransId="{A1F78E36-242C-4E3D-BB62-990F6245F77B}"/>
    <dgm:cxn modelId="{E65DBCC9-4A3E-470D-9BA2-9DDF29255955}" type="presOf" srcId="{4FA00255-3914-42FA-8F4B-B792DCF73F78}" destId="{CF4AB8D7-47B4-4D97-81C7-69753AA1CAA6}" srcOrd="0" destOrd="0" presId="urn:microsoft.com/office/officeart/2005/8/layout/vList5"/>
    <dgm:cxn modelId="{68FB919B-C1E7-486C-B31E-B978CAE359EE}" srcId="{4BD6A8AC-0B99-43D9-8451-D5B52347E2B4}" destId="{7B8189D9-8B2A-4EA1-9449-7D1C6843D0DD}" srcOrd="0" destOrd="0" parTransId="{338CCDDF-FE92-4472-BF43-19A0065D4FB9}" sibTransId="{395EFDAC-D53D-4F7F-B795-D907766C81C0}"/>
    <dgm:cxn modelId="{6D920C96-43C9-43EB-ADC9-8A3D3582B8AD}" type="presOf" srcId="{CA27C3BB-8593-4A0E-AD93-69535C3DCCE8}" destId="{7D83D2CB-A034-4787-B652-2EF5F316EE35}" srcOrd="0" destOrd="0" presId="urn:microsoft.com/office/officeart/2005/8/layout/vList5"/>
    <dgm:cxn modelId="{0C398311-6598-44A8-AAC9-55559A35CC96}" type="presOf" srcId="{C8552B16-6472-4E0B-89F8-37AB7B8A8570}" destId="{836FE499-086D-487F-9288-7AAC287D311C}" srcOrd="0" destOrd="0" presId="urn:microsoft.com/office/officeart/2005/8/layout/vList5"/>
    <dgm:cxn modelId="{4FF965FF-AA97-4846-8CF3-9A051D76CE68}" type="presOf" srcId="{7B8189D9-8B2A-4EA1-9449-7D1C6843D0DD}" destId="{6C9A342B-2AFB-49BE-A45A-8781EA914FB5}" srcOrd="0" destOrd="0" presId="urn:microsoft.com/office/officeart/2005/8/layout/vList5"/>
    <dgm:cxn modelId="{EC993F20-1CCF-4C4C-A45E-4077E14A3FA1}" type="presOf" srcId="{4BD6A8AC-0B99-43D9-8451-D5B52347E2B4}" destId="{1DEF9633-7154-4BC1-85BC-A545C49F8E32}" srcOrd="0" destOrd="0" presId="urn:microsoft.com/office/officeart/2005/8/layout/vList5"/>
    <dgm:cxn modelId="{818F5E24-00B7-44FA-B880-CCD463AC7C89}" srcId="{457F52B1-CA24-4D5B-A551-D1B647BE473B}" destId="{C8552B16-6472-4E0B-89F8-37AB7B8A8570}" srcOrd="4" destOrd="0" parTransId="{DA185A5E-8ABA-4A71-B92A-069000D56910}" sibTransId="{3B1521AA-106D-47A1-B3E3-BD90EAD32DA7}"/>
    <dgm:cxn modelId="{D0806494-41B8-4F97-BD10-5B64335A20B5}" srcId="{457F52B1-CA24-4D5B-A551-D1B647BE473B}" destId="{4BD6A8AC-0B99-43D9-8451-D5B52347E2B4}" srcOrd="0" destOrd="0" parTransId="{26210F9B-D032-4DED-9CEF-B82DAB454D59}" sibTransId="{014993BC-8E39-4470-81BA-B7D029F0CB6C}"/>
    <dgm:cxn modelId="{A0582244-8E0B-4B32-B1FC-B119ECB19653}" srcId="{457F52B1-CA24-4D5B-A551-D1B647BE473B}" destId="{5B40DCEA-E1A3-4F0D-A4C0-F02200458F30}" srcOrd="5" destOrd="0" parTransId="{87EDF1C0-77F7-43F7-81A7-EBA6C20F9B7B}" sibTransId="{79E6375E-E2AF-4AC1-A9A5-2B8479207F0D}"/>
    <dgm:cxn modelId="{0600B5F6-4A65-4052-84C8-3FC037468F7A}" type="presOf" srcId="{C45CD6D1-7AC0-47E0-80CE-24A23AD2469E}" destId="{99EA3CA0-CE87-45BB-B022-5091839FBE0F}" srcOrd="0" destOrd="0" presId="urn:microsoft.com/office/officeart/2005/8/layout/vList5"/>
    <dgm:cxn modelId="{E59E89CD-746A-4C9E-87A8-50ED5CB4308A}" type="presParOf" srcId="{34719C3D-0290-44EC-94DC-D2BA5B1A3C89}" destId="{1F46E51C-58D9-412E-8A02-58F7B65F5A48}" srcOrd="0" destOrd="0" presId="urn:microsoft.com/office/officeart/2005/8/layout/vList5"/>
    <dgm:cxn modelId="{74C27EB1-3DF5-4051-ACB7-36044EA3F948}" type="presParOf" srcId="{1F46E51C-58D9-412E-8A02-58F7B65F5A48}" destId="{1DEF9633-7154-4BC1-85BC-A545C49F8E32}" srcOrd="0" destOrd="0" presId="urn:microsoft.com/office/officeart/2005/8/layout/vList5"/>
    <dgm:cxn modelId="{F3B20849-4896-436F-A271-FCD3E6A1BDAF}" type="presParOf" srcId="{1F46E51C-58D9-412E-8A02-58F7B65F5A48}" destId="{6C9A342B-2AFB-49BE-A45A-8781EA914FB5}" srcOrd="1" destOrd="0" presId="urn:microsoft.com/office/officeart/2005/8/layout/vList5"/>
    <dgm:cxn modelId="{358810E0-890B-497B-BB7E-59ECCBF21C6A}" type="presParOf" srcId="{34719C3D-0290-44EC-94DC-D2BA5B1A3C89}" destId="{728EA7C7-CE62-4B82-9307-8B691CBEEB46}" srcOrd="1" destOrd="0" presId="urn:microsoft.com/office/officeart/2005/8/layout/vList5"/>
    <dgm:cxn modelId="{DA5FA36C-399D-4C72-90D5-330B40CF22A6}" type="presParOf" srcId="{34719C3D-0290-44EC-94DC-D2BA5B1A3C89}" destId="{B75D8230-20DC-4164-82A1-98B7E37E903A}" srcOrd="2" destOrd="0" presId="urn:microsoft.com/office/officeart/2005/8/layout/vList5"/>
    <dgm:cxn modelId="{979B18E9-96D2-4AD7-BAE6-6E6B3651FBE4}" type="presParOf" srcId="{B75D8230-20DC-4164-82A1-98B7E37E903A}" destId="{99EA3CA0-CE87-45BB-B022-5091839FBE0F}" srcOrd="0" destOrd="0" presId="urn:microsoft.com/office/officeart/2005/8/layout/vList5"/>
    <dgm:cxn modelId="{12933039-517F-4252-8FA2-349F87C9A532}" type="presParOf" srcId="{B75D8230-20DC-4164-82A1-98B7E37E903A}" destId="{E0386894-0434-4FB9-80CB-F5826B8AF802}" srcOrd="1" destOrd="0" presId="urn:microsoft.com/office/officeart/2005/8/layout/vList5"/>
    <dgm:cxn modelId="{64842C8E-F78F-40E9-9292-871F7BD8FCDD}" type="presParOf" srcId="{34719C3D-0290-44EC-94DC-D2BA5B1A3C89}" destId="{0CE26C0F-E912-4193-A438-220D9ED1A4E2}" srcOrd="3" destOrd="0" presId="urn:microsoft.com/office/officeart/2005/8/layout/vList5"/>
    <dgm:cxn modelId="{A1C99766-658F-4043-996A-A1D4B871E0B5}" type="presParOf" srcId="{34719C3D-0290-44EC-94DC-D2BA5B1A3C89}" destId="{287B8DDE-A339-498C-BEE4-4CCE56188E2D}" srcOrd="4" destOrd="0" presId="urn:microsoft.com/office/officeart/2005/8/layout/vList5"/>
    <dgm:cxn modelId="{0503ADB3-06B8-4577-91E5-7AE515769115}" type="presParOf" srcId="{287B8DDE-A339-498C-BEE4-4CCE56188E2D}" destId="{7D83D2CB-A034-4787-B652-2EF5F316EE35}" srcOrd="0" destOrd="0" presId="urn:microsoft.com/office/officeart/2005/8/layout/vList5"/>
    <dgm:cxn modelId="{E78CC4E9-CB35-4BEF-A77E-3821E689ECE6}" type="presParOf" srcId="{287B8DDE-A339-498C-BEE4-4CCE56188E2D}" destId="{A53C9B8A-C990-46AB-AC2E-2FECF6296461}" srcOrd="1" destOrd="0" presId="urn:microsoft.com/office/officeart/2005/8/layout/vList5"/>
    <dgm:cxn modelId="{64592C16-3425-401C-B9D4-134566886418}" type="presParOf" srcId="{34719C3D-0290-44EC-94DC-D2BA5B1A3C89}" destId="{859E161A-6B2C-47AD-911D-29AAC2DD2A6D}" srcOrd="5" destOrd="0" presId="urn:microsoft.com/office/officeart/2005/8/layout/vList5"/>
    <dgm:cxn modelId="{D924D8BF-FACB-45EF-8E4F-F740B0D203DE}" type="presParOf" srcId="{34719C3D-0290-44EC-94DC-D2BA5B1A3C89}" destId="{C4F6C07D-5320-4EF0-B076-3A4839FEBC6B}" srcOrd="6" destOrd="0" presId="urn:microsoft.com/office/officeart/2005/8/layout/vList5"/>
    <dgm:cxn modelId="{BC8066E0-E394-4B16-A554-A1E8E8FF3694}" type="presParOf" srcId="{C4F6C07D-5320-4EF0-B076-3A4839FEBC6B}" destId="{349B5704-BF57-403B-8692-A8854D29D338}" srcOrd="0" destOrd="0" presId="urn:microsoft.com/office/officeart/2005/8/layout/vList5"/>
    <dgm:cxn modelId="{931F3F81-63A1-411B-981A-CE3BC57C2001}" type="presParOf" srcId="{C4F6C07D-5320-4EF0-B076-3A4839FEBC6B}" destId="{C59E32D3-C494-4610-8DE9-AAA0ADAE2053}" srcOrd="1" destOrd="0" presId="urn:microsoft.com/office/officeart/2005/8/layout/vList5"/>
    <dgm:cxn modelId="{755686A5-0D82-4D9B-BE69-C89086F52245}" type="presParOf" srcId="{34719C3D-0290-44EC-94DC-D2BA5B1A3C89}" destId="{AAF3986C-829F-4239-84F5-3EEFCD6628C5}" srcOrd="7" destOrd="0" presId="urn:microsoft.com/office/officeart/2005/8/layout/vList5"/>
    <dgm:cxn modelId="{9F617211-C8FE-490E-8874-319652DB6141}" type="presParOf" srcId="{34719C3D-0290-44EC-94DC-D2BA5B1A3C89}" destId="{07977FB6-7D05-4FC1-B9C7-A9CCBC1033FF}" srcOrd="8" destOrd="0" presId="urn:microsoft.com/office/officeart/2005/8/layout/vList5"/>
    <dgm:cxn modelId="{303E1881-5812-4426-AD5F-24A4B0B0D840}" type="presParOf" srcId="{07977FB6-7D05-4FC1-B9C7-A9CCBC1033FF}" destId="{836FE499-086D-487F-9288-7AAC287D311C}" srcOrd="0" destOrd="0" presId="urn:microsoft.com/office/officeart/2005/8/layout/vList5"/>
    <dgm:cxn modelId="{EE69D64A-6A0E-40C1-8F29-91D308F1B976}" type="presParOf" srcId="{07977FB6-7D05-4FC1-B9C7-A9CCBC1033FF}" destId="{6D0062D2-31AD-47DA-8C62-B092FAE3AE26}" srcOrd="1" destOrd="0" presId="urn:microsoft.com/office/officeart/2005/8/layout/vList5"/>
    <dgm:cxn modelId="{A2AE7D5B-9515-45CD-ACB9-BEF367936D17}" type="presParOf" srcId="{34719C3D-0290-44EC-94DC-D2BA5B1A3C89}" destId="{C42D4163-5F5E-48DD-88FB-1EBEF8850A35}" srcOrd="9" destOrd="0" presId="urn:microsoft.com/office/officeart/2005/8/layout/vList5"/>
    <dgm:cxn modelId="{2B86E16C-6627-4428-A5DD-EF5FF2E945A3}" type="presParOf" srcId="{34719C3D-0290-44EC-94DC-D2BA5B1A3C89}" destId="{70D152A4-D354-4062-8546-4E0A45D8EB76}" srcOrd="10" destOrd="0" presId="urn:microsoft.com/office/officeart/2005/8/layout/vList5"/>
    <dgm:cxn modelId="{FFC0B8ED-F382-48A0-9CF7-D13B55063702}" type="presParOf" srcId="{70D152A4-D354-4062-8546-4E0A45D8EB76}" destId="{C3DE0E03-77E4-469C-896E-0389BB2F1144}" srcOrd="0" destOrd="0" presId="urn:microsoft.com/office/officeart/2005/8/layout/vList5"/>
    <dgm:cxn modelId="{9F20BC22-EAB6-40B5-A73F-2C75294B5982}" type="presParOf" srcId="{70D152A4-D354-4062-8546-4E0A45D8EB76}" destId="{CF4AB8D7-47B4-4D97-81C7-69753AA1CAA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15C136-4EF7-4143-AA7A-74CDEF461D3D}">
      <dsp:nvSpPr>
        <dsp:cNvPr id="0" name=""/>
        <dsp:cNvSpPr/>
      </dsp:nvSpPr>
      <dsp:spPr>
        <a:xfrm>
          <a:off x="1411427" y="264159"/>
          <a:ext cx="3413760" cy="3413760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kern="1200" dirty="0" smtClean="0"/>
            <a:t>二进制值</a:t>
          </a:r>
          <a:endParaRPr lang="zh-CN" altLang="en-US" sz="3100" kern="1200" dirty="0"/>
        </a:p>
      </dsp:txBody>
      <dsp:txXfrm>
        <a:off x="3210560" y="987551"/>
        <a:ext cx="1219200" cy="1016000"/>
      </dsp:txXfrm>
    </dsp:sp>
    <dsp:sp modelId="{1F90E678-CEDB-42DF-BF3F-ED59BA4C6B42}">
      <dsp:nvSpPr>
        <dsp:cNvPr id="0" name=""/>
        <dsp:cNvSpPr/>
      </dsp:nvSpPr>
      <dsp:spPr>
        <a:xfrm>
          <a:off x="1341120" y="386079"/>
          <a:ext cx="3413760" cy="3413760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kern="1200" dirty="0" smtClean="0"/>
            <a:t>数据类型</a:t>
          </a:r>
          <a:endParaRPr lang="zh-CN" altLang="en-US" sz="3100" kern="1200" dirty="0"/>
        </a:p>
      </dsp:txBody>
      <dsp:txXfrm>
        <a:off x="2153920" y="2600960"/>
        <a:ext cx="1828800" cy="894080"/>
      </dsp:txXfrm>
    </dsp:sp>
    <dsp:sp modelId="{3C48F4B4-D4DF-43EE-AC2F-A7CE9B778B7D}">
      <dsp:nvSpPr>
        <dsp:cNvPr id="0" name=""/>
        <dsp:cNvSpPr/>
      </dsp:nvSpPr>
      <dsp:spPr>
        <a:xfrm>
          <a:off x="1270812" y="264159"/>
          <a:ext cx="3413760" cy="3413760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kern="1200" dirty="0" smtClean="0"/>
            <a:t>标识符</a:t>
          </a:r>
          <a:endParaRPr lang="zh-CN" altLang="en-US" sz="3100" kern="1200" dirty="0"/>
        </a:p>
      </dsp:txBody>
      <dsp:txXfrm>
        <a:off x="1666240" y="987551"/>
        <a:ext cx="1219200" cy="1016000"/>
      </dsp:txXfrm>
    </dsp:sp>
    <dsp:sp modelId="{C03EC3AF-EA1F-4393-955F-11B0BEE15373}">
      <dsp:nvSpPr>
        <dsp:cNvPr id="0" name=""/>
        <dsp:cNvSpPr/>
      </dsp:nvSpPr>
      <dsp:spPr>
        <a:xfrm>
          <a:off x="1200380" y="52831"/>
          <a:ext cx="3836416" cy="383641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76DC65-3DE4-4614-BD7C-B7BB2E3056A9}">
      <dsp:nvSpPr>
        <dsp:cNvPr id="0" name=""/>
        <dsp:cNvSpPr/>
      </dsp:nvSpPr>
      <dsp:spPr>
        <a:xfrm>
          <a:off x="1129792" y="174536"/>
          <a:ext cx="3836416" cy="383641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C75380-5786-4603-80F6-6CEEE2B27F5E}">
      <dsp:nvSpPr>
        <dsp:cNvPr id="0" name=""/>
        <dsp:cNvSpPr/>
      </dsp:nvSpPr>
      <dsp:spPr>
        <a:xfrm>
          <a:off x="1059203" y="52831"/>
          <a:ext cx="3836416" cy="383641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A6032-76E0-4901-864F-1AFBD4A2B718}">
      <dsp:nvSpPr>
        <dsp:cNvPr id="0" name=""/>
        <dsp:cNvSpPr/>
      </dsp:nvSpPr>
      <dsp:spPr>
        <a:xfrm>
          <a:off x="2280" y="65553"/>
          <a:ext cx="2223143" cy="6912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代码段</a:t>
          </a:r>
          <a:endParaRPr lang="zh-CN" altLang="en-US" sz="2400" kern="1200" dirty="0"/>
        </a:p>
      </dsp:txBody>
      <dsp:txXfrm>
        <a:off x="2280" y="65553"/>
        <a:ext cx="2223143" cy="691200"/>
      </dsp:txXfrm>
    </dsp:sp>
    <dsp:sp modelId="{33EB54BD-B3F1-487B-A883-88D0DAF3BC15}">
      <dsp:nvSpPr>
        <dsp:cNvPr id="0" name=""/>
        <dsp:cNvSpPr/>
      </dsp:nvSpPr>
      <dsp:spPr>
        <a:xfrm>
          <a:off x="2280" y="756753"/>
          <a:ext cx="2223143" cy="300989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/>
            <a:t>代码</a:t>
          </a:r>
          <a:r>
            <a:rPr lang="zh-CN" altLang="en-US" sz="2400" kern="1200" smtClean="0"/>
            <a:t>的内容和对应的地址</a:t>
          </a:r>
          <a:endParaRPr lang="zh-CN" altLang="en-US" sz="2400" kern="1200" dirty="0"/>
        </a:p>
      </dsp:txBody>
      <dsp:txXfrm>
        <a:off x="2280" y="756753"/>
        <a:ext cx="2223143" cy="3009892"/>
      </dsp:txXfrm>
    </dsp:sp>
    <dsp:sp modelId="{000A5211-0C33-4FCA-9AC2-DC87518D0177}">
      <dsp:nvSpPr>
        <dsp:cNvPr id="0" name=""/>
        <dsp:cNvSpPr/>
      </dsp:nvSpPr>
      <dsp:spPr>
        <a:xfrm>
          <a:off x="2536664" y="65553"/>
          <a:ext cx="2223143" cy="6912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栈段</a:t>
          </a:r>
          <a:endParaRPr lang="zh-CN" altLang="en-US" sz="2400" kern="1200" dirty="0"/>
        </a:p>
      </dsp:txBody>
      <dsp:txXfrm>
        <a:off x="2536664" y="65553"/>
        <a:ext cx="2223143" cy="691200"/>
      </dsp:txXfrm>
    </dsp:sp>
    <dsp:sp modelId="{8DBDBCA5-F035-4433-B394-768A6EBF0598}">
      <dsp:nvSpPr>
        <dsp:cNvPr id="0" name=""/>
        <dsp:cNvSpPr/>
      </dsp:nvSpPr>
      <dsp:spPr>
        <a:xfrm>
          <a:off x="2536664" y="756753"/>
          <a:ext cx="2223143" cy="3009892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/>
            <a:t>用于方法传递的实参</a:t>
          </a:r>
          <a:endParaRPr lang="zh-CN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/>
            <a:t>方法内部定义的局部变量</a:t>
          </a:r>
          <a:endParaRPr lang="zh-CN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/>
            <a:t>方法的返回信息</a:t>
          </a:r>
          <a:endParaRPr lang="zh-CN" altLang="en-US" sz="2400" kern="1200" dirty="0"/>
        </a:p>
      </dsp:txBody>
      <dsp:txXfrm>
        <a:off x="2536664" y="756753"/>
        <a:ext cx="2223143" cy="3009892"/>
      </dsp:txXfrm>
    </dsp:sp>
    <dsp:sp modelId="{46605BC6-AAB1-4E61-9AAB-34624A0A169C}">
      <dsp:nvSpPr>
        <dsp:cNvPr id="0" name=""/>
        <dsp:cNvSpPr/>
      </dsp:nvSpPr>
      <dsp:spPr>
        <a:xfrm>
          <a:off x="5071048" y="65553"/>
          <a:ext cx="2223143" cy="6912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/>
            <a:t>堆段</a:t>
          </a:r>
          <a:endParaRPr lang="zh-CN" altLang="en-US" sz="2400" kern="1200" dirty="0"/>
        </a:p>
      </dsp:txBody>
      <dsp:txXfrm>
        <a:off x="5071048" y="65553"/>
        <a:ext cx="2223143" cy="691200"/>
      </dsp:txXfrm>
    </dsp:sp>
    <dsp:sp modelId="{F543E9ED-6D2F-4639-91CA-83AD6920CAD1}">
      <dsp:nvSpPr>
        <dsp:cNvPr id="0" name=""/>
        <dsp:cNvSpPr/>
      </dsp:nvSpPr>
      <dsp:spPr>
        <a:xfrm>
          <a:off x="5071048" y="756753"/>
          <a:ext cx="2223143" cy="3009892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/>
            <a:t>数据类型的信息值</a:t>
          </a:r>
          <a:endParaRPr lang="zh-CN" alt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en-US" sz="2400" kern="1200" dirty="0" smtClean="0"/>
            <a:t>对象的值</a:t>
          </a:r>
          <a:endParaRPr lang="zh-CN" altLang="en-US" sz="2400" kern="1200" dirty="0"/>
        </a:p>
      </dsp:txBody>
      <dsp:txXfrm>
        <a:off x="5071048" y="756753"/>
        <a:ext cx="2223143" cy="30098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FC23D-14F1-46B2-A57C-766761DB9C0D}">
      <dsp:nvSpPr>
        <dsp:cNvPr id="0" name=""/>
        <dsp:cNvSpPr/>
      </dsp:nvSpPr>
      <dsp:spPr>
        <a:xfrm>
          <a:off x="1422400" y="307119"/>
          <a:ext cx="3413760" cy="3413760"/>
        </a:xfrm>
        <a:prstGeom prst="pie">
          <a:avLst>
            <a:gd name="adj1" fmla="val 16200000"/>
            <a:gd name="adj2" fmla="val 54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300" kern="1200" dirty="0" smtClean="0"/>
            <a:t>值类型</a:t>
          </a:r>
          <a:endParaRPr lang="zh-CN" altLang="en-US" sz="4300" kern="1200" dirty="0"/>
        </a:p>
      </dsp:txBody>
      <dsp:txXfrm>
        <a:off x="3287776" y="1201200"/>
        <a:ext cx="1219200" cy="1625600"/>
      </dsp:txXfrm>
    </dsp:sp>
    <dsp:sp modelId="{A6035D76-2ABA-4687-93A8-CC494EC7BFAF}">
      <dsp:nvSpPr>
        <dsp:cNvPr id="0" name=""/>
        <dsp:cNvSpPr/>
      </dsp:nvSpPr>
      <dsp:spPr>
        <a:xfrm>
          <a:off x="1259840" y="307119"/>
          <a:ext cx="3413760" cy="341376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4300" kern="1200" dirty="0" smtClean="0"/>
            <a:t>引用类型</a:t>
          </a:r>
          <a:endParaRPr lang="zh-CN" altLang="en-US" sz="4300" kern="1200" dirty="0"/>
        </a:p>
      </dsp:txBody>
      <dsp:txXfrm>
        <a:off x="1589024" y="1201200"/>
        <a:ext cx="1219200" cy="1625600"/>
      </dsp:txXfrm>
    </dsp:sp>
    <dsp:sp modelId="{41F66632-CDAF-4699-AE09-2559DA2DE1C5}">
      <dsp:nvSpPr>
        <dsp:cNvPr id="0" name=""/>
        <dsp:cNvSpPr/>
      </dsp:nvSpPr>
      <dsp:spPr>
        <a:xfrm>
          <a:off x="1211071" y="95791"/>
          <a:ext cx="3836416" cy="3836416"/>
        </a:xfrm>
        <a:prstGeom prst="circularArrow">
          <a:avLst>
            <a:gd name="adj1" fmla="val 5085"/>
            <a:gd name="adj2" fmla="val 327528"/>
            <a:gd name="adj3" fmla="val 5072472"/>
            <a:gd name="adj4" fmla="val 16200000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E9B5C-F363-4E89-B0D8-9E8BDA2F995C}">
      <dsp:nvSpPr>
        <dsp:cNvPr id="0" name=""/>
        <dsp:cNvSpPr/>
      </dsp:nvSpPr>
      <dsp:spPr>
        <a:xfrm>
          <a:off x="1048511" y="95791"/>
          <a:ext cx="3836416" cy="3836416"/>
        </a:xfrm>
        <a:prstGeom prst="circularArrow">
          <a:avLst>
            <a:gd name="adj1" fmla="val 5085"/>
            <a:gd name="adj2" fmla="val 327528"/>
            <a:gd name="adj3" fmla="val 15872472"/>
            <a:gd name="adj4" fmla="val 5400000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#1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ar" val="1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longCurve"/>
                  <dgm:param type="begPts" val="tL"/>
                  <dgm:param type="endPts" val="tR"/>
                </dgm:alg>
              </dgm:if>
              <dgm:else name="Name175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longCurve"/>
                  <dgm:param type="begPts" val="tL"/>
                  <dgm:param type="endPts" val="t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curve"/>
                  <dgm:param type="begPts" val="tL"/>
                  <dgm:param type="endPts" val="tL"/>
                </dgm:alg>
              </dgm:if>
              <dgm:else name="Name180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curve"/>
                  <dgm:param type="begPts" val="tL"/>
                  <dgm:param type="endPts" val="tL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srcNode" val="dummy2a"/>
              <dgm:param type="dstNode" val="dummy2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5">
            <dgm:alg type="conn">
              <dgm:param type="srcNode" val="dummy2a"/>
              <dgm:param type="dstNode" val="dummy2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srcNode" val="dummy3a"/>
              <dgm:param type="dstNode" val="dummy3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9">
            <dgm:alg type="conn">
              <dgm:param type="srcNode" val="dummy3a"/>
              <dgm:param type="dstNode" val="dummy3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srcNode" val="dummy4a"/>
              <dgm:param type="dstNode" val="dummy4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3">
            <dgm:alg type="conn">
              <dgm:param type="srcNode" val="dummy4a"/>
              <dgm:param type="dstNode" val="dummy4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srcNode" val="dummy5a"/>
              <dgm:param type="dstNode" val="dummy5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7">
            <dgm:alg type="conn">
              <dgm:param type="srcNode" val="dummy5a"/>
              <dgm:param type="dstNode" val="dummy5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srcNode" val="dummy6a"/>
              <dgm:param type="dstNode" val="dummy6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1">
            <dgm:alg type="conn">
              <dgm:param type="srcNode" val="dummy6a"/>
              <dgm:param type="dstNode" val="dummy6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srcNode" val="dummy7a"/>
              <dgm:param type="dstNode" val="dummy7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5">
            <dgm:alg type="conn">
              <dgm:param type="srcNode" val="dummy7a"/>
              <dgm:param type="dstNode" val="dummy7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#2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ar" val="1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longCurve"/>
                  <dgm:param type="begPts" val="tL"/>
                  <dgm:param type="endPts" val="tR"/>
                </dgm:alg>
              </dgm:if>
              <dgm:else name="Name175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longCurve"/>
                  <dgm:param type="begPts" val="tL"/>
                  <dgm:param type="endPts" val="t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curve"/>
                  <dgm:param type="begPts" val="tL"/>
                  <dgm:param type="endPts" val="tL"/>
                </dgm:alg>
              </dgm:if>
              <dgm:else name="Name180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curve"/>
                  <dgm:param type="begPts" val="tL"/>
                  <dgm:param type="endPts" val="tL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srcNode" val="dummy2a"/>
              <dgm:param type="dstNode" val="dummy2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5">
            <dgm:alg type="conn">
              <dgm:param type="srcNode" val="dummy2a"/>
              <dgm:param type="dstNode" val="dummy2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srcNode" val="dummy3a"/>
              <dgm:param type="dstNode" val="dummy3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9">
            <dgm:alg type="conn">
              <dgm:param type="srcNode" val="dummy3a"/>
              <dgm:param type="dstNode" val="dummy3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srcNode" val="dummy4a"/>
              <dgm:param type="dstNode" val="dummy4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3">
            <dgm:alg type="conn">
              <dgm:param type="srcNode" val="dummy4a"/>
              <dgm:param type="dstNode" val="dummy4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srcNode" val="dummy5a"/>
              <dgm:param type="dstNode" val="dummy5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7">
            <dgm:alg type="conn">
              <dgm:param type="srcNode" val="dummy5a"/>
              <dgm:param type="dstNode" val="dummy5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srcNode" val="dummy6a"/>
              <dgm:param type="dstNode" val="dummy6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1">
            <dgm:alg type="conn">
              <dgm:param type="srcNode" val="dummy6a"/>
              <dgm:param type="dstNode" val="dummy6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srcNode" val="dummy7a"/>
              <dgm:param type="dstNode" val="dummy7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5">
            <dgm:alg type="conn">
              <dgm:param type="srcNode" val="dummy7a"/>
              <dgm:param type="dstNode" val="dummy7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#3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ar" val="1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longCurve"/>
                  <dgm:param type="begPts" val="tL"/>
                  <dgm:param type="endPts" val="tR"/>
                </dgm:alg>
              </dgm:if>
              <dgm:else name="Name175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longCurve"/>
                  <dgm:param type="begPts" val="tL"/>
                  <dgm:param type="endPts" val="t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srcNode" val="dummy1a"/>
                  <dgm:param type="dstNode" val="dummy1b"/>
                  <dgm:param type="begSty" val="noArr"/>
                  <dgm:param type="endSty" val="arr"/>
                  <dgm:param type="connRout" val="curve"/>
                  <dgm:param type="begPts" val="tL"/>
                  <dgm:param type="endPts" val="tL"/>
                </dgm:alg>
              </dgm:if>
              <dgm:else name="Name180">
                <dgm:alg type="conn">
                  <dgm:param type="srcNode" val="dummy1a"/>
                  <dgm:param type="dstNode" val="dummy1b"/>
                  <dgm:param type="begSty" val="arr"/>
                  <dgm:param type="endSty" val="noArr"/>
                  <dgm:param type="connRout" val="curve"/>
                  <dgm:param type="begPts" val="tL"/>
                  <dgm:param type="endPts" val="tL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srcNode" val="dummy2a"/>
              <dgm:param type="dstNode" val="dummy2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5">
            <dgm:alg type="conn">
              <dgm:param type="srcNode" val="dummy2a"/>
              <dgm:param type="dstNode" val="dummy2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srcNode" val="dummy3a"/>
              <dgm:param type="dstNode" val="dummy3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89">
            <dgm:alg type="conn">
              <dgm:param type="srcNode" val="dummy3a"/>
              <dgm:param type="dstNode" val="dummy3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srcNode" val="dummy4a"/>
              <dgm:param type="dstNode" val="dummy4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3">
            <dgm:alg type="conn">
              <dgm:param type="srcNode" val="dummy4a"/>
              <dgm:param type="dstNode" val="dummy4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srcNode" val="dummy5a"/>
              <dgm:param type="dstNode" val="dummy5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197">
            <dgm:alg type="conn">
              <dgm:param type="srcNode" val="dummy5a"/>
              <dgm:param type="dstNode" val="dummy5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srcNode" val="dummy6a"/>
              <dgm:param type="dstNode" val="dummy6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1">
            <dgm:alg type="conn">
              <dgm:param type="srcNode" val="dummy6a"/>
              <dgm:param type="dstNode" val="dummy6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srcNode" val="dummy7a"/>
              <dgm:param type="dstNode" val="dummy7b"/>
              <dgm:param type="begSty" val="noArr"/>
              <dgm:param type="endSty" val="arr"/>
              <dgm:param type="connRout" val="curve"/>
              <dgm:param type="begPts" val="tL"/>
              <dgm:param type="endPts" val="tL"/>
            </dgm:alg>
          </dgm:if>
          <dgm:else name="Name205">
            <dgm:alg type="conn">
              <dgm:param type="srcNode" val="dummy7a"/>
              <dgm:param type="dstNode" val="dummy7b"/>
              <dgm:param type="begSty" val="arr"/>
              <dgm:param type="endSty" val="noArr"/>
              <dgm:param type="connRout" val="curve"/>
              <dgm:param type="begPts" val="tL"/>
              <dgm:param type="endPts" val="tL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12F1EBB-DE4E-4E5C-B999-65A4E7FA2694}" type="datetimeFigureOut">
              <a:rPr lang="zh-CN" altLang="en-US"/>
              <a:t>2019/5/14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46B325F-39F6-4965-8E15-4450CB846782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343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93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3BE96F2-3B28-4734-8E2B-70F933182429}" type="slidenum">
              <a:rPr lang="zh-CN" altLang="en-US"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68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04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1DC604B-BA0B-4A3F-9CCB-7DE61B18B540}" type="slidenum">
              <a:rPr lang="zh-CN" altLang="en-US"/>
              <a:t>37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7619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oring\Desktop\政府服务中心信息化系统简介.files\master42_image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572428" cy="1470025"/>
          </a:xfrm>
        </p:spPr>
        <p:txBody>
          <a:bodyPr/>
          <a:lstStyle>
            <a:lvl1pPr algn="ctr">
              <a:defRPr sz="4400" b="1">
                <a:solidFill>
                  <a:srgbClr val="F7A209"/>
                </a:solidFill>
                <a:effectLst>
                  <a:outerShdw blurRad="38100" dist="38100" dir="2700000" algn="tl">
                    <a:srgbClr val="000000">
                      <a:alpha val="55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600356" y="4786322"/>
            <a:ext cx="3829032" cy="857256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F7A2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17EE3-0FE4-4020-9760-E8B4811C5106}" type="datetimeFigureOut">
              <a:rPr lang="zh-CN" altLang="en-US"/>
              <a:t>2019/5/14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ECEA5-316C-4D4A-895D-E79565B91CA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97955-6648-4287-9C45-62F4F131CA6F}" type="datetimeFigureOut">
              <a:rPr lang="zh-CN" altLang="en-US"/>
              <a:t>2019/5/14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C97EC-94AF-4B51-A0BC-1ABCC989D0D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28669"/>
            <a:ext cx="2228880" cy="478634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85720" y="428605"/>
            <a:ext cx="6191280" cy="52864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4348C-5C64-4CB0-983B-10D3360E9E36}" type="datetimeFigureOut">
              <a:rPr lang="zh-CN" altLang="en-US"/>
              <a:t>2019/5/14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B9B9D-4F97-4013-8782-6E9AFA0CA67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3pPr>
              <a:buFontTx/>
              <a:buBlip>
                <a:blip r:embed="rId3"/>
              </a:buBlip>
              <a:defRPr sz="2000"/>
            </a:lvl3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FB73C-A75D-4718-8480-714BDE0F683A}" type="datetimeFigureOut">
              <a:rPr lang="zh-CN" altLang="en-US"/>
              <a:t>2019/5/14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D50CA-6E23-4CA5-B996-8C655690BB3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oring\Desktop\政府服务中心信息化系统简介.files\master191_image0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标题 1"/>
          <p:cNvSpPr>
            <a:spLocks noGrp="1"/>
          </p:cNvSpPr>
          <p:nvPr>
            <p:ph type="ctrTitle"/>
          </p:nvPr>
        </p:nvSpPr>
        <p:spPr>
          <a:xfrm>
            <a:off x="785786" y="1458909"/>
            <a:ext cx="7572428" cy="1398587"/>
          </a:xfrm>
        </p:spPr>
        <p:txBody>
          <a:bodyPr/>
          <a:lstStyle>
            <a:lvl1pPr algn="ctr">
              <a:defRPr sz="4400" b="1">
                <a:solidFill>
                  <a:srgbClr val="F7A209"/>
                </a:solidFill>
                <a:effectLst>
                  <a:outerShdw blurRad="38100" dist="38100" dir="2700000" algn="tl">
                    <a:srgbClr val="000000">
                      <a:alpha val="55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12" name="副标题 2"/>
          <p:cNvSpPr>
            <a:spLocks noGrp="1"/>
          </p:cNvSpPr>
          <p:nvPr>
            <p:ph type="subTitle" idx="1"/>
          </p:nvPr>
        </p:nvSpPr>
        <p:spPr>
          <a:xfrm>
            <a:off x="1714480" y="3571876"/>
            <a:ext cx="5643602" cy="1000132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F7A20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4F80D-D603-4CB2-A0A5-3C1A35EC7589}" type="datetimeFigureOut">
              <a:rPr lang="zh-CN" altLang="en-US"/>
              <a:t>2019/5/14</a:t>
            </a:fld>
            <a:endParaRPr lang="zh-CN" altLang="en-US"/>
          </a:p>
        </p:txBody>
      </p:sp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50DAE-04F5-4041-8F50-E3713DD3AB0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85720" y="1071546"/>
            <a:ext cx="428628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071546"/>
            <a:ext cx="421484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33FBE-C67B-45FA-8E22-ABDD8A823CF5}" type="datetimeFigureOut">
              <a:rPr lang="zh-CN" altLang="en-US"/>
              <a:t>2019/5/14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6D3BA-0935-4E3E-8A62-1867DAFAFC2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85720" y="1000108"/>
            <a:ext cx="414340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85720" y="1639870"/>
            <a:ext cx="41434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572000" y="1000108"/>
            <a:ext cx="424185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572000" y="1639870"/>
            <a:ext cx="424185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A3885-ED9D-4B29-9D01-FFC55BBDF2E3}" type="datetimeFigureOut">
              <a:rPr lang="zh-CN" altLang="en-US"/>
              <a:t>2019/5/14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9DF21-0B66-4DF3-A43B-4C53C6143B7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1EFBF-5709-4331-B820-2495FE7438C8}" type="datetimeFigureOut">
              <a:rPr lang="zh-CN" altLang="en-US"/>
              <a:t>2019/5/14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2F859-55FD-4C9F-8549-93F5AD77AFF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5FFB2-45ED-43C4-BDB5-DD66715416DD}" type="datetimeFigureOut">
              <a:rPr lang="zh-CN" altLang="en-US"/>
              <a:t>2019/5/14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37B68-B41C-44B2-935B-D3F78D7B66A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00430" y="1000108"/>
            <a:ext cx="5357850" cy="47149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85720" y="1000108"/>
            <a:ext cx="3008313" cy="47149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6643734" cy="57150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EDC7-AEB4-4EB6-B08B-C53AFD3E5E46}" type="datetimeFigureOut">
              <a:rPr lang="zh-CN" altLang="en-US"/>
              <a:t>2019/5/14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8508D-7C4E-4813-BC80-2008E01306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929058" y="1000108"/>
            <a:ext cx="4929222" cy="4686304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85720" y="996134"/>
            <a:ext cx="3500462" cy="47188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6643734" cy="571504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53EDA-C57D-4ACE-B1C6-F7201053EEE4}" type="datetimeFigureOut">
              <a:rPr lang="zh-CN" altLang="en-US"/>
              <a:t>2019/5/14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EDB3-17B9-47D3-8357-7E34F32DF3C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oring\Desktop\政府服务中心信息化系统简介.files\master40_image002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6643688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271463" y="928688"/>
            <a:ext cx="8586787" cy="47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endParaRPr lang="en-US" altLang="zh-CN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FA5E6B7-1596-4332-8BBB-914DCC7A4510}" type="datetimeFigureOut">
              <a:rPr lang="zh-CN" altLang="en-US"/>
              <a:t>2019/5/14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9E01337-4E76-4E08-800D-441D849C15D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rgbClr val="F7A209"/>
          </a:solidFill>
          <a:effectLst>
            <a:outerShdw blurRad="38100" dist="38100" dir="2700000" algn="tl">
              <a:srgbClr val="000000">
                <a:alpha val="84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F7A209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F7A209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F7A209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F7A209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7A209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7A209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7A209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7A209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3CDDD"/>
        </a:buClr>
        <a:buSzPct val="10000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92D050"/>
        </a:buClr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91"/>
          <p:cNvSpPr>
            <a:spLocks noChangeArrowheads="1"/>
          </p:cNvSpPr>
          <p:nvPr/>
        </p:nvSpPr>
        <p:spPr bwMode="gray">
          <a:xfrm>
            <a:off x="1000125" y="1285875"/>
            <a:ext cx="7072313" cy="4857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+mn-lt"/>
            </a:endParaRPr>
          </a:p>
        </p:txBody>
      </p:sp>
      <p:sp>
        <p:nvSpPr>
          <p:cNvPr id="5123" name="Oval 381"/>
          <p:cNvSpPr>
            <a:spLocks noChangeArrowheads="1"/>
          </p:cNvSpPr>
          <p:nvPr/>
        </p:nvSpPr>
        <p:spPr bwMode="gray">
          <a:xfrm>
            <a:off x="915988" y="1255713"/>
            <a:ext cx="549275" cy="554037"/>
          </a:xfrm>
          <a:prstGeom prst="ellipse">
            <a:avLst/>
          </a:prstGeom>
          <a:solidFill>
            <a:schemeClr val="accent2">
              <a:alpha val="79999"/>
            </a:schemeClr>
          </a:solidFill>
          <a:ln w="57150" algn="ctr">
            <a:solidFill>
              <a:srgbClr val="FFFFFF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124" name="Text Box 380"/>
          <p:cNvSpPr txBox="1">
            <a:spLocks noChangeArrowheads="1"/>
          </p:cNvSpPr>
          <p:nvPr/>
        </p:nvSpPr>
        <p:spPr bwMode="gray">
          <a:xfrm>
            <a:off x="957263" y="1328738"/>
            <a:ext cx="603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  <a:latin typeface="Verdana" panose="020B0604030504040204" pitchFamily="34" charset="0"/>
              </a:rPr>
              <a:t>01</a:t>
            </a:r>
          </a:p>
        </p:txBody>
      </p:sp>
      <p:sp>
        <p:nvSpPr>
          <p:cNvPr id="5125" name="Oval 405"/>
          <p:cNvSpPr>
            <a:spLocks noChangeArrowheads="1"/>
          </p:cNvSpPr>
          <p:nvPr/>
        </p:nvSpPr>
        <p:spPr bwMode="gray">
          <a:xfrm>
            <a:off x="7858125" y="1320800"/>
            <a:ext cx="396875" cy="406400"/>
          </a:xfrm>
          <a:prstGeom prst="ellipse">
            <a:avLst/>
          </a:prstGeom>
          <a:solidFill>
            <a:schemeClr val="accent2">
              <a:alpha val="79999"/>
            </a:schemeClr>
          </a:solidFill>
          <a:ln w="57150" algn="ctr">
            <a:solidFill>
              <a:srgbClr val="FFFFFF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0" name="AutoShape 391"/>
          <p:cNvSpPr>
            <a:spLocks noChangeArrowheads="1"/>
          </p:cNvSpPr>
          <p:nvPr/>
        </p:nvSpPr>
        <p:spPr bwMode="gray">
          <a:xfrm>
            <a:off x="1000125" y="1976438"/>
            <a:ext cx="7072313" cy="4857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+mn-lt"/>
            </a:endParaRPr>
          </a:p>
        </p:txBody>
      </p:sp>
      <p:sp>
        <p:nvSpPr>
          <p:cNvPr id="5127" name="Oval 381"/>
          <p:cNvSpPr>
            <a:spLocks noChangeArrowheads="1"/>
          </p:cNvSpPr>
          <p:nvPr/>
        </p:nvSpPr>
        <p:spPr bwMode="gray">
          <a:xfrm>
            <a:off x="915988" y="1946275"/>
            <a:ext cx="549275" cy="554038"/>
          </a:xfrm>
          <a:prstGeom prst="ellipse">
            <a:avLst/>
          </a:prstGeom>
          <a:solidFill>
            <a:srgbClr val="3333FF">
              <a:alpha val="79999"/>
            </a:srgbClr>
          </a:solidFill>
          <a:ln w="57150" algn="ctr">
            <a:solidFill>
              <a:srgbClr val="FFFFFF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128" name="Text Box 380"/>
          <p:cNvSpPr txBox="1">
            <a:spLocks noChangeArrowheads="1"/>
          </p:cNvSpPr>
          <p:nvPr/>
        </p:nvSpPr>
        <p:spPr bwMode="gray">
          <a:xfrm>
            <a:off x="957263" y="2019300"/>
            <a:ext cx="603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  <a:latin typeface="Verdana" panose="020B0604030504040204" pitchFamily="34" charset="0"/>
              </a:rPr>
              <a:t>02</a:t>
            </a:r>
          </a:p>
        </p:txBody>
      </p:sp>
      <p:sp>
        <p:nvSpPr>
          <p:cNvPr id="5129" name="Oval 405"/>
          <p:cNvSpPr>
            <a:spLocks noChangeArrowheads="1"/>
          </p:cNvSpPr>
          <p:nvPr/>
        </p:nvSpPr>
        <p:spPr bwMode="gray">
          <a:xfrm>
            <a:off x="7858125" y="2011363"/>
            <a:ext cx="396875" cy="406400"/>
          </a:xfrm>
          <a:prstGeom prst="ellipse">
            <a:avLst/>
          </a:prstGeom>
          <a:solidFill>
            <a:srgbClr val="3333FF">
              <a:alpha val="79999"/>
            </a:srgbClr>
          </a:solidFill>
          <a:ln w="57150" algn="ctr">
            <a:solidFill>
              <a:srgbClr val="FFFFFF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24" name="AutoShape 391"/>
          <p:cNvSpPr>
            <a:spLocks noChangeArrowheads="1"/>
          </p:cNvSpPr>
          <p:nvPr/>
        </p:nvSpPr>
        <p:spPr bwMode="gray">
          <a:xfrm>
            <a:off x="1000125" y="2676525"/>
            <a:ext cx="7072313" cy="4857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bg2"/>
              </a:gs>
              <a:gs pos="50000">
                <a:schemeClr val="bg2">
                  <a:gamma/>
                  <a:tint val="33725"/>
                  <a:invGamma/>
                </a:schemeClr>
              </a:gs>
              <a:gs pos="100000">
                <a:schemeClr val="bg2"/>
              </a:gs>
            </a:gsLst>
            <a:lin ang="5400000" scaled="1"/>
          </a:gradFill>
          <a:ln w="19050">
            <a:noFill/>
            <a:rou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>
              <a:latin typeface="+mn-lt"/>
            </a:endParaRPr>
          </a:p>
        </p:txBody>
      </p:sp>
      <p:sp>
        <p:nvSpPr>
          <p:cNvPr id="25" name="Oval 381"/>
          <p:cNvSpPr>
            <a:spLocks noChangeArrowheads="1"/>
          </p:cNvSpPr>
          <p:nvPr/>
        </p:nvSpPr>
        <p:spPr bwMode="gray">
          <a:xfrm>
            <a:off x="915988" y="2646363"/>
            <a:ext cx="549275" cy="554037"/>
          </a:xfrm>
          <a:prstGeom prst="ellipse">
            <a:avLst/>
          </a:prstGeom>
          <a:solidFill>
            <a:schemeClr val="tx2">
              <a:lumMod val="60000"/>
              <a:lumOff val="40000"/>
              <a:alpha val="79999"/>
            </a:schemeClr>
          </a:solidFill>
          <a:ln w="57150" algn="ctr">
            <a:solidFill>
              <a:srgbClr val="FFFFFF"/>
            </a:solidFill>
            <a:rou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5132" name="Text Box 380"/>
          <p:cNvSpPr txBox="1">
            <a:spLocks noChangeArrowheads="1"/>
          </p:cNvSpPr>
          <p:nvPr/>
        </p:nvSpPr>
        <p:spPr bwMode="gray">
          <a:xfrm>
            <a:off x="957263" y="2719388"/>
            <a:ext cx="603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solidFill>
                  <a:schemeClr val="bg1"/>
                </a:solidFill>
                <a:latin typeface="Verdana" panose="020B0604030504040204" pitchFamily="34" charset="0"/>
              </a:rPr>
              <a:t>03</a:t>
            </a:r>
          </a:p>
        </p:txBody>
      </p:sp>
      <p:sp>
        <p:nvSpPr>
          <p:cNvPr id="27" name="Oval 405"/>
          <p:cNvSpPr>
            <a:spLocks noChangeArrowheads="1"/>
          </p:cNvSpPr>
          <p:nvPr/>
        </p:nvSpPr>
        <p:spPr bwMode="gray">
          <a:xfrm>
            <a:off x="7858125" y="2711450"/>
            <a:ext cx="396875" cy="406400"/>
          </a:xfrm>
          <a:prstGeom prst="ellipse">
            <a:avLst/>
          </a:prstGeom>
          <a:solidFill>
            <a:schemeClr val="tx2">
              <a:lumMod val="60000"/>
              <a:lumOff val="40000"/>
              <a:alpha val="79999"/>
            </a:schemeClr>
          </a:solidFill>
          <a:ln w="57150" algn="ctr">
            <a:solidFill>
              <a:srgbClr val="FFFFFF"/>
            </a:solidFill>
            <a:rou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643063" y="1285875"/>
            <a:ext cx="60753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/>
              <a:t>程序运行与内存</a:t>
            </a:r>
            <a:endParaRPr lang="en-US" altLang="zh-CN" sz="2600">
              <a:solidFill>
                <a:srgbClr val="000000"/>
              </a:solidFill>
            </a:endParaRPr>
          </a:p>
        </p:txBody>
      </p:sp>
      <p:sp>
        <p:nvSpPr>
          <p:cNvPr id="5135" name="Text Box 16"/>
          <p:cNvSpPr txBox="1">
            <a:spLocks noChangeArrowheads="1"/>
          </p:cNvSpPr>
          <p:nvPr/>
        </p:nvSpPr>
        <p:spPr bwMode="auto">
          <a:xfrm>
            <a:off x="1643063" y="1928813"/>
            <a:ext cx="6072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/>
              <a:t>数据类型转换</a:t>
            </a:r>
            <a:endParaRPr lang="en-US" altLang="zh-CN" sz="2600">
              <a:solidFill>
                <a:srgbClr val="000000"/>
              </a:solidFill>
            </a:endParaRPr>
          </a:p>
        </p:txBody>
      </p:sp>
      <p:sp>
        <p:nvSpPr>
          <p:cNvPr id="5136" name="Text Box 18"/>
          <p:cNvSpPr txBox="1">
            <a:spLocks noChangeArrowheads="1"/>
          </p:cNvSpPr>
          <p:nvPr/>
        </p:nvSpPr>
        <p:spPr bwMode="auto">
          <a:xfrm>
            <a:off x="1643063" y="2643188"/>
            <a:ext cx="60721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/>
              <a:t>数组和集合</a:t>
            </a:r>
            <a:endParaRPr lang="zh-CN" altLang="en-US" sz="26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值类型示例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60044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System.Int32 </a:t>
                      </a: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= 10;            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++;</a:t>
                      </a: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 System.Int32 j = </a:t>
                      </a: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j = </a:t>
                      </a: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+ j;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4338745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118860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={</a:t>
                      </a:r>
                    </a:p>
                    <a:p>
                      <a:r>
                        <a:rPr lang="en-US" altLang="zh-CN" sz="1800" dirty="0" smtClean="0"/>
                        <a:t>.type =&gt; 1</a:t>
                      </a:r>
                    </a:p>
                    <a:p>
                      <a:r>
                        <a:rPr lang="en-US" altLang="zh-CN" sz="1800" dirty="0" smtClean="0"/>
                        <a:t>.value = 10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5" marB="45715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4064153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System.Int32{}</a:t>
                      </a:r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en-US" altLang="zh-CN" sz="1800" dirty="0" smtClean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值类型示例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60044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= 10;            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++;</a:t>
                      </a: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 System.Int32 j = </a:t>
                      </a: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j = </a:t>
                      </a: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+ j;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4338745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118860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={</a:t>
                      </a:r>
                    </a:p>
                    <a:p>
                      <a:r>
                        <a:rPr lang="en-US" altLang="zh-CN" sz="1800" dirty="0" smtClean="0"/>
                        <a:t>.type =&gt; 1</a:t>
                      </a:r>
                    </a:p>
                    <a:p>
                      <a:r>
                        <a:rPr lang="en-US" altLang="zh-CN" sz="1800" dirty="0" smtClean="0"/>
                        <a:t>.value = </a:t>
                      </a: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5" marB="45715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4064153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 smtClean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System.Int32{}</a:t>
                      </a:r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值类型示例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60044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= 10;            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++;</a:t>
                      </a: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 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System.Int32 j = </a:t>
                      </a: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;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j = </a:t>
                      </a: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+ j;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5077222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11885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={</a:t>
                      </a:r>
                    </a:p>
                    <a:p>
                      <a:r>
                        <a:rPr lang="en-US" altLang="zh-CN" sz="1800" dirty="0" smtClean="0"/>
                        <a:t>.type =&gt; 1</a:t>
                      </a:r>
                    </a:p>
                    <a:p>
                      <a:r>
                        <a:rPr lang="en-US" altLang="zh-CN" sz="1800" dirty="0" smtClean="0"/>
                        <a:t>.value = 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</a:p>
                  </a:txBody>
                  <a:tcPr marL="91405" marR="91405" marT="45712" marB="45712"/>
                </a:tc>
              </a:tr>
              <a:tr h="11885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j ={</a:t>
                      </a:r>
                    </a:p>
                    <a:p>
                      <a:r>
                        <a:rPr lang="en-US" altLang="zh-CN" sz="1800" dirty="0" smtClean="0"/>
                        <a:t>.type =&gt; 1</a:t>
                      </a:r>
                    </a:p>
                    <a:p>
                      <a:r>
                        <a:rPr lang="en-US" altLang="zh-CN" sz="1800" dirty="0" smtClean="0"/>
                        <a:t>.value = 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4064153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 smtClean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System.Int32{}</a:t>
                      </a:r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值类型示例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60044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= 10;            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++;</a:t>
                      </a: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 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j =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j = </a:t>
                      </a: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+ j;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5077222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11885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={</a:t>
                      </a:r>
                    </a:p>
                    <a:p>
                      <a:r>
                        <a:rPr lang="en-US" altLang="zh-CN" sz="1800" dirty="0" smtClean="0"/>
                        <a:t>.type =&gt; 1</a:t>
                      </a:r>
                    </a:p>
                    <a:p>
                      <a:r>
                        <a:rPr lang="en-US" altLang="zh-CN" sz="1800" dirty="0" smtClean="0"/>
                        <a:t>.value = 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</a:p>
                  </a:txBody>
                  <a:tcPr marL="91405" marR="91405" marT="45712" marB="45712"/>
                </a:tc>
              </a:tr>
              <a:tr h="11885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j ={</a:t>
                      </a:r>
                    </a:p>
                    <a:p>
                      <a:r>
                        <a:rPr lang="en-US" altLang="zh-CN" sz="1800" dirty="0" smtClean="0"/>
                        <a:t>.type =&gt; 1</a:t>
                      </a:r>
                    </a:p>
                    <a:p>
                      <a:r>
                        <a:rPr lang="en-US" altLang="zh-CN" sz="1800" dirty="0" smtClean="0"/>
                        <a:t>.value = </a:t>
                      </a: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4064153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 smtClean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System.Int32{}</a:t>
                      </a:r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值类型示例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6004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= 10;            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++;</a:t>
                      </a: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 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j =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 = </a:t>
                      </a:r>
                      <a:r>
                        <a:rPr lang="en-US" altLang="zh-CN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+ j;</a:t>
                      </a:r>
                      <a:endParaRPr lang="zh-CN" alt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}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5856" y="2204864"/>
          <a:ext cx="2736304" cy="507774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351"/>
                <a:gridCol w="2149953"/>
              </a:tblGrid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0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trike="sngStrike" baseline="0" dirty="0" err="1" smtClean="0"/>
                        <a:t>i</a:t>
                      </a:r>
                      <a:r>
                        <a:rPr lang="en-US" altLang="zh-CN" strike="sngStrike" baseline="0" dirty="0" smtClean="0"/>
                        <a:t> ={</a:t>
                      </a:r>
                    </a:p>
                    <a:p>
                      <a:r>
                        <a:rPr lang="en-US" altLang="zh-CN" strike="sngStrike" baseline="0" dirty="0" smtClean="0"/>
                        <a:t>.type =&gt; 1</a:t>
                      </a:r>
                    </a:p>
                    <a:p>
                      <a:r>
                        <a:rPr lang="en-US" altLang="zh-CN" strike="sngStrike" baseline="0" dirty="0" smtClean="0"/>
                        <a:t>.value = </a:t>
                      </a:r>
                      <a:r>
                        <a:rPr lang="en-US" altLang="zh-CN" strike="sngStrike" baseline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r>
                        <a:rPr lang="en-US" altLang="zh-CN" strike="sngStrike" baseline="0" dirty="0" smtClean="0"/>
                        <a:t>}</a:t>
                      </a:r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trike="sngStrike" baseline="0" dirty="0" smtClean="0"/>
                        <a:t>j ={</a:t>
                      </a:r>
                    </a:p>
                    <a:p>
                      <a:r>
                        <a:rPr lang="en-US" altLang="zh-CN" strike="sngStrike" baseline="0" dirty="0" smtClean="0"/>
                        <a:t>.type =&gt; 1</a:t>
                      </a:r>
                    </a:p>
                    <a:p>
                      <a:r>
                        <a:rPr lang="en-US" altLang="zh-CN" strike="sngStrike" baseline="0" dirty="0" smtClean="0"/>
                        <a:t>.value = </a:t>
                      </a:r>
                      <a:r>
                        <a:rPr lang="en-US" altLang="zh-CN" strike="sngStrike" baseline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  <a:p>
                      <a:r>
                        <a:rPr lang="en-US" altLang="zh-CN" strike="sngStrike" baseline="0" dirty="0" smtClean="0"/>
                        <a:t>}</a:t>
                      </a:r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2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3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4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5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6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7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4064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 smtClean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System.Int32{}</a:t>
                      </a:r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引用类型示例</a:t>
            </a:r>
            <a:endParaRPr lang="zh-CN" altLang="en-US" dirty="0"/>
          </a:p>
        </p:txBody>
      </p:sp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395288" y="1196975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FF"/>
                </a:solidFill>
              </a:rPr>
              <a:t>class </a:t>
            </a:r>
            <a:r>
              <a:rPr lang="en-US" altLang="zh-CN">
                <a:solidFill>
                  <a:srgbClr val="2B91AF"/>
                </a:solidFill>
              </a:rPr>
              <a:t>MyClass</a:t>
            </a:r>
          </a:p>
          <a:p>
            <a:r>
              <a:rPr lang="en-US" altLang="zh-CN"/>
              <a:t>{</a:t>
            </a:r>
          </a:p>
          <a:p>
            <a:r>
              <a:rPr lang="en-US" altLang="zh-CN">
                <a:solidFill>
                  <a:srgbClr val="2B91AF"/>
                </a:solidFill>
              </a:rPr>
              <a:t>    </a:t>
            </a:r>
            <a:r>
              <a:rPr lang="en-US" altLang="zh-CN">
                <a:solidFill>
                  <a:srgbClr val="0000FF"/>
                </a:solidFill>
              </a:rPr>
              <a:t>public int </a:t>
            </a:r>
            <a:r>
              <a:rPr lang="en-US" altLang="zh-CN"/>
              <a:t>data = 10;</a:t>
            </a:r>
          </a:p>
          <a:p>
            <a:r>
              <a:rPr lang="en-US" altLang="zh-CN"/>
              <a:t>}</a:t>
            </a:r>
            <a:endParaRPr lang="zh-CN" altLang="en-US"/>
          </a:p>
        </p:txBody>
      </p:sp>
      <p:sp>
        <p:nvSpPr>
          <p:cNvPr id="19460" name="矩形 5"/>
          <p:cNvSpPr>
            <a:spLocks noChangeArrowheads="1"/>
          </p:cNvSpPr>
          <p:nvPr/>
        </p:nvSpPr>
        <p:spPr bwMode="auto">
          <a:xfrm>
            <a:off x="3779838" y="1125538"/>
            <a:ext cx="45720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FF"/>
                </a:solidFill>
              </a:rPr>
              <a:t>class </a:t>
            </a:r>
            <a:r>
              <a:rPr lang="en-US" altLang="zh-CN">
                <a:solidFill>
                  <a:srgbClr val="2B91AF"/>
                </a:solidFill>
              </a:rPr>
              <a:t>Demo</a:t>
            </a:r>
          </a:p>
          <a:p>
            <a:r>
              <a:rPr lang="en-US" altLang="zh-CN"/>
              <a:t>{</a:t>
            </a:r>
          </a:p>
          <a:p>
            <a:r>
              <a:rPr lang="en-US" altLang="zh-CN">
                <a:solidFill>
                  <a:srgbClr val="2B91AF"/>
                </a:solidFill>
              </a:rPr>
              <a:t>    </a:t>
            </a:r>
            <a:r>
              <a:rPr lang="en-US" altLang="zh-CN">
                <a:solidFill>
                  <a:srgbClr val="0000FF"/>
                </a:solidFill>
              </a:rPr>
              <a:t>public static void </a:t>
            </a:r>
            <a:r>
              <a:rPr lang="en-US" altLang="zh-CN"/>
              <a:t>Main()</a:t>
            </a:r>
          </a:p>
          <a:p>
            <a:r>
              <a:rPr lang="zh-CN" altLang="en-US"/>
              <a:t>    </a:t>
            </a:r>
            <a:r>
              <a:rPr lang="en-US" altLang="zh-CN"/>
              <a:t>{</a:t>
            </a:r>
          </a:p>
          <a:p>
            <a:r>
              <a:rPr lang="en-US" altLang="zh-CN">
                <a:solidFill>
                  <a:srgbClr val="0000FF"/>
                </a:solidFill>
              </a:rPr>
              <a:t>        </a:t>
            </a:r>
            <a:r>
              <a:rPr lang="en-US" altLang="zh-CN"/>
              <a:t>System.</a:t>
            </a:r>
            <a:r>
              <a:rPr lang="en-US" altLang="zh-CN">
                <a:solidFill>
                  <a:srgbClr val="2B91AF"/>
                </a:solidFill>
              </a:rPr>
              <a:t>Int32 </a:t>
            </a:r>
            <a:r>
              <a:rPr lang="en-US" altLang="zh-CN"/>
              <a:t>i = 10;</a:t>
            </a:r>
          </a:p>
          <a:p>
            <a:r>
              <a:rPr lang="en-US" altLang="zh-CN"/>
              <a:t>        System.</a:t>
            </a:r>
            <a:r>
              <a:rPr lang="en-US" altLang="zh-CN">
                <a:solidFill>
                  <a:srgbClr val="2B91AF"/>
                </a:solidFill>
              </a:rPr>
              <a:t>Int32 </a:t>
            </a:r>
            <a:r>
              <a:rPr lang="en-US" altLang="zh-CN"/>
              <a:t>j = i;</a:t>
            </a:r>
          </a:p>
          <a:p>
            <a:endParaRPr lang="zh-CN" altLang="en-US">
              <a:solidFill>
                <a:srgbClr val="2B91AF"/>
              </a:solidFill>
            </a:endParaRPr>
          </a:p>
          <a:p>
            <a:r>
              <a:rPr lang="en-US" altLang="zh-CN">
                <a:solidFill>
                  <a:srgbClr val="2B91AF"/>
                </a:solidFill>
              </a:rPr>
              <a:t>        MyClass </a:t>
            </a:r>
            <a:r>
              <a:rPr lang="en-US" altLang="zh-CN"/>
              <a:t>mc1 = </a:t>
            </a:r>
            <a:r>
              <a:rPr lang="en-US" altLang="zh-CN">
                <a:solidFill>
                  <a:srgbClr val="0000FF"/>
                </a:solidFill>
              </a:rPr>
              <a:t>new </a:t>
            </a:r>
            <a:r>
              <a:rPr lang="en-US" altLang="zh-CN">
                <a:solidFill>
                  <a:srgbClr val="2B91AF"/>
                </a:solidFill>
              </a:rPr>
              <a:t>MyClass();</a:t>
            </a:r>
          </a:p>
          <a:p>
            <a:r>
              <a:rPr lang="en-US" altLang="zh-CN">
                <a:solidFill>
                  <a:srgbClr val="2B91AF"/>
                </a:solidFill>
              </a:rPr>
              <a:t>        </a:t>
            </a:r>
            <a:r>
              <a:rPr lang="en-US" altLang="zh-CN"/>
              <a:t>mc1.data = 20;</a:t>
            </a:r>
          </a:p>
          <a:p>
            <a:endParaRPr lang="zh-CN" altLang="en-US">
              <a:solidFill>
                <a:srgbClr val="2B91AF"/>
              </a:solidFill>
            </a:endParaRPr>
          </a:p>
          <a:p>
            <a:r>
              <a:rPr lang="en-US" altLang="zh-CN">
                <a:solidFill>
                  <a:srgbClr val="2B91AF"/>
                </a:solidFill>
              </a:rPr>
              <a:t>        MyClass </a:t>
            </a:r>
            <a:r>
              <a:rPr lang="en-US" altLang="zh-CN"/>
              <a:t>mc2 = mc1;</a:t>
            </a:r>
          </a:p>
          <a:p>
            <a:r>
              <a:rPr lang="en-US" altLang="zh-CN"/>
              <a:t>        mc2.data = 30;</a:t>
            </a:r>
            <a:endParaRPr lang="zh-CN" altLang="en-US"/>
          </a:p>
          <a:p>
            <a:r>
              <a:rPr lang="zh-CN" altLang="en-US"/>
              <a:t>    </a:t>
            </a:r>
            <a:r>
              <a:rPr lang="en-US" altLang="zh-CN"/>
              <a:t>}</a:t>
            </a:r>
          </a:p>
          <a:p>
            <a:r>
              <a:rPr lang="en-US" altLang="zh-CN"/>
              <a:t>}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引用类型示例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79095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System.Int32 </a:t>
                      </a: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= 10;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System.Int32 j = </a:t>
                      </a: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;</a:t>
                      </a:r>
                    </a:p>
                  </a:txBody>
                  <a:tcPr marL="91458" marR="91458" marT="45726" marB="45726"/>
                </a:tc>
              </a:tr>
              <a:tr h="6401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 mc1 = new </a:t>
                      </a:r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();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mc1.data = 20;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 mc2 = mc1;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mc2.data = 30;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}</a:t>
                      </a:r>
                      <a:endParaRPr lang="zh-CN" altLang="en-US" sz="1800" dirty="0" smtClean="0"/>
                    </a:p>
                  </a:txBody>
                  <a:tcPr marL="91458" marR="91458" marT="45726" marB="45726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360045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4064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引用类型示例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79095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System.Int32 </a:t>
                      </a: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= 10;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System.Int32 j = </a:t>
                      </a: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;</a:t>
                      </a:r>
                    </a:p>
                  </a:txBody>
                  <a:tcPr marL="91458" marR="91458" marT="45726" marB="45726"/>
                </a:tc>
              </a:tr>
              <a:tr h="6401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 mc1 = new </a:t>
                      </a:r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();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mc1.data = 20;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 mc2 = mc1;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mc2.data = 30;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4338637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118860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={</a:t>
                      </a:r>
                    </a:p>
                    <a:p>
                      <a:r>
                        <a:rPr lang="en-US" altLang="zh-CN" sz="1800" dirty="0" smtClean="0"/>
                        <a:t>.type =&gt; 1</a:t>
                      </a:r>
                    </a:p>
                    <a:p>
                      <a:r>
                        <a:rPr lang="en-US" altLang="zh-CN" sz="1800" dirty="0" smtClean="0"/>
                        <a:t>.value = 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5" marB="45715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4064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System.Int32{}</a:t>
                      </a:r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引用类型示例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79095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= 10;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System.Int32 j = </a:t>
                      </a: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;</a:t>
                      </a:r>
                    </a:p>
                  </a:txBody>
                  <a:tcPr marL="91458" marR="91458" marT="45726" marB="45726"/>
                </a:tc>
              </a:tr>
              <a:tr h="6401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 mc1 = new </a:t>
                      </a:r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();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mc1.data = 20;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 mc2 = mc1;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mc2.data = 30;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5076826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11885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={</a:t>
                      </a:r>
                    </a:p>
                    <a:p>
                      <a:r>
                        <a:rPr lang="en-US" altLang="zh-CN" sz="1800" dirty="0" smtClean="0"/>
                        <a:t>.type =&gt; 1</a:t>
                      </a:r>
                    </a:p>
                    <a:p>
                      <a:r>
                        <a:rPr lang="en-US" altLang="zh-CN" sz="1800" dirty="0" smtClean="0"/>
                        <a:t>.value = 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</a:p>
                  </a:txBody>
                  <a:tcPr marL="91405" marR="91405" marT="45712" marB="45712"/>
                </a:tc>
              </a:tr>
              <a:tr h="11885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j ={</a:t>
                      </a:r>
                    </a:p>
                    <a:p>
                      <a:r>
                        <a:rPr lang="en-US" altLang="zh-CN" sz="1800" dirty="0" smtClean="0"/>
                        <a:t>.type =&gt; 1</a:t>
                      </a:r>
                    </a:p>
                    <a:p>
                      <a:r>
                        <a:rPr lang="en-US" altLang="zh-CN" sz="1800" dirty="0" smtClean="0"/>
                        <a:t>.value = 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4064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System.Int32{}</a:t>
                      </a:r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引用类型示例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79095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= 10;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j =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</a:txBody>
                  <a:tcPr marL="91458" marR="91458" marT="45726" marB="45726"/>
                </a:tc>
              </a:tr>
              <a:tr h="6401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mc1 = new </a:t>
                      </a: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();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mc1.data = 20;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 mc2 = mc1;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mc2.data = 30;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5076826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11885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={</a:t>
                      </a:r>
                    </a:p>
                    <a:p>
                      <a:r>
                        <a:rPr lang="en-US" altLang="zh-CN" sz="1800" dirty="0" smtClean="0"/>
                        <a:t>.type =&gt; 1</a:t>
                      </a:r>
                    </a:p>
                    <a:p>
                      <a:r>
                        <a:rPr lang="en-US" altLang="zh-CN" sz="1800" dirty="0" smtClean="0"/>
                        <a:t>.value = 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</a:p>
                  </a:txBody>
                  <a:tcPr marL="91405" marR="91405" marT="45712" marB="45712"/>
                </a:tc>
              </a:tr>
              <a:tr h="11885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j ={</a:t>
                      </a:r>
                    </a:p>
                    <a:p>
                      <a:r>
                        <a:rPr lang="en-US" altLang="zh-CN" sz="1800" dirty="0" smtClean="0"/>
                        <a:t>.type =&gt; 1</a:t>
                      </a:r>
                    </a:p>
                    <a:p>
                      <a:r>
                        <a:rPr lang="en-US" altLang="zh-CN" sz="1800" dirty="0" smtClean="0"/>
                        <a:t>.value = 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mc1=&gt;3</a:t>
                      </a:r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4803775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System.Int32{}</a:t>
                      </a:r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{}</a:t>
                      </a:r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  <a:tr h="118880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{.type=&gt;2</a:t>
                      </a:r>
                    </a:p>
                    <a:p>
                      <a:r>
                        <a:rPr lang="en-US" altLang="zh-CN" sz="1800" dirty="0" smtClean="0"/>
                        <a:t>.data={.type=&gt;1</a:t>
                      </a:r>
                    </a:p>
                    <a:p>
                      <a:r>
                        <a:rPr lang="en-US" altLang="zh-CN" sz="1800" dirty="0" smtClean="0"/>
                        <a:t>      .value=10}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785813" y="1458913"/>
            <a:ext cx="7572375" cy="1398587"/>
          </a:xfrm>
        </p:spPr>
        <p:txBody>
          <a:bodyPr/>
          <a:lstStyle/>
          <a:p>
            <a:pPr>
              <a:defRPr/>
            </a:pPr>
            <a:r>
              <a:rPr lang="zh-CN" altLang="en-US" dirty="0" smtClean="0"/>
              <a:t>程序运行与内存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714500" y="3571875"/>
            <a:ext cx="5643563" cy="1000125"/>
          </a:xfr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引用类型示例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79095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= 10;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j =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</a:txBody>
                  <a:tcPr marL="91458" marR="91458" marT="45726" marB="45726"/>
                </a:tc>
              </a:tr>
              <a:tr h="6401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mc1 = new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();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mc1.data = 20;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 mc2 = mc1;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mc2.data = 30;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5076826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11885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={</a:t>
                      </a:r>
                    </a:p>
                    <a:p>
                      <a:r>
                        <a:rPr lang="en-US" altLang="zh-CN" sz="1800" dirty="0" smtClean="0"/>
                        <a:t>.type =&gt; 1</a:t>
                      </a:r>
                    </a:p>
                    <a:p>
                      <a:r>
                        <a:rPr lang="en-US" altLang="zh-CN" sz="1800" dirty="0" smtClean="0"/>
                        <a:t>.value = 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</a:p>
                  </a:txBody>
                  <a:tcPr marL="91405" marR="91405" marT="45712" marB="45712"/>
                </a:tc>
              </a:tr>
              <a:tr h="11885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j ={</a:t>
                      </a:r>
                    </a:p>
                    <a:p>
                      <a:r>
                        <a:rPr lang="en-US" altLang="zh-CN" sz="1800" dirty="0" smtClean="0"/>
                        <a:t>.type =&gt; 1</a:t>
                      </a:r>
                    </a:p>
                    <a:p>
                      <a:r>
                        <a:rPr lang="en-US" altLang="zh-CN" sz="1800" dirty="0" smtClean="0"/>
                        <a:t>.value = 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mc1=&gt;3</a:t>
                      </a:r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4803775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System.Int32{}</a:t>
                      </a:r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{}</a:t>
                      </a:r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  <a:tr h="118880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{.type=&gt;2</a:t>
                      </a:r>
                    </a:p>
                    <a:p>
                      <a:r>
                        <a:rPr lang="en-US" altLang="zh-CN" sz="1800" dirty="0" smtClean="0"/>
                        <a:t>.data={.type=&gt;1</a:t>
                      </a:r>
                    </a:p>
                    <a:p>
                      <a:r>
                        <a:rPr lang="en-US" altLang="zh-CN" sz="1800" dirty="0" smtClean="0"/>
                        <a:t>      .value=</a:t>
                      </a: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r>
                        <a:rPr lang="en-US" altLang="zh-CN" sz="1800" dirty="0" smtClean="0"/>
                        <a:t>}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引用类型示例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79095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= 10;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j =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</a:txBody>
                  <a:tcPr marL="91458" marR="91458" marT="45726" marB="45726"/>
                </a:tc>
              </a:tr>
              <a:tr h="6401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mc1 = new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();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mc1.data = 20;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mc2 = mc1;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mc2.data = 30;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5076826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11885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={</a:t>
                      </a:r>
                    </a:p>
                    <a:p>
                      <a:r>
                        <a:rPr lang="en-US" altLang="zh-CN" sz="1800" dirty="0" smtClean="0"/>
                        <a:t>.type =&gt; 1</a:t>
                      </a:r>
                    </a:p>
                    <a:p>
                      <a:r>
                        <a:rPr lang="en-US" altLang="zh-CN" sz="1800" dirty="0" smtClean="0"/>
                        <a:t>.value = 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</a:p>
                  </a:txBody>
                  <a:tcPr marL="91405" marR="91405" marT="45712" marB="45712"/>
                </a:tc>
              </a:tr>
              <a:tr h="11885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j ={</a:t>
                      </a:r>
                    </a:p>
                    <a:p>
                      <a:r>
                        <a:rPr lang="en-US" altLang="zh-CN" sz="1800" dirty="0" smtClean="0"/>
                        <a:t>.type =&gt; 1</a:t>
                      </a:r>
                    </a:p>
                    <a:p>
                      <a:r>
                        <a:rPr lang="en-US" altLang="zh-CN" sz="1800" dirty="0" smtClean="0"/>
                        <a:t>.value = 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mc1=&gt;3</a:t>
                      </a:r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mc2=&gt;3</a:t>
                      </a:r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4803775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System.Int32{}</a:t>
                      </a:r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{}</a:t>
                      </a:r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  <a:tr h="118880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{.type=&gt;2</a:t>
                      </a:r>
                    </a:p>
                    <a:p>
                      <a:r>
                        <a:rPr lang="en-US" altLang="zh-CN" sz="1800" dirty="0" smtClean="0"/>
                        <a:t>.data={.type=&gt;1</a:t>
                      </a:r>
                    </a:p>
                    <a:p>
                      <a:r>
                        <a:rPr lang="en-US" altLang="zh-CN" sz="1800" dirty="0" smtClean="0"/>
                        <a:t>      .value=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US" altLang="zh-CN" sz="1800" dirty="0" smtClean="0"/>
                        <a:t>}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引用类型示例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79095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= 10;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j =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</a:txBody>
                  <a:tcPr marL="91458" marR="91458" marT="45726" marB="45726"/>
                </a:tc>
              </a:tr>
              <a:tr h="6401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mc1 = new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();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mc1.data = 20;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mc2 = mc1;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mc2.data = 30;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6" marB="45726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5076826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11885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={</a:t>
                      </a:r>
                    </a:p>
                    <a:p>
                      <a:r>
                        <a:rPr lang="en-US" altLang="zh-CN" sz="1800" dirty="0" smtClean="0"/>
                        <a:t>.type =&gt; 1</a:t>
                      </a:r>
                    </a:p>
                    <a:p>
                      <a:r>
                        <a:rPr lang="en-US" altLang="zh-CN" sz="1800" dirty="0" smtClean="0"/>
                        <a:t>.value = 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</a:p>
                  </a:txBody>
                  <a:tcPr marL="91405" marR="91405" marT="45712" marB="45712"/>
                </a:tc>
              </a:tr>
              <a:tr h="11885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j ={</a:t>
                      </a:r>
                    </a:p>
                    <a:p>
                      <a:r>
                        <a:rPr lang="en-US" altLang="zh-CN" sz="1800" dirty="0" smtClean="0"/>
                        <a:t>.type =&gt; 1</a:t>
                      </a:r>
                    </a:p>
                    <a:p>
                      <a:r>
                        <a:rPr lang="en-US" altLang="zh-CN" sz="1800" dirty="0" smtClean="0"/>
                        <a:t>.value = 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mc1=&gt;3</a:t>
                      </a:r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mc2=&gt;3</a:t>
                      </a:r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2" marB="45712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4803775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System.Int32{}</a:t>
                      </a:r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{}</a:t>
                      </a:r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  <a:tr h="118880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{.type=&gt;2</a:t>
                      </a:r>
                    </a:p>
                    <a:p>
                      <a:r>
                        <a:rPr lang="en-US" altLang="zh-CN" sz="1800" dirty="0" smtClean="0"/>
                        <a:t>.data={.type=&gt;1</a:t>
                      </a:r>
                    </a:p>
                    <a:p>
                      <a:r>
                        <a:rPr lang="en-US" altLang="zh-CN" sz="1800" dirty="0" smtClean="0"/>
                        <a:t>      .value=</a:t>
                      </a: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r>
                        <a:rPr lang="en-US" altLang="zh-CN" sz="1800" dirty="0" smtClean="0"/>
                        <a:t>}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引用类型示例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79095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= 10;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j =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</a:p>
                  </a:txBody>
                  <a:tcPr marL="91458" marR="91458" marT="45726" marB="45726"/>
                </a:tc>
              </a:tr>
              <a:tr h="6401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mc1 = new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();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mc1.data = 20;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mc2 = mc1;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mc2.data = 30;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6" marB="45726"/>
                </a:tc>
              </a:tr>
              <a:tr h="45011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}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26" marB="45726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5856" y="2204864"/>
          <a:ext cx="2736304" cy="507774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351"/>
                <a:gridCol w="2149953"/>
              </a:tblGrid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0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trike="sngStrike" dirty="0" err="1" smtClean="0"/>
                        <a:t>i</a:t>
                      </a:r>
                      <a:r>
                        <a:rPr lang="en-US" altLang="zh-CN" strike="sngStrike" dirty="0" smtClean="0"/>
                        <a:t> ={</a:t>
                      </a:r>
                    </a:p>
                    <a:p>
                      <a:r>
                        <a:rPr lang="en-US" altLang="zh-CN" strike="sngStrike" dirty="0" smtClean="0"/>
                        <a:t>.type =&gt; 1</a:t>
                      </a:r>
                    </a:p>
                    <a:p>
                      <a:r>
                        <a:rPr lang="en-US" altLang="zh-CN" strike="sngStrike" dirty="0" smtClean="0"/>
                        <a:t>.value = </a:t>
                      </a:r>
                      <a:r>
                        <a:rPr lang="en-US" altLang="zh-CN" strike="sngStrike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altLang="zh-CN" strike="sngStrike" dirty="0" smtClean="0"/>
                        <a:t>}</a:t>
                      </a:r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trike="sngStrike" dirty="0" smtClean="0"/>
                        <a:t>j ={</a:t>
                      </a:r>
                    </a:p>
                    <a:p>
                      <a:r>
                        <a:rPr lang="en-US" altLang="zh-CN" strike="sngStrike" dirty="0" smtClean="0"/>
                        <a:t>.type =&gt; 1</a:t>
                      </a:r>
                    </a:p>
                    <a:p>
                      <a:r>
                        <a:rPr lang="en-US" altLang="zh-CN" strike="sngStrike" dirty="0" smtClean="0"/>
                        <a:t>.value = </a:t>
                      </a:r>
                      <a:r>
                        <a:rPr lang="en-US" altLang="zh-CN" strike="sngStrike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en-US" altLang="zh-CN" strike="sngStrike" dirty="0" smtClean="0"/>
                        <a:t>}</a:t>
                      </a:r>
                      <a:endParaRPr lang="zh-CN" altLang="en-US" strike="sngStrike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2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trike="sngStrike" dirty="0" smtClean="0"/>
                        <a:t>mc1=&gt;3</a:t>
                      </a:r>
                      <a:endParaRPr lang="zh-CN" altLang="en-US" strike="sngStrike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3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trike="sngStrike" dirty="0" smtClean="0"/>
                        <a:t>mc2=&gt;3</a:t>
                      </a:r>
                      <a:endParaRPr lang="zh-CN" altLang="en-US" strike="sngStrike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4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5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6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7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4803775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System.Int32{}</a:t>
                      </a:r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{}</a:t>
                      </a:r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  <a:tr h="118880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{.type=&gt;2</a:t>
                      </a:r>
                    </a:p>
                    <a:p>
                      <a:r>
                        <a:rPr lang="en-US" altLang="zh-CN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.data={.type=&gt;1</a:t>
                      </a:r>
                    </a:p>
                    <a:p>
                      <a:r>
                        <a:rPr lang="en-US" altLang="zh-CN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.value=</a:t>
                      </a:r>
                      <a:r>
                        <a:rPr lang="en-US" altLang="zh-CN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30</a:t>
                      </a:r>
                      <a:r>
                        <a:rPr lang="en-US" altLang="zh-CN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}</a:t>
                      </a:r>
                    </a:p>
                    <a:p>
                      <a:r>
                        <a:rPr lang="en-US" altLang="zh-CN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}</a:t>
                      </a:r>
                      <a:endParaRPr lang="zh-CN" altLang="en-US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静态成员示例</a:t>
            </a:r>
            <a:endParaRPr lang="zh-CN" altLang="en-US" dirty="0"/>
          </a:p>
        </p:txBody>
      </p:sp>
      <p:sp>
        <p:nvSpPr>
          <p:cNvPr id="28675" name="矩形 3"/>
          <p:cNvSpPr>
            <a:spLocks noChangeArrowheads="1"/>
          </p:cNvSpPr>
          <p:nvPr/>
        </p:nvSpPr>
        <p:spPr bwMode="auto">
          <a:xfrm>
            <a:off x="395288" y="1196975"/>
            <a:ext cx="4572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FF"/>
                </a:solidFill>
              </a:rPr>
              <a:t>class </a:t>
            </a:r>
            <a:r>
              <a:rPr lang="en-US" altLang="zh-CN">
                <a:solidFill>
                  <a:srgbClr val="2B91AF"/>
                </a:solidFill>
              </a:rPr>
              <a:t>MyClass</a:t>
            </a:r>
          </a:p>
          <a:p>
            <a:r>
              <a:rPr lang="en-US" altLang="zh-CN"/>
              <a:t>{</a:t>
            </a:r>
          </a:p>
          <a:p>
            <a:r>
              <a:rPr lang="en-US" altLang="zh-CN">
                <a:solidFill>
                  <a:srgbClr val="2B91AF"/>
                </a:solidFill>
              </a:rPr>
              <a:t>    </a:t>
            </a:r>
            <a:r>
              <a:rPr lang="en-US" altLang="zh-CN">
                <a:solidFill>
                  <a:srgbClr val="0000FF"/>
                </a:solidFill>
              </a:rPr>
              <a:t>public int </a:t>
            </a:r>
            <a:r>
              <a:rPr lang="en-US" altLang="zh-CN"/>
              <a:t>data = 10;</a:t>
            </a:r>
            <a:endParaRPr lang="zh-CN" altLang="en-US"/>
          </a:p>
          <a:p>
            <a:endParaRPr lang="zh-CN" altLang="en-US"/>
          </a:p>
          <a:p>
            <a:r>
              <a:rPr lang="en-US" altLang="zh-CN"/>
              <a:t>    </a:t>
            </a:r>
            <a:r>
              <a:rPr lang="en-US" altLang="zh-CN">
                <a:solidFill>
                  <a:srgbClr val="0000FF"/>
                </a:solidFill>
              </a:rPr>
              <a:t>public static int </a:t>
            </a:r>
            <a:r>
              <a:rPr lang="en-US" altLang="zh-CN"/>
              <a:t>sData = 50;</a:t>
            </a:r>
          </a:p>
          <a:p>
            <a:r>
              <a:rPr lang="en-US" altLang="zh-CN"/>
              <a:t>}</a:t>
            </a:r>
            <a:endParaRPr lang="zh-CN" altLang="en-US"/>
          </a:p>
        </p:txBody>
      </p:sp>
      <p:sp>
        <p:nvSpPr>
          <p:cNvPr id="28676" name="矩形 5"/>
          <p:cNvSpPr>
            <a:spLocks noChangeArrowheads="1"/>
          </p:cNvSpPr>
          <p:nvPr/>
        </p:nvSpPr>
        <p:spPr bwMode="auto">
          <a:xfrm>
            <a:off x="3779838" y="1125538"/>
            <a:ext cx="45720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FF"/>
                </a:solidFill>
              </a:rPr>
              <a:t>class </a:t>
            </a:r>
            <a:r>
              <a:rPr lang="en-US" altLang="zh-CN">
                <a:solidFill>
                  <a:srgbClr val="2B91AF"/>
                </a:solidFill>
              </a:rPr>
              <a:t>Demo</a:t>
            </a:r>
          </a:p>
          <a:p>
            <a:r>
              <a:rPr lang="en-US" altLang="zh-CN"/>
              <a:t>{</a:t>
            </a:r>
          </a:p>
          <a:p>
            <a:r>
              <a:rPr lang="en-US" altLang="zh-CN">
                <a:solidFill>
                  <a:srgbClr val="2B91AF"/>
                </a:solidFill>
              </a:rPr>
              <a:t>    </a:t>
            </a:r>
            <a:r>
              <a:rPr lang="en-US" altLang="zh-CN">
                <a:solidFill>
                  <a:srgbClr val="0000FF"/>
                </a:solidFill>
              </a:rPr>
              <a:t>public static </a:t>
            </a:r>
            <a:r>
              <a:rPr lang="en-US" altLang="zh-CN">
                <a:solidFill>
                  <a:srgbClr val="2B91AF"/>
                </a:solidFill>
              </a:rPr>
              <a:t>MyClass</a:t>
            </a:r>
            <a:r>
              <a:rPr lang="en-US" altLang="zh-CN"/>
              <a:t> sMc = </a:t>
            </a:r>
            <a:r>
              <a:rPr lang="en-US" altLang="zh-CN">
                <a:solidFill>
                  <a:srgbClr val="0000FF"/>
                </a:solidFill>
              </a:rPr>
              <a:t>null</a:t>
            </a:r>
            <a:r>
              <a:rPr lang="en-US" altLang="zh-CN"/>
              <a:t>;</a:t>
            </a:r>
          </a:p>
          <a:p>
            <a:endParaRPr lang="zh-CN" altLang="en-US"/>
          </a:p>
          <a:p>
            <a:r>
              <a:rPr lang="zh-CN" altLang="en-US"/>
              <a:t>    </a:t>
            </a:r>
            <a:r>
              <a:rPr lang="en-US" altLang="zh-CN">
                <a:solidFill>
                  <a:srgbClr val="0000FF"/>
                </a:solidFill>
              </a:rPr>
              <a:t>public static void </a:t>
            </a:r>
            <a:r>
              <a:rPr lang="en-US" altLang="zh-CN"/>
              <a:t>Main()</a:t>
            </a:r>
          </a:p>
          <a:p>
            <a:r>
              <a:rPr lang="zh-CN" altLang="en-US"/>
              <a:t>    </a:t>
            </a:r>
            <a:r>
              <a:rPr lang="en-US" altLang="zh-CN"/>
              <a:t>{</a:t>
            </a:r>
          </a:p>
          <a:p>
            <a:r>
              <a:rPr lang="en-US" altLang="zh-CN">
                <a:solidFill>
                  <a:srgbClr val="0000FF"/>
                </a:solidFill>
              </a:rPr>
              <a:t>        </a:t>
            </a:r>
            <a:r>
              <a:rPr lang="en-US" altLang="zh-CN">
                <a:solidFill>
                  <a:srgbClr val="2B91AF"/>
                </a:solidFill>
              </a:rPr>
              <a:t>MyClass </a:t>
            </a:r>
            <a:r>
              <a:rPr lang="en-US" altLang="zh-CN"/>
              <a:t>mc1 =</a:t>
            </a:r>
            <a:r>
              <a:rPr lang="en-US" altLang="zh-CN">
                <a:solidFill>
                  <a:srgbClr val="2B91AF"/>
                </a:solidFill>
              </a:rPr>
              <a:t> </a:t>
            </a:r>
            <a:r>
              <a:rPr lang="en-US" altLang="zh-CN">
                <a:solidFill>
                  <a:srgbClr val="0000FF"/>
                </a:solidFill>
              </a:rPr>
              <a:t>new </a:t>
            </a:r>
            <a:r>
              <a:rPr lang="en-US" altLang="zh-CN">
                <a:solidFill>
                  <a:srgbClr val="2B91AF"/>
                </a:solidFill>
              </a:rPr>
              <a:t>MyClass();</a:t>
            </a:r>
          </a:p>
          <a:p>
            <a:r>
              <a:rPr lang="en-US" altLang="zh-CN">
                <a:solidFill>
                  <a:srgbClr val="2B91AF"/>
                </a:solidFill>
              </a:rPr>
              <a:t>        </a:t>
            </a:r>
            <a:r>
              <a:rPr lang="en-US" altLang="zh-CN"/>
              <a:t>mc1.data = 20;</a:t>
            </a:r>
          </a:p>
          <a:p>
            <a:endParaRPr lang="zh-CN" altLang="en-US"/>
          </a:p>
          <a:p>
            <a:r>
              <a:rPr lang="en-US" altLang="zh-CN"/>
              <a:t>        sMc = mc1;</a:t>
            </a:r>
          </a:p>
          <a:p>
            <a:endParaRPr lang="zh-CN" altLang="en-US">
              <a:solidFill>
                <a:srgbClr val="2B91AF"/>
              </a:solidFill>
            </a:endParaRPr>
          </a:p>
          <a:p>
            <a:r>
              <a:rPr lang="en-US" altLang="zh-CN">
                <a:solidFill>
                  <a:srgbClr val="2B91AF"/>
                </a:solidFill>
              </a:rPr>
              <a:t>        MyClass </a:t>
            </a:r>
            <a:r>
              <a:rPr lang="en-US" altLang="zh-CN"/>
              <a:t>mc2 = sMc;</a:t>
            </a:r>
          </a:p>
          <a:p>
            <a:r>
              <a:rPr lang="en-US" altLang="zh-CN">
                <a:solidFill>
                  <a:srgbClr val="2B91AF"/>
                </a:solidFill>
              </a:rPr>
              <a:t>        </a:t>
            </a:r>
            <a:r>
              <a:rPr lang="en-US" altLang="zh-CN"/>
              <a:t>mc2.data = </a:t>
            </a:r>
            <a:r>
              <a:rPr lang="en-US" altLang="zh-CN">
                <a:solidFill>
                  <a:srgbClr val="2B91AF"/>
                </a:solidFill>
              </a:rPr>
              <a:t>MyClass</a:t>
            </a:r>
            <a:r>
              <a:rPr lang="en-US" altLang="zh-CN"/>
              <a:t>.sData;</a:t>
            </a:r>
            <a:r>
              <a:rPr lang="zh-CN" altLang="en-US"/>
              <a:t>   </a:t>
            </a:r>
            <a:endParaRPr lang="en-US" altLang="zh-CN"/>
          </a:p>
          <a:p>
            <a:r>
              <a:rPr lang="en-US" altLang="zh-CN"/>
              <a:t>    </a:t>
            </a:r>
            <a:r>
              <a:rPr lang="zh-CN" altLang="en-US"/>
              <a:t> </a:t>
            </a:r>
            <a:r>
              <a:rPr lang="en-US" altLang="zh-CN"/>
              <a:t>}</a:t>
            </a:r>
          </a:p>
          <a:p>
            <a:r>
              <a:rPr lang="en-US" altLang="zh-CN"/>
              <a:t>}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静态成员示例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97986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63998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 mc1 = new </a:t>
                      </a:r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();</a:t>
                      </a:r>
                      <a:endParaRPr lang="zh-CN" altLang="en-US" sz="1800" dirty="0"/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mc1.data = 20;</a:t>
                      </a:r>
                      <a:endParaRPr lang="zh-CN" altLang="en-US" sz="1800" dirty="0"/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sMc</a:t>
                      </a:r>
                      <a:r>
                        <a:rPr lang="en-US" altLang="zh-CN" sz="1800" dirty="0" smtClean="0"/>
                        <a:t> = mc1;</a:t>
                      </a:r>
                      <a:endParaRPr lang="zh-CN" altLang="en-US" sz="1800" dirty="0"/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 mc2 = mc1;</a:t>
                      </a:r>
                      <a:endParaRPr lang="zh-CN" altLang="en-US" sz="1800" dirty="0" smtClean="0"/>
                    </a:p>
                  </a:txBody>
                  <a:tcPr marL="91458" marR="91458" marT="45713" marB="45713"/>
                </a:tc>
              </a:tr>
              <a:tr h="63998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mc2.data = </a:t>
                      </a:r>
                      <a:r>
                        <a:rPr lang="en-US" altLang="zh-CN" sz="1800" dirty="0" err="1" smtClean="0"/>
                        <a:t>MyClass.sData</a:t>
                      </a:r>
                      <a:r>
                        <a:rPr lang="en-US" altLang="zh-CN" sz="1800" dirty="0" smtClean="0"/>
                        <a:t>; </a:t>
                      </a:r>
                      <a:endParaRPr lang="zh-CN" altLang="en-US" sz="1800" dirty="0"/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800" dirty="0" smtClean="0"/>
                    </a:p>
                  </a:txBody>
                  <a:tcPr marL="91458" marR="91458" marT="45713" marB="45713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360045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507682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11885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</a:p>
                    <a:p>
                      <a:r>
                        <a:rPr lang="en-US" altLang="zh-CN" sz="1800" baseline="0" dirty="0" smtClean="0"/>
                        <a:t>.</a:t>
                      </a:r>
                      <a:r>
                        <a:rPr lang="en-US" altLang="zh-CN" sz="1800" baseline="0" dirty="0" err="1" smtClean="0"/>
                        <a:t>sMc</a:t>
                      </a:r>
                      <a:r>
                        <a:rPr lang="en-US" altLang="zh-CN" sz="1800" baseline="0" dirty="0" smtClean="0"/>
                        <a:t>=&gt;null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118850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{</a:t>
                      </a:r>
                    </a:p>
                    <a:p>
                      <a:r>
                        <a:rPr lang="en-US" altLang="zh-CN" sz="1800" dirty="0" smtClean="0"/>
                        <a:t>.</a:t>
                      </a:r>
                      <a:r>
                        <a:rPr lang="en-US" altLang="zh-CN" sz="1800" dirty="0" err="1" smtClean="0"/>
                        <a:t>sData</a:t>
                      </a:r>
                      <a:r>
                        <a:rPr lang="en-US" altLang="zh-CN" sz="1800" dirty="0" smtClean="0"/>
                        <a:t>={.type=&gt;2</a:t>
                      </a:r>
                    </a:p>
                    <a:p>
                      <a:r>
                        <a:rPr lang="en-US" altLang="zh-CN" sz="1800" dirty="0" smtClean="0"/>
                        <a:t>         .value=50}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System.Int32{}</a:t>
                      </a:r>
                      <a:endParaRPr lang="zh-CN" altLang="en-US" sz="1800" dirty="0" smtClean="0"/>
                    </a:p>
                  </a:txBody>
                  <a:tcPr marL="91458" marR="91458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静态成员示例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97986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63998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mc1 = new </a:t>
                      </a: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();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mc1.data = 20;</a:t>
                      </a:r>
                      <a:endParaRPr lang="zh-CN" altLang="en-US" sz="1800" dirty="0"/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sMc</a:t>
                      </a:r>
                      <a:r>
                        <a:rPr lang="en-US" altLang="zh-CN" sz="1800" dirty="0" smtClean="0"/>
                        <a:t> = mc1;</a:t>
                      </a:r>
                      <a:endParaRPr lang="zh-CN" altLang="en-US" sz="1800" dirty="0"/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 mc2 = mc1;</a:t>
                      </a:r>
                      <a:endParaRPr lang="zh-CN" altLang="en-US" sz="1800" dirty="0" smtClean="0"/>
                    </a:p>
                  </a:txBody>
                  <a:tcPr marL="91458" marR="91458" marT="45713" marB="45713"/>
                </a:tc>
              </a:tr>
              <a:tr h="63998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mc2.data = </a:t>
                      </a:r>
                      <a:r>
                        <a:rPr lang="en-US" altLang="zh-CN" sz="1800" dirty="0" err="1" smtClean="0"/>
                        <a:t>MyClass.sData</a:t>
                      </a:r>
                      <a:r>
                        <a:rPr lang="en-US" altLang="zh-CN" sz="1800" dirty="0" smtClean="0"/>
                        <a:t>; </a:t>
                      </a:r>
                      <a:endParaRPr lang="zh-CN" altLang="en-US" sz="1800" dirty="0"/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800" dirty="0" smtClean="0"/>
                    </a:p>
                  </a:txBody>
                  <a:tcPr marL="91458" marR="91458" marT="45713" marB="45713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360045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mc1=&gt;3</a:t>
                      </a:r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5816602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11887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</a:p>
                    <a:p>
                      <a:r>
                        <a:rPr lang="en-US" altLang="zh-CN" sz="1800" baseline="0" dirty="0" smtClean="0"/>
                        <a:t>.</a:t>
                      </a:r>
                      <a:r>
                        <a:rPr lang="en-US" altLang="zh-CN" sz="1800" baseline="0" dirty="0" err="1" smtClean="0"/>
                        <a:t>sMc</a:t>
                      </a:r>
                      <a:r>
                        <a:rPr lang="en-US" altLang="zh-CN" sz="1800" baseline="0" dirty="0" smtClean="0"/>
                        <a:t>=&gt;null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11887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{</a:t>
                      </a:r>
                    </a:p>
                    <a:p>
                      <a:r>
                        <a:rPr lang="en-US" altLang="zh-CN" sz="1800" dirty="0" smtClean="0"/>
                        <a:t>.</a:t>
                      </a:r>
                      <a:r>
                        <a:rPr lang="en-US" altLang="zh-CN" sz="1800" dirty="0" err="1" smtClean="0"/>
                        <a:t>sData</a:t>
                      </a:r>
                      <a:r>
                        <a:rPr lang="en-US" altLang="zh-CN" sz="1800" dirty="0" smtClean="0"/>
                        <a:t>={.type=&gt;2</a:t>
                      </a:r>
                    </a:p>
                    <a:p>
                      <a:r>
                        <a:rPr lang="en-US" altLang="zh-CN" sz="1800" dirty="0" smtClean="0"/>
                        <a:t>         .value=50}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System.Int32{}</a:t>
                      </a:r>
                      <a:endParaRPr lang="zh-CN" altLang="en-US" sz="1800" dirty="0" smtClean="0"/>
                    </a:p>
                  </a:txBody>
                  <a:tcPr marL="91458" marR="91458" marT="45721" marB="45721"/>
                </a:tc>
              </a:tr>
              <a:tr h="11887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{.type=&gt;1</a:t>
                      </a:r>
                    </a:p>
                    <a:p>
                      <a:r>
                        <a:rPr lang="en-US" altLang="zh-CN" sz="1800" dirty="0" smtClean="0"/>
                        <a:t>.data={.type=&gt;2</a:t>
                      </a:r>
                    </a:p>
                    <a:p>
                      <a:r>
                        <a:rPr lang="en-US" altLang="zh-CN" sz="1800" dirty="0" smtClean="0"/>
                        <a:t>      .value=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altLang="zh-CN" sz="1800" dirty="0" smtClean="0"/>
                        <a:t>}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 smtClean="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静态成员示例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97986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63998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mc1 = new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();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mc1.data = 20;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sMc</a:t>
                      </a:r>
                      <a:r>
                        <a:rPr lang="en-US" altLang="zh-CN" sz="1800" dirty="0" smtClean="0"/>
                        <a:t> = mc1;</a:t>
                      </a:r>
                      <a:endParaRPr lang="zh-CN" altLang="en-US" sz="1800" dirty="0"/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 mc2 = mc1;</a:t>
                      </a:r>
                      <a:endParaRPr lang="zh-CN" altLang="en-US" sz="1800" dirty="0" smtClean="0"/>
                    </a:p>
                  </a:txBody>
                  <a:tcPr marL="91458" marR="91458" marT="45713" marB="45713"/>
                </a:tc>
              </a:tr>
              <a:tr h="63998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mc2.data = </a:t>
                      </a:r>
                      <a:r>
                        <a:rPr lang="en-US" altLang="zh-CN" sz="1800" dirty="0" err="1" smtClean="0"/>
                        <a:t>MyClass.sData</a:t>
                      </a:r>
                      <a:r>
                        <a:rPr lang="en-US" altLang="zh-CN" sz="1800" dirty="0" smtClean="0"/>
                        <a:t>; </a:t>
                      </a:r>
                      <a:endParaRPr lang="zh-CN" altLang="en-US" sz="1800" dirty="0"/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800" dirty="0" smtClean="0"/>
                    </a:p>
                  </a:txBody>
                  <a:tcPr marL="91458" marR="91458" marT="45713" marB="45713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360045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mc1=&gt;3</a:t>
                      </a:r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5816602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11887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</a:p>
                    <a:p>
                      <a:r>
                        <a:rPr lang="en-US" altLang="zh-CN" sz="1800" baseline="0" dirty="0" smtClean="0"/>
                        <a:t>.</a:t>
                      </a:r>
                      <a:r>
                        <a:rPr lang="en-US" altLang="zh-CN" sz="1800" baseline="0" dirty="0" err="1" smtClean="0"/>
                        <a:t>sMc</a:t>
                      </a:r>
                      <a:r>
                        <a:rPr lang="en-US" altLang="zh-CN" sz="1800" baseline="0" dirty="0" smtClean="0"/>
                        <a:t>=&gt;null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11887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{</a:t>
                      </a:r>
                    </a:p>
                    <a:p>
                      <a:r>
                        <a:rPr lang="en-US" altLang="zh-CN" sz="1800" dirty="0" smtClean="0"/>
                        <a:t>.</a:t>
                      </a:r>
                      <a:r>
                        <a:rPr lang="en-US" altLang="zh-CN" sz="1800" dirty="0" err="1" smtClean="0"/>
                        <a:t>sData</a:t>
                      </a:r>
                      <a:r>
                        <a:rPr lang="en-US" altLang="zh-CN" sz="1800" dirty="0" smtClean="0"/>
                        <a:t>={.type=&gt;2</a:t>
                      </a:r>
                    </a:p>
                    <a:p>
                      <a:r>
                        <a:rPr lang="en-US" altLang="zh-CN" sz="1800" dirty="0" smtClean="0"/>
                        <a:t>         .value=50}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System.Int32{}</a:t>
                      </a:r>
                      <a:endParaRPr lang="zh-CN" altLang="en-US" sz="1800" dirty="0" smtClean="0"/>
                    </a:p>
                  </a:txBody>
                  <a:tcPr marL="91458" marR="91458" marT="45721" marB="45721"/>
                </a:tc>
              </a:tr>
              <a:tr h="11887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{.type=&gt;1</a:t>
                      </a:r>
                    </a:p>
                    <a:p>
                      <a:r>
                        <a:rPr lang="en-US" altLang="zh-CN" sz="1800" dirty="0" smtClean="0"/>
                        <a:t>.data={.type=&gt;2</a:t>
                      </a:r>
                    </a:p>
                    <a:p>
                      <a:r>
                        <a:rPr lang="en-US" altLang="zh-CN" sz="1800" dirty="0" smtClean="0"/>
                        <a:t>      .value=</a:t>
                      </a: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r>
                        <a:rPr lang="en-US" altLang="zh-CN" sz="1800" dirty="0" smtClean="0"/>
                        <a:t>}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 smtClean="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静态成员示例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97986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63998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mc1 = new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();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mc1.data = 20;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sMc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= mc1;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 mc2 = mc1;</a:t>
                      </a:r>
                      <a:endParaRPr lang="zh-CN" altLang="en-US" sz="1800" dirty="0" smtClean="0"/>
                    </a:p>
                  </a:txBody>
                  <a:tcPr marL="91458" marR="91458" marT="45713" marB="45713"/>
                </a:tc>
              </a:tr>
              <a:tr h="63998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mc2.data = </a:t>
                      </a:r>
                      <a:r>
                        <a:rPr lang="en-US" altLang="zh-CN" sz="1800" dirty="0" err="1" smtClean="0"/>
                        <a:t>MyClass.sData</a:t>
                      </a:r>
                      <a:r>
                        <a:rPr lang="en-US" altLang="zh-CN" sz="1800" dirty="0" smtClean="0"/>
                        <a:t>; </a:t>
                      </a:r>
                      <a:endParaRPr lang="zh-CN" altLang="en-US" sz="1800" dirty="0"/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800" dirty="0" smtClean="0"/>
                    </a:p>
                  </a:txBody>
                  <a:tcPr marL="91458" marR="91458" marT="45713" marB="45713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360045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mc1=&gt;3</a:t>
                      </a:r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5816602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11887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</a:p>
                    <a:p>
                      <a:r>
                        <a:rPr lang="en-US" altLang="zh-CN" sz="1800" baseline="0" dirty="0" smtClean="0"/>
                        <a:t>.</a:t>
                      </a:r>
                      <a:r>
                        <a:rPr lang="en-US" altLang="zh-CN" sz="1800" baseline="0" dirty="0" err="1" smtClean="0"/>
                        <a:t>sMc</a:t>
                      </a:r>
                      <a:r>
                        <a:rPr lang="en-US" altLang="zh-CN" sz="1800" baseline="0" dirty="0" smtClean="0"/>
                        <a:t>=&gt;3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11887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{</a:t>
                      </a:r>
                    </a:p>
                    <a:p>
                      <a:r>
                        <a:rPr lang="en-US" altLang="zh-CN" sz="1800" dirty="0" smtClean="0"/>
                        <a:t>.</a:t>
                      </a:r>
                      <a:r>
                        <a:rPr lang="en-US" altLang="zh-CN" sz="1800" dirty="0" err="1" smtClean="0"/>
                        <a:t>sData</a:t>
                      </a:r>
                      <a:r>
                        <a:rPr lang="en-US" altLang="zh-CN" sz="1800" dirty="0" smtClean="0"/>
                        <a:t>={.type=&gt;2</a:t>
                      </a:r>
                    </a:p>
                    <a:p>
                      <a:r>
                        <a:rPr lang="en-US" altLang="zh-CN" sz="1800" dirty="0" smtClean="0"/>
                        <a:t>         .value=50}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System.Int32{}</a:t>
                      </a:r>
                      <a:endParaRPr lang="zh-CN" altLang="en-US" sz="1800" dirty="0" smtClean="0"/>
                    </a:p>
                  </a:txBody>
                  <a:tcPr marL="91458" marR="91458" marT="45721" marB="45721"/>
                </a:tc>
              </a:tr>
              <a:tr h="11887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{.type=&gt;1</a:t>
                      </a:r>
                    </a:p>
                    <a:p>
                      <a:r>
                        <a:rPr lang="en-US" altLang="zh-CN" sz="1800" dirty="0" smtClean="0"/>
                        <a:t>.data={.type=&gt;2</a:t>
                      </a:r>
                    </a:p>
                    <a:p>
                      <a:r>
                        <a:rPr lang="en-US" altLang="zh-CN" sz="1800" dirty="0" smtClean="0"/>
                        <a:t>      .value=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US" altLang="zh-CN" sz="1800" dirty="0" smtClean="0"/>
                        <a:t>}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 smtClean="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静态成员示例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97986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63998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mc1 = new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();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mc1.data = 20;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sMc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= mc1;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mc2 = mc1;</a:t>
                      </a:r>
                      <a:endParaRPr lang="zh-CN" altLang="en-US" sz="1800" dirty="0" smtClean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63998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mc2.data = </a:t>
                      </a:r>
                      <a:r>
                        <a:rPr lang="en-US" altLang="zh-CN" sz="1800" dirty="0" err="1" smtClean="0"/>
                        <a:t>MyClass.sData</a:t>
                      </a:r>
                      <a:r>
                        <a:rPr lang="en-US" altLang="zh-CN" sz="1800" dirty="0" smtClean="0"/>
                        <a:t>; </a:t>
                      </a:r>
                      <a:endParaRPr lang="zh-CN" altLang="en-US" sz="1800" dirty="0"/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800" dirty="0" smtClean="0"/>
                    </a:p>
                  </a:txBody>
                  <a:tcPr marL="91458" marR="91458" marT="45713" marB="45713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360045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mc1=&gt;3</a:t>
                      </a:r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mc2=&gt;3</a:t>
                      </a:r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5816602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11887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</a:p>
                    <a:p>
                      <a:r>
                        <a:rPr lang="en-US" altLang="zh-CN" sz="1800" baseline="0" dirty="0" smtClean="0"/>
                        <a:t>.</a:t>
                      </a:r>
                      <a:r>
                        <a:rPr lang="en-US" altLang="zh-CN" sz="1800" baseline="0" dirty="0" err="1" smtClean="0"/>
                        <a:t>sMc</a:t>
                      </a:r>
                      <a:r>
                        <a:rPr lang="en-US" altLang="zh-CN" sz="1800" baseline="0" dirty="0" smtClean="0"/>
                        <a:t>=&gt;3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11887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{</a:t>
                      </a:r>
                    </a:p>
                    <a:p>
                      <a:r>
                        <a:rPr lang="en-US" altLang="zh-CN" sz="1800" dirty="0" smtClean="0"/>
                        <a:t>.</a:t>
                      </a:r>
                      <a:r>
                        <a:rPr lang="en-US" altLang="zh-CN" sz="1800" dirty="0" err="1" smtClean="0"/>
                        <a:t>sData</a:t>
                      </a:r>
                      <a:r>
                        <a:rPr lang="en-US" altLang="zh-CN" sz="1800" dirty="0" smtClean="0"/>
                        <a:t>={.type=&gt;2</a:t>
                      </a:r>
                    </a:p>
                    <a:p>
                      <a:r>
                        <a:rPr lang="en-US" altLang="zh-CN" sz="1800" dirty="0" smtClean="0"/>
                        <a:t>         .value=50}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System.Int32{}</a:t>
                      </a:r>
                      <a:endParaRPr lang="zh-CN" altLang="en-US" sz="1800" dirty="0" smtClean="0"/>
                    </a:p>
                  </a:txBody>
                  <a:tcPr marL="91458" marR="91458" marT="45721" marB="45721"/>
                </a:tc>
              </a:tr>
              <a:tr h="11887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{.type=&gt;1</a:t>
                      </a:r>
                    </a:p>
                    <a:p>
                      <a:r>
                        <a:rPr lang="en-US" altLang="zh-CN" sz="1800" dirty="0" smtClean="0"/>
                        <a:t>.data={.type=&gt;2</a:t>
                      </a:r>
                    </a:p>
                    <a:p>
                      <a:r>
                        <a:rPr lang="en-US" altLang="zh-CN" sz="1800" dirty="0" smtClean="0"/>
                        <a:t>      .value=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US" altLang="zh-CN" sz="1800" dirty="0" smtClean="0"/>
                        <a:t>}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 smtClean="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数据的三要素</a:t>
            </a:r>
            <a:endParaRPr lang="zh-CN" altLang="en-US" dirty="0"/>
          </a:p>
        </p:txBody>
      </p:sp>
      <p:graphicFrame>
        <p:nvGraphicFramePr>
          <p:cNvPr id="5" name="图示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云形标注 5"/>
          <p:cNvSpPr/>
          <p:nvPr/>
        </p:nvSpPr>
        <p:spPr>
          <a:xfrm>
            <a:off x="6227763" y="4797425"/>
            <a:ext cx="2160587" cy="935038"/>
          </a:xfrm>
          <a:prstGeom prst="cloudCallout">
            <a:avLst>
              <a:gd name="adj1" fmla="val -91045"/>
              <a:gd name="adj2" fmla="val -4564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dirty="0"/>
              <a:t>二进制值的解析方式</a:t>
            </a:r>
          </a:p>
        </p:txBody>
      </p:sp>
      <p:sp>
        <p:nvSpPr>
          <p:cNvPr id="7" name="云形标注 6"/>
          <p:cNvSpPr/>
          <p:nvPr/>
        </p:nvSpPr>
        <p:spPr>
          <a:xfrm>
            <a:off x="395288" y="1916113"/>
            <a:ext cx="2160587" cy="936625"/>
          </a:xfrm>
          <a:prstGeom prst="cloudCallout">
            <a:avLst>
              <a:gd name="adj1" fmla="val 70711"/>
              <a:gd name="adj2" fmla="val 4389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dirty="0"/>
              <a:t>代码中二进制值的指向</a:t>
            </a:r>
          </a:p>
        </p:txBody>
      </p:sp>
      <p:sp>
        <p:nvSpPr>
          <p:cNvPr id="8" name="云形标注 7"/>
          <p:cNvSpPr/>
          <p:nvPr/>
        </p:nvSpPr>
        <p:spPr>
          <a:xfrm>
            <a:off x="6443663" y="1484313"/>
            <a:ext cx="2160587" cy="936625"/>
          </a:xfrm>
          <a:prstGeom prst="cloudCallout">
            <a:avLst>
              <a:gd name="adj1" fmla="val -68873"/>
              <a:gd name="adj2" fmla="val 7064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dirty="0"/>
              <a:t>数据的二进制值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323850" y="4652963"/>
            <a:ext cx="1944688" cy="93662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000" dirty="0"/>
              <a:t>强数据类型的编程语言：</a:t>
            </a:r>
            <a:endParaRPr lang="en-US" altLang="zh-CN" sz="2000" dirty="0"/>
          </a:p>
          <a:p>
            <a:pPr algn="ctr">
              <a:defRPr/>
            </a:pPr>
            <a:r>
              <a:rPr lang="zh-CN" altLang="en-US" sz="2000" b="1" dirty="0">
                <a:solidFill>
                  <a:srgbClr val="C00000"/>
                </a:solidFill>
              </a:rPr>
              <a:t>关系不变</a:t>
            </a:r>
          </a:p>
        </p:txBody>
      </p:sp>
      <p:sp>
        <p:nvSpPr>
          <p:cNvPr id="38" name="空心弧 37"/>
          <p:cNvSpPr/>
          <p:nvPr/>
        </p:nvSpPr>
        <p:spPr>
          <a:xfrm rot="14787095">
            <a:off x="2106613" y="4143375"/>
            <a:ext cx="1441450" cy="863600"/>
          </a:xfrm>
          <a:prstGeom prst="blockArc">
            <a:avLst>
              <a:gd name="adj1" fmla="val 10768728"/>
              <a:gd name="adj2" fmla="val 378816"/>
              <a:gd name="adj3" fmla="val 1072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静态成员示例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97986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63998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mc1 = new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();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mc1.data = 20;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sMc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= mc1;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mc2 = mc1;</a:t>
                      </a:r>
                      <a:endParaRPr lang="zh-CN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63998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mc2.data = </a:t>
                      </a: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MyClass.sData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; 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800" dirty="0" smtClean="0"/>
                    </a:p>
                  </a:txBody>
                  <a:tcPr marL="91458" marR="91458" marT="45713" marB="45713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360045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mc1=&gt;3</a:t>
                      </a:r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mc2=&gt;3</a:t>
                      </a:r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5816602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11887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</a:p>
                    <a:p>
                      <a:r>
                        <a:rPr lang="en-US" altLang="zh-CN" sz="1800" baseline="0" dirty="0" smtClean="0"/>
                        <a:t>.</a:t>
                      </a:r>
                      <a:r>
                        <a:rPr lang="en-US" altLang="zh-CN" sz="1800" baseline="0" dirty="0" err="1" smtClean="0"/>
                        <a:t>sMc</a:t>
                      </a:r>
                      <a:r>
                        <a:rPr lang="en-US" altLang="zh-CN" sz="1800" baseline="0" dirty="0" smtClean="0"/>
                        <a:t>=&gt;3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11887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{</a:t>
                      </a:r>
                    </a:p>
                    <a:p>
                      <a:r>
                        <a:rPr lang="en-US" altLang="zh-CN" sz="1800" dirty="0" smtClean="0"/>
                        <a:t>.</a:t>
                      </a:r>
                      <a:r>
                        <a:rPr lang="en-US" altLang="zh-CN" sz="1800" dirty="0" err="1" smtClean="0"/>
                        <a:t>sData</a:t>
                      </a:r>
                      <a:r>
                        <a:rPr lang="en-US" altLang="zh-CN" sz="1800" dirty="0" smtClean="0"/>
                        <a:t>={.type=&gt;2</a:t>
                      </a:r>
                    </a:p>
                    <a:p>
                      <a:r>
                        <a:rPr lang="en-US" altLang="zh-CN" sz="1800" dirty="0" smtClean="0"/>
                        <a:t>         .value=50}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System.Int32{}</a:t>
                      </a:r>
                      <a:endParaRPr lang="zh-CN" altLang="en-US" sz="1800" dirty="0" smtClean="0"/>
                    </a:p>
                  </a:txBody>
                  <a:tcPr marL="91458" marR="91458" marT="45721" marB="45721"/>
                </a:tc>
              </a:tr>
              <a:tr h="11887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{.type=&gt;1</a:t>
                      </a:r>
                    </a:p>
                    <a:p>
                      <a:r>
                        <a:rPr lang="en-US" altLang="zh-CN" sz="1800" dirty="0" smtClean="0"/>
                        <a:t>.data={.type=&gt;2</a:t>
                      </a:r>
                    </a:p>
                    <a:p>
                      <a:r>
                        <a:rPr lang="en-US" altLang="zh-CN" sz="1800" dirty="0" smtClean="0"/>
                        <a:t>      .value=</a:t>
                      </a: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50</a:t>
                      </a:r>
                      <a:r>
                        <a:rPr lang="en-US" altLang="zh-CN" sz="1800" dirty="0" smtClean="0"/>
                        <a:t>}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 smtClean="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静态成员示例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97986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63998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mc1 = new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();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mc1.data = 20;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sMc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= mc1;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MyClass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mc2 = mc1;</a:t>
                      </a:r>
                      <a:endParaRPr lang="zh-CN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63998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mc2.data =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MyClass.sData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; 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}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13" marB="45713"/>
                </a:tc>
              </a:tr>
              <a:tr h="4499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13" marB="4571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1800" dirty="0" smtClean="0"/>
                    </a:p>
                  </a:txBody>
                  <a:tcPr marL="91458" marR="91458" marT="45713" marB="45713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5856" y="2204864"/>
          <a:ext cx="2736304" cy="360040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351"/>
                <a:gridCol w="2149953"/>
              </a:tblGrid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0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trike="sngStrike" dirty="0" smtClean="0"/>
                        <a:t>mc1=&gt;3</a:t>
                      </a:r>
                      <a:endParaRPr lang="zh-CN" altLang="en-US" strike="sngStrike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trike="sngStrike" dirty="0" smtClean="0"/>
                        <a:t>mc2=&gt;3</a:t>
                      </a:r>
                      <a:endParaRPr lang="zh-CN" altLang="en-US" strike="sngStrike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2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3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4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5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6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7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5816602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11887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</a:p>
                    <a:p>
                      <a:r>
                        <a:rPr lang="en-US" altLang="zh-CN" sz="18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</a:t>
                      </a:r>
                      <a:r>
                        <a:rPr lang="en-US" altLang="zh-CN" sz="1800" b="1" baseline="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sMc</a:t>
                      </a:r>
                      <a:r>
                        <a:rPr lang="en-US" altLang="zh-CN" sz="1800" b="1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=&gt;3</a:t>
                      </a:r>
                      <a:endParaRPr lang="en-US" altLang="zh-CN" sz="1800" b="1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11887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MyClass</a:t>
                      </a:r>
                      <a:r>
                        <a:rPr lang="en-US" altLang="zh-CN" sz="1800" dirty="0" smtClean="0"/>
                        <a:t>{</a:t>
                      </a:r>
                    </a:p>
                    <a:p>
                      <a:r>
                        <a:rPr lang="en-US" altLang="zh-CN" sz="1800" dirty="0" smtClean="0"/>
                        <a:t>.</a:t>
                      </a:r>
                      <a:r>
                        <a:rPr lang="en-US" altLang="zh-CN" sz="1800" dirty="0" err="1" smtClean="0"/>
                        <a:t>sData</a:t>
                      </a:r>
                      <a:r>
                        <a:rPr lang="en-US" altLang="zh-CN" sz="1800" dirty="0" smtClean="0"/>
                        <a:t>={.type=&gt;2</a:t>
                      </a:r>
                    </a:p>
                    <a:p>
                      <a:r>
                        <a:rPr lang="en-US" altLang="zh-CN" sz="1800" dirty="0" smtClean="0"/>
                        <a:t>         .value=50}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System.Int32{}</a:t>
                      </a:r>
                      <a:endParaRPr lang="zh-CN" altLang="en-US" sz="1800" dirty="0" smtClean="0"/>
                    </a:p>
                  </a:txBody>
                  <a:tcPr marL="91458" marR="91458" marT="45721" marB="45721"/>
                </a:tc>
              </a:tr>
              <a:tr h="11887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{.type=&gt;1</a:t>
                      </a:r>
                    </a:p>
                    <a:p>
                      <a:r>
                        <a:rPr lang="en-US" altLang="zh-CN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.data={.type=&gt;2</a:t>
                      </a:r>
                    </a:p>
                    <a:p>
                      <a:r>
                        <a:rPr lang="en-US" altLang="zh-CN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.value=</a:t>
                      </a:r>
                      <a:r>
                        <a:rPr lang="en-US" altLang="zh-CN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</a:t>
                      </a:r>
                      <a:r>
                        <a:rPr lang="en-US" altLang="zh-CN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}</a:t>
                      </a:r>
                    </a:p>
                    <a:p>
                      <a:r>
                        <a:rPr lang="en-US" altLang="zh-CN" sz="1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}</a:t>
                      </a:r>
                      <a:endParaRPr lang="zh-CN" altLang="en-US" sz="1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1" marB="45721"/>
                </a:tc>
              </a:tr>
              <a:tr h="45006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程序运行与内存小结</a:t>
            </a:r>
            <a:endParaRPr lang="zh-CN" altLang="en-US" dirty="0"/>
          </a:p>
        </p:txBody>
      </p:sp>
      <p:graphicFrame>
        <p:nvGraphicFramePr>
          <p:cNvPr id="3" name="图示 2"/>
          <p:cNvGraphicFramePr/>
          <p:nvPr/>
        </p:nvGraphicFramePr>
        <p:xfrm>
          <a:off x="611560" y="1340768"/>
          <a:ext cx="7620000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3E3DEC5-3B0D-4AC8-AFF6-E7468519E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03E3DEC5-3B0D-4AC8-AFF6-E7468519ED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C45043C-A625-4345-B363-6EBB38F42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graphicEl>
                                              <a:dgm id="{2C45043C-A625-4345-B363-6EBB38F42C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731299-2474-4053-A188-0F02155937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graphicEl>
                                              <a:dgm id="{6F731299-2474-4053-A188-0F02155937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CA197C9-612B-4C85-882C-40841736B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graphicEl>
                                              <a:dgm id="{FCA197C9-612B-4C85-882C-40841736B0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CB16B3-4B46-4CFA-ABE5-400A0DC541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graphicEl>
                                              <a:dgm id="{7BCB16B3-4B46-4CFA-ABE5-400A0DC541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BBE2C23-351C-4413-87E7-6705C03F82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graphicEl>
                                              <a:dgm id="{BBBE2C23-351C-4413-87E7-6705C03F82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代码示例</a:t>
            </a:r>
            <a:endParaRPr lang="zh-CN" altLang="en-US" dirty="0"/>
          </a:p>
        </p:txBody>
      </p:sp>
      <p:sp>
        <p:nvSpPr>
          <p:cNvPr id="37891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US" altLang="zh-CN" b="0" smtClean="0"/>
              <a:t>int</a:t>
            </a:r>
            <a:r>
              <a:rPr lang="zh-CN" altLang="en-US" b="0" smtClean="0"/>
              <a:t>变量赋值示例</a:t>
            </a:r>
            <a:r>
              <a:rPr lang="zh-CN" altLang="en-US" smtClean="0"/>
              <a:t> </a:t>
            </a:r>
            <a:endParaRPr lang="en-US" altLang="zh-CN" smtClean="0"/>
          </a:p>
          <a:p>
            <a:pPr>
              <a:buFontTx/>
              <a:buBlip>
                <a:blip r:embed="rId2"/>
              </a:buBlip>
            </a:pPr>
            <a:r>
              <a:rPr lang="en-US" altLang="zh-CN" smtClean="0"/>
              <a:t>c</a:t>
            </a:r>
            <a:r>
              <a:rPr lang="en-US" altLang="zh-CN" b="0" smtClean="0"/>
              <a:t>lass</a:t>
            </a:r>
            <a:r>
              <a:rPr lang="zh-CN" altLang="en-US" b="0" smtClean="0"/>
              <a:t>变量赋值示例</a:t>
            </a:r>
            <a:r>
              <a:rPr lang="zh-CN" altLang="en-US" smtClean="0"/>
              <a:t> </a:t>
            </a:r>
            <a:endParaRPr lang="en-US" altLang="zh-CN" smtClean="0"/>
          </a:p>
          <a:p>
            <a:pPr>
              <a:buFontTx/>
              <a:buBlip>
                <a:blip r:embed="rId2"/>
              </a:buBlip>
            </a:pPr>
            <a:r>
              <a:rPr lang="en-US" altLang="zh-CN" b="0" smtClean="0"/>
              <a:t>struct</a:t>
            </a:r>
            <a:r>
              <a:rPr lang="zh-CN" altLang="en-US" b="0" smtClean="0"/>
              <a:t>变量赋值示例</a:t>
            </a:r>
            <a:r>
              <a:rPr lang="zh-CN" altLang="en-US" smtClean="0"/>
              <a:t> </a:t>
            </a:r>
            <a:endParaRPr lang="en-US" altLang="zh-CN" smtClean="0"/>
          </a:p>
          <a:p>
            <a:pPr>
              <a:buFontTx/>
              <a:buBlip>
                <a:blip r:embed="rId2"/>
              </a:buBlip>
            </a:pPr>
            <a:r>
              <a:rPr lang="zh-CN" altLang="en-US" b="0" smtClean="0"/>
              <a:t>复合类型变量赋值示例</a:t>
            </a:r>
            <a:r>
              <a:rPr lang="zh-CN" altLang="en-US" smtClean="0"/>
              <a:t> </a:t>
            </a:r>
            <a:endParaRPr lang="en-US" altLang="zh-CN" smtClean="0"/>
          </a:p>
          <a:p>
            <a:pPr>
              <a:buFontTx/>
              <a:buBlip>
                <a:blip r:embed="rId2"/>
              </a:buBlip>
            </a:pPr>
            <a:r>
              <a:rPr lang="zh-CN" altLang="en-US" b="0" smtClean="0"/>
              <a:t>静态字段成员示例</a:t>
            </a:r>
            <a:r>
              <a:rPr lang="zh-CN" altLang="en-US" smtClean="0"/>
              <a:t>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785813" y="1458913"/>
            <a:ext cx="7572375" cy="1398587"/>
          </a:xfrm>
        </p:spPr>
        <p:txBody>
          <a:bodyPr/>
          <a:lstStyle/>
          <a:p>
            <a:pPr>
              <a:defRPr/>
            </a:pPr>
            <a:r>
              <a:rPr lang="zh-CN" altLang="en-US" dirty="0" smtClean="0"/>
              <a:t>数据类型转换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1714500" y="3571875"/>
            <a:ext cx="5643563" cy="1000125"/>
          </a:xfr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数据的三要素</a:t>
            </a:r>
            <a:endParaRPr lang="zh-CN" altLang="en-US" dirty="0"/>
          </a:p>
        </p:txBody>
      </p:sp>
      <p:graphicFrame>
        <p:nvGraphicFramePr>
          <p:cNvPr id="5" name="图示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云形标注 5"/>
          <p:cNvSpPr/>
          <p:nvPr/>
        </p:nvSpPr>
        <p:spPr>
          <a:xfrm>
            <a:off x="6227763" y="4797425"/>
            <a:ext cx="2160587" cy="935038"/>
          </a:xfrm>
          <a:prstGeom prst="cloudCallout">
            <a:avLst>
              <a:gd name="adj1" fmla="val -91045"/>
              <a:gd name="adj2" fmla="val -4564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dirty="0"/>
              <a:t>二进制值的解析方式</a:t>
            </a:r>
          </a:p>
        </p:txBody>
      </p:sp>
      <p:sp>
        <p:nvSpPr>
          <p:cNvPr id="7" name="云形标注 6"/>
          <p:cNvSpPr/>
          <p:nvPr/>
        </p:nvSpPr>
        <p:spPr>
          <a:xfrm>
            <a:off x="395288" y="1916113"/>
            <a:ext cx="2160587" cy="936625"/>
          </a:xfrm>
          <a:prstGeom prst="cloudCallout">
            <a:avLst>
              <a:gd name="adj1" fmla="val 70711"/>
              <a:gd name="adj2" fmla="val 4389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dirty="0"/>
              <a:t>代码中二进制值的指向</a:t>
            </a:r>
          </a:p>
        </p:txBody>
      </p:sp>
      <p:sp>
        <p:nvSpPr>
          <p:cNvPr id="8" name="云形标注 7"/>
          <p:cNvSpPr/>
          <p:nvPr/>
        </p:nvSpPr>
        <p:spPr>
          <a:xfrm>
            <a:off x="6443663" y="1484313"/>
            <a:ext cx="2160587" cy="936625"/>
          </a:xfrm>
          <a:prstGeom prst="cloudCallout">
            <a:avLst>
              <a:gd name="adj1" fmla="val -68873"/>
              <a:gd name="adj2" fmla="val 7064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dirty="0"/>
              <a:t>数据的二进制值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323850" y="4652963"/>
            <a:ext cx="1944688" cy="93662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CN" altLang="en-US" sz="2000" dirty="0"/>
              <a:t>强数据类型的编程语言：</a:t>
            </a:r>
            <a:endParaRPr lang="en-US" altLang="zh-CN" sz="2000" dirty="0"/>
          </a:p>
          <a:p>
            <a:pPr algn="ctr">
              <a:defRPr/>
            </a:pPr>
            <a:r>
              <a:rPr lang="zh-CN" altLang="en-US" sz="2000" b="1" dirty="0">
                <a:solidFill>
                  <a:srgbClr val="C00000"/>
                </a:solidFill>
              </a:rPr>
              <a:t>关系不变</a:t>
            </a:r>
          </a:p>
        </p:txBody>
      </p:sp>
      <p:sp>
        <p:nvSpPr>
          <p:cNvPr id="38" name="空心弧 37"/>
          <p:cNvSpPr/>
          <p:nvPr/>
        </p:nvSpPr>
        <p:spPr>
          <a:xfrm rot="14787095">
            <a:off x="2106613" y="4143375"/>
            <a:ext cx="1441450" cy="863600"/>
          </a:xfrm>
          <a:prstGeom prst="blockArc">
            <a:avLst>
              <a:gd name="adj1" fmla="val 10768728"/>
              <a:gd name="adj2" fmla="val 378816"/>
              <a:gd name="adj3" fmla="val 1072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数据类型转换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5288" y="2060575"/>
            <a:ext cx="2571750" cy="1816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 dirty="0" err="1">
                <a:solidFill>
                  <a:schemeClr val="accent5">
                    <a:lumMod val="75000"/>
                  </a:schemeClr>
                </a:solidFill>
              </a:rPr>
              <a:t>TypeA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     y;</a:t>
            </a:r>
          </a:p>
          <a:p>
            <a:pPr>
              <a:defRPr/>
            </a:pPr>
            <a:r>
              <a:rPr lang="en-US" altLang="zh-CN" sz="2800" b="1" dirty="0" err="1">
                <a:solidFill>
                  <a:schemeClr val="accent5">
                    <a:lumMod val="75000"/>
                  </a:schemeClr>
                </a:solidFill>
              </a:rPr>
              <a:t>TypeB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     X;</a:t>
            </a:r>
          </a:p>
          <a:p>
            <a:pPr>
              <a:defRPr/>
            </a:pPr>
            <a:endParaRPr lang="en-US" altLang="zh-CN" sz="2800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x    =  (</a:t>
            </a:r>
            <a:r>
              <a:rPr lang="en-US" altLang="zh-CN" sz="2800" b="1" dirty="0" err="1">
                <a:solidFill>
                  <a:schemeClr val="accent5">
                    <a:lumMod val="75000"/>
                  </a:schemeClr>
                </a:solidFill>
              </a:rPr>
              <a:t>TypeB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)   y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左大括号 6"/>
          <p:cNvSpPr/>
          <p:nvPr/>
        </p:nvSpPr>
        <p:spPr>
          <a:xfrm>
            <a:off x="3203575" y="1916113"/>
            <a:ext cx="647700" cy="25209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graphicFrame>
        <p:nvGraphicFramePr>
          <p:cNvPr id="8" name="图示 7"/>
          <p:cNvGraphicFramePr/>
          <p:nvPr/>
        </p:nvGraphicFramePr>
        <p:xfrm>
          <a:off x="4283968" y="908720"/>
          <a:ext cx="468052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785813" y="1458913"/>
            <a:ext cx="7572375" cy="1398587"/>
          </a:xfrm>
        </p:spPr>
        <p:txBody>
          <a:bodyPr/>
          <a:lstStyle/>
          <a:p>
            <a:pPr>
              <a:defRPr/>
            </a:pPr>
            <a:r>
              <a:rPr lang="zh-CN" altLang="en-US" dirty="0" smtClean="0"/>
              <a:t>数组和集合</a:t>
            </a:r>
            <a:endParaRPr lang="zh-CN" altLang="en-US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1714500" y="3571875"/>
            <a:ext cx="5643563" cy="1000125"/>
          </a:xfrm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数组示例</a:t>
            </a:r>
            <a:endParaRPr lang="zh-CN" altLang="en-US" dirty="0"/>
          </a:p>
        </p:txBody>
      </p:sp>
      <p:sp>
        <p:nvSpPr>
          <p:cNvPr id="43011" name="矩形 3"/>
          <p:cNvSpPr>
            <a:spLocks noChangeArrowheads="1"/>
          </p:cNvSpPr>
          <p:nvPr/>
        </p:nvSpPr>
        <p:spPr bwMode="auto">
          <a:xfrm>
            <a:off x="323850" y="981075"/>
            <a:ext cx="4572000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FF"/>
                </a:solidFill>
              </a:rPr>
              <a:t>class </a:t>
            </a:r>
            <a:r>
              <a:rPr lang="en-US" altLang="zh-CN">
                <a:solidFill>
                  <a:srgbClr val="2B91AF"/>
                </a:solidFill>
              </a:rPr>
              <a:t>Demo</a:t>
            </a:r>
          </a:p>
          <a:p>
            <a:r>
              <a:rPr lang="en-US" altLang="zh-CN"/>
              <a:t>{</a:t>
            </a:r>
          </a:p>
          <a:p>
            <a:r>
              <a:rPr lang="en-US" altLang="zh-CN">
                <a:solidFill>
                  <a:srgbClr val="2B91AF"/>
                </a:solidFill>
              </a:rPr>
              <a:t>    </a:t>
            </a:r>
            <a:r>
              <a:rPr lang="en-US" altLang="zh-CN">
                <a:solidFill>
                  <a:srgbClr val="0000FF"/>
                </a:solidFill>
              </a:rPr>
              <a:t>public static void </a:t>
            </a:r>
            <a:r>
              <a:rPr lang="en-US" altLang="zh-CN"/>
              <a:t>Main()</a:t>
            </a:r>
          </a:p>
          <a:p>
            <a:r>
              <a:rPr lang="zh-CN" altLang="en-US"/>
              <a:t>    </a:t>
            </a:r>
            <a:r>
              <a:rPr lang="en-US" altLang="zh-CN"/>
              <a:t>{</a:t>
            </a:r>
          </a:p>
          <a:p>
            <a:r>
              <a:rPr lang="en-US" altLang="zh-CN">
                <a:solidFill>
                  <a:srgbClr val="0000FF"/>
                </a:solidFill>
              </a:rPr>
              <a:t>        int</a:t>
            </a:r>
            <a:r>
              <a:rPr lang="en-US" altLang="zh-CN"/>
              <a:t>[] arr;</a:t>
            </a:r>
          </a:p>
          <a:p>
            <a:endParaRPr lang="zh-CN" altLang="en-US"/>
          </a:p>
          <a:p>
            <a:r>
              <a:rPr lang="en-US" altLang="zh-CN">
                <a:solidFill>
                  <a:srgbClr val="0000FF"/>
                </a:solidFill>
              </a:rPr>
              <a:t>        </a:t>
            </a:r>
            <a:r>
              <a:rPr lang="en-US" altLang="zh-CN"/>
              <a:t>arr =</a:t>
            </a:r>
            <a:r>
              <a:rPr lang="en-US" altLang="zh-CN">
                <a:solidFill>
                  <a:srgbClr val="0000FF"/>
                </a:solidFill>
              </a:rPr>
              <a:t> new int</a:t>
            </a:r>
            <a:r>
              <a:rPr lang="en-US" altLang="zh-CN"/>
              <a:t>[2];</a:t>
            </a:r>
          </a:p>
          <a:p>
            <a:r>
              <a:rPr lang="en-US" altLang="zh-CN">
                <a:solidFill>
                  <a:srgbClr val="0000FF"/>
                </a:solidFill>
              </a:rPr>
              <a:t>        </a:t>
            </a:r>
            <a:r>
              <a:rPr lang="en-US" altLang="zh-CN"/>
              <a:t>arr[0] = 10;</a:t>
            </a:r>
          </a:p>
          <a:p>
            <a:r>
              <a:rPr lang="en-US" altLang="zh-CN"/>
              <a:t>        </a:t>
            </a:r>
            <a:r>
              <a:rPr lang="en-US" altLang="zh-CN">
                <a:solidFill>
                  <a:srgbClr val="0000FF"/>
                </a:solidFill>
              </a:rPr>
              <a:t>int</a:t>
            </a:r>
            <a:r>
              <a:rPr lang="en-US" altLang="zh-CN"/>
              <a:t> i = arr[1];</a:t>
            </a:r>
          </a:p>
          <a:p>
            <a:r>
              <a:rPr lang="zh-CN" altLang="en-US"/>
              <a:t>    </a:t>
            </a:r>
            <a:r>
              <a:rPr lang="en-US" altLang="zh-CN"/>
              <a:t>}</a:t>
            </a:r>
          </a:p>
          <a:p>
            <a:r>
              <a:rPr lang="en-US" altLang="zh-CN"/>
              <a:t>}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数组示例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6004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int</a:t>
                      </a:r>
                      <a:r>
                        <a:rPr lang="en-US" altLang="zh-CN" sz="1800" dirty="0" smtClean="0"/>
                        <a:t>[] </a:t>
                      </a:r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 = new </a:t>
                      </a:r>
                      <a:r>
                        <a:rPr lang="en-US" altLang="zh-CN" sz="1800" dirty="0" err="1" smtClean="0"/>
                        <a:t>int</a:t>
                      </a:r>
                      <a:r>
                        <a:rPr lang="en-US" altLang="zh-CN" sz="1800" dirty="0" smtClean="0"/>
                        <a:t>[2];</a:t>
                      </a: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[0] = 10;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int</a:t>
                      </a:r>
                      <a:r>
                        <a:rPr lang="en-US" altLang="zh-CN" sz="1800" dirty="0" smtClean="0"/>
                        <a:t> </a:t>
                      </a: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= </a:t>
                      </a:r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[1];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360045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4064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程序运行与内存划分</a:t>
            </a:r>
            <a:endParaRPr lang="zh-CN" altLang="en-US" dirty="0"/>
          </a:p>
        </p:txBody>
      </p:sp>
      <p:graphicFrame>
        <p:nvGraphicFramePr>
          <p:cNvPr id="5" name="图示 4"/>
          <p:cNvGraphicFramePr/>
          <p:nvPr/>
        </p:nvGraphicFramePr>
        <p:xfrm>
          <a:off x="923764" y="1988840"/>
          <a:ext cx="7296472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00113" y="1268413"/>
            <a:ext cx="3070225" cy="523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数组示例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6004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int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[] </a:t>
                      </a: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arr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;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 = new </a:t>
                      </a:r>
                      <a:r>
                        <a:rPr lang="en-US" altLang="zh-CN" sz="1800" dirty="0" err="1" smtClean="0"/>
                        <a:t>int</a:t>
                      </a:r>
                      <a:r>
                        <a:rPr lang="en-US" altLang="zh-CN" sz="1800" dirty="0" smtClean="0"/>
                        <a:t>[2];</a:t>
                      </a: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[0] = 10;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int</a:t>
                      </a:r>
                      <a:r>
                        <a:rPr lang="en-US" altLang="zh-CN" sz="1800" dirty="0" smtClean="0"/>
                        <a:t> </a:t>
                      </a: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= </a:t>
                      </a:r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[1];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360045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=&gt;null</a:t>
                      </a:r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4064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System.Int32 {}</a:t>
                      </a:r>
                      <a:endParaRPr lang="zh-CN" altLang="en-US" sz="1800" dirty="0" smtClean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System.Int32 []{}</a:t>
                      </a:r>
                      <a:endParaRPr lang="zh-CN" altLang="en-US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数组示例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6004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[]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arr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arr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= new </a:t>
                      </a: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int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[2];</a:t>
                      </a: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[0] = 10;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int</a:t>
                      </a:r>
                      <a:r>
                        <a:rPr lang="en-US" altLang="zh-CN" sz="1800" dirty="0" smtClean="0"/>
                        <a:t> </a:t>
                      </a: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= </a:t>
                      </a:r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[1];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360045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=&gt;3</a:t>
                      </a:r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5351464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2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15" marB="45715"/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System.Int32 {}</a:t>
                      </a:r>
                      <a:endParaRPr lang="zh-CN" altLang="en-US" sz="1800" dirty="0" smtClean="0"/>
                    </a:p>
                  </a:txBody>
                  <a:tcPr marL="91458" marR="91458" marT="45715" marB="45715"/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[]{}</a:t>
                      </a:r>
                      <a:endParaRPr lang="zh-CN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5" marB="45715"/>
                </a:tc>
              </a:tr>
              <a:tr h="173716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{.type=&gt;2</a:t>
                      </a:r>
                    </a:p>
                    <a:p>
                      <a:r>
                        <a:rPr lang="en-US" altLang="zh-CN" sz="1800" dirty="0" smtClean="0"/>
                        <a:t>.[0]={.type=&gt;1</a:t>
                      </a:r>
                    </a:p>
                    <a:p>
                      <a:r>
                        <a:rPr lang="en-US" altLang="zh-CN" sz="1800" dirty="0" smtClean="0"/>
                        <a:t>      .value=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altLang="zh-CN" sz="1800" dirty="0" smtClean="0"/>
                        <a:t>}</a:t>
                      </a:r>
                    </a:p>
                    <a:p>
                      <a:r>
                        <a:rPr lang="en-US" altLang="zh-CN" sz="1800" dirty="0" smtClean="0"/>
                        <a:t>.[1] ={.type=&gt;1</a:t>
                      </a:r>
                    </a:p>
                    <a:p>
                      <a:r>
                        <a:rPr lang="en-US" altLang="zh-CN" sz="1800" dirty="0" smtClean="0"/>
                        <a:t>      .value=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altLang="zh-CN" sz="1800" dirty="0" smtClean="0"/>
                        <a:t>}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 smtClean="0"/>
                    </a:p>
                  </a:txBody>
                  <a:tcPr marL="91458" marR="91458" marT="45715" marB="45715"/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5" marB="45715"/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5" marB="45715"/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5" marB="45715"/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5" marB="45715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数组示例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6004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[]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arr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arr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= new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[2];</a:t>
                      </a: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arr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[0] = 10;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int</a:t>
                      </a:r>
                      <a:r>
                        <a:rPr lang="en-US" altLang="zh-CN" sz="1800" dirty="0" smtClean="0"/>
                        <a:t> </a:t>
                      </a: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= </a:t>
                      </a:r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[1];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360045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=&gt;3</a:t>
                      </a:r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5351464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2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15" marB="45715"/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System.Int32 {}</a:t>
                      </a:r>
                      <a:endParaRPr lang="zh-CN" altLang="en-US" sz="1800" dirty="0" smtClean="0"/>
                    </a:p>
                  </a:txBody>
                  <a:tcPr marL="91458" marR="91458" marT="45715" marB="45715"/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[]{}</a:t>
                      </a:r>
                      <a:endParaRPr lang="zh-CN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5" marB="45715"/>
                </a:tc>
              </a:tr>
              <a:tr h="173716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{.type=&gt;2</a:t>
                      </a:r>
                    </a:p>
                    <a:p>
                      <a:r>
                        <a:rPr lang="en-US" altLang="zh-CN" sz="1800" dirty="0" smtClean="0"/>
                        <a:t>.[0]={.type=&gt;1</a:t>
                      </a:r>
                    </a:p>
                    <a:p>
                      <a:r>
                        <a:rPr lang="en-US" altLang="zh-CN" sz="1800" dirty="0" smtClean="0"/>
                        <a:t>      .value=</a:t>
                      </a: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altLang="zh-CN" sz="1800" dirty="0" smtClean="0"/>
                        <a:t>}</a:t>
                      </a:r>
                    </a:p>
                    <a:p>
                      <a:r>
                        <a:rPr lang="en-US" altLang="zh-CN" sz="1800" dirty="0" smtClean="0"/>
                        <a:t>.[1] ={.type=&gt;1</a:t>
                      </a:r>
                    </a:p>
                    <a:p>
                      <a:r>
                        <a:rPr lang="en-US" altLang="zh-CN" sz="1800" dirty="0" smtClean="0"/>
                        <a:t>      .value=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altLang="zh-CN" sz="1800" dirty="0" smtClean="0"/>
                        <a:t>}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 smtClean="0"/>
                    </a:p>
                  </a:txBody>
                  <a:tcPr marL="91458" marR="91458" marT="45715" marB="45715"/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5" marB="45715"/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5" marB="45715"/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5" marB="45715"/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5" marB="45715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数组示例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6004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[]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arr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arr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= new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[2];</a:t>
                      </a: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arr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[0] = 10;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int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= </a:t>
                      </a: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arr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[1];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4338637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=&gt;3</a:t>
                      </a:r>
                      <a:endParaRPr lang="zh-CN" altLang="en-US" sz="1800" dirty="0"/>
                    </a:p>
                  </a:txBody>
                  <a:tcPr marL="91405" marR="91405" marT="45715" marB="45715"/>
                </a:tc>
              </a:tr>
              <a:tr h="118860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={</a:t>
                      </a:r>
                    </a:p>
                    <a:p>
                      <a:r>
                        <a:rPr lang="en-US" altLang="zh-CN" sz="1800" dirty="0" smtClean="0"/>
                        <a:t>.type=1</a:t>
                      </a:r>
                    </a:p>
                    <a:p>
                      <a:r>
                        <a:rPr lang="en-US" altLang="zh-CN" sz="1800" dirty="0" smtClean="0"/>
                        <a:t>.value=0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5" marB="45715"/>
                </a:tc>
              </a:tr>
              <a:tr h="450005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15" marB="45715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15" marB="45715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5351464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2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15" marB="45715"/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System.Int32 {}</a:t>
                      </a:r>
                      <a:endParaRPr lang="zh-CN" altLang="en-US" sz="1800" dirty="0" smtClean="0"/>
                    </a:p>
                  </a:txBody>
                  <a:tcPr marL="91458" marR="91458" marT="45715" marB="45715"/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[]{}</a:t>
                      </a:r>
                      <a:endParaRPr lang="zh-CN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5" marB="45715"/>
                </a:tc>
              </a:tr>
              <a:tr h="173716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{.type=&gt;2</a:t>
                      </a:r>
                    </a:p>
                    <a:p>
                      <a:r>
                        <a:rPr lang="en-US" altLang="zh-CN" sz="1800" dirty="0" smtClean="0"/>
                        <a:t>.[0]={.type=&gt;1</a:t>
                      </a:r>
                    </a:p>
                    <a:p>
                      <a:r>
                        <a:rPr lang="en-US" altLang="zh-CN" sz="1800" dirty="0" smtClean="0"/>
                        <a:t>      .value=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altLang="zh-CN" sz="1800" dirty="0" smtClean="0"/>
                        <a:t>}</a:t>
                      </a:r>
                    </a:p>
                    <a:p>
                      <a:r>
                        <a:rPr lang="en-US" altLang="zh-CN" sz="1800" dirty="0" smtClean="0"/>
                        <a:t>.[1] ={.type=&gt;1</a:t>
                      </a:r>
                    </a:p>
                    <a:p>
                      <a:r>
                        <a:rPr lang="en-US" altLang="zh-CN" sz="1800" dirty="0" smtClean="0"/>
                        <a:t>      .value=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altLang="zh-CN" sz="1800" dirty="0" smtClean="0"/>
                        <a:t>}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 smtClean="0"/>
                    </a:p>
                  </a:txBody>
                  <a:tcPr marL="91458" marR="91458" marT="45715" marB="45715"/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5" marB="45715"/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5" marB="45715"/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5" marB="45715"/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5" marB="45715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数组示例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5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6004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[]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arr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arr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= new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[2];</a:t>
                      </a: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arr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[0] = 10;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arr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[1];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}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5856" y="2204864"/>
          <a:ext cx="2736304" cy="433907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351"/>
                <a:gridCol w="2149953"/>
              </a:tblGrid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0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trike="sngStrike" dirty="0" err="1" smtClean="0"/>
                        <a:t>arr</a:t>
                      </a:r>
                      <a:r>
                        <a:rPr lang="en-US" altLang="zh-CN" strike="sngStrike" dirty="0" smtClean="0"/>
                        <a:t>=&gt;3</a:t>
                      </a:r>
                      <a:endParaRPr lang="zh-CN" altLang="en-US" strike="sngStrike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trike="sngStrike" dirty="0" err="1" smtClean="0"/>
                        <a:t>i</a:t>
                      </a:r>
                      <a:r>
                        <a:rPr lang="en-US" altLang="zh-CN" strike="sngStrike" dirty="0" smtClean="0"/>
                        <a:t>={</a:t>
                      </a:r>
                    </a:p>
                    <a:p>
                      <a:r>
                        <a:rPr lang="en-US" altLang="zh-CN" strike="sngStrike" dirty="0" smtClean="0"/>
                        <a:t>.type=1</a:t>
                      </a:r>
                    </a:p>
                    <a:p>
                      <a:r>
                        <a:rPr lang="en-US" altLang="zh-CN" strike="sngStrike" dirty="0" smtClean="0"/>
                        <a:t>.value=0</a:t>
                      </a:r>
                    </a:p>
                    <a:p>
                      <a:r>
                        <a:rPr lang="en-US" altLang="zh-CN" strike="sngStrike" dirty="0" smtClean="0"/>
                        <a:t>}</a:t>
                      </a:r>
                      <a:endParaRPr lang="zh-CN" altLang="en-US" strike="sngStrike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2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3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4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5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6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45005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7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5351464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29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15" marB="45715"/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System.Int32 {}</a:t>
                      </a:r>
                      <a:endParaRPr lang="zh-CN" altLang="en-US" sz="1800" dirty="0" smtClean="0"/>
                    </a:p>
                  </a:txBody>
                  <a:tcPr marL="91458" marR="91458" marT="45715" marB="45715"/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[]{}</a:t>
                      </a:r>
                      <a:endParaRPr lang="zh-CN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5" marB="45715"/>
                </a:tc>
              </a:tr>
              <a:tr h="173716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{.type=&gt;2</a:t>
                      </a:r>
                    </a:p>
                    <a:p>
                      <a:r>
                        <a:rPr lang="en-US" altLang="zh-CN" sz="1800" dirty="0" smtClean="0"/>
                        <a:t>.[0]={.type=&gt;1</a:t>
                      </a:r>
                    </a:p>
                    <a:p>
                      <a:r>
                        <a:rPr lang="en-US" altLang="zh-CN" sz="1800" dirty="0" smtClean="0"/>
                        <a:t>      .value=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altLang="zh-CN" sz="1800" dirty="0" smtClean="0"/>
                        <a:t>}</a:t>
                      </a:r>
                    </a:p>
                    <a:p>
                      <a:r>
                        <a:rPr lang="en-US" altLang="zh-CN" sz="1800" dirty="0" smtClean="0"/>
                        <a:t>.[1] ={.type=&gt;1</a:t>
                      </a:r>
                    </a:p>
                    <a:p>
                      <a:r>
                        <a:rPr lang="en-US" altLang="zh-CN" sz="1800" dirty="0" smtClean="0"/>
                        <a:t>      .value=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altLang="zh-CN" sz="1800" dirty="0" smtClean="0"/>
                        <a:t>}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 smtClean="0"/>
                    </a:p>
                  </a:txBody>
                  <a:tcPr marL="91458" marR="91458" marT="45715" marB="45715"/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5" marB="45715"/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5" marB="45715"/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5" marB="45715"/>
                </a:tc>
              </a:tr>
              <a:tr h="45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15" marB="45715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5" marB="45715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交错数组示例</a:t>
            </a:r>
            <a:endParaRPr lang="zh-CN" altLang="en-US" dirty="0"/>
          </a:p>
        </p:txBody>
      </p:sp>
      <p:sp>
        <p:nvSpPr>
          <p:cNvPr id="50179" name="矩形 3"/>
          <p:cNvSpPr>
            <a:spLocks noChangeArrowheads="1"/>
          </p:cNvSpPr>
          <p:nvPr/>
        </p:nvSpPr>
        <p:spPr bwMode="auto">
          <a:xfrm>
            <a:off x="323850" y="981075"/>
            <a:ext cx="4572000" cy="313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FF"/>
                </a:solidFill>
              </a:rPr>
              <a:t>class </a:t>
            </a:r>
            <a:r>
              <a:rPr lang="en-US" altLang="zh-CN">
                <a:solidFill>
                  <a:srgbClr val="2B91AF"/>
                </a:solidFill>
              </a:rPr>
              <a:t>Demo</a:t>
            </a:r>
          </a:p>
          <a:p>
            <a:r>
              <a:rPr lang="en-US" altLang="zh-CN"/>
              <a:t>{</a:t>
            </a:r>
          </a:p>
          <a:p>
            <a:r>
              <a:rPr lang="en-US" altLang="zh-CN">
                <a:solidFill>
                  <a:srgbClr val="2B91AF"/>
                </a:solidFill>
              </a:rPr>
              <a:t>    </a:t>
            </a:r>
            <a:r>
              <a:rPr lang="en-US" altLang="zh-CN">
                <a:solidFill>
                  <a:srgbClr val="0000FF"/>
                </a:solidFill>
              </a:rPr>
              <a:t>public static void </a:t>
            </a:r>
            <a:r>
              <a:rPr lang="en-US" altLang="zh-CN"/>
              <a:t>Main()</a:t>
            </a:r>
          </a:p>
          <a:p>
            <a:r>
              <a:rPr lang="zh-CN" altLang="en-US"/>
              <a:t>    </a:t>
            </a:r>
            <a:r>
              <a:rPr lang="en-US" altLang="zh-CN"/>
              <a:t>{</a:t>
            </a:r>
          </a:p>
          <a:p>
            <a:r>
              <a:rPr lang="en-US" altLang="zh-CN">
                <a:solidFill>
                  <a:srgbClr val="0000FF"/>
                </a:solidFill>
              </a:rPr>
              <a:t>        int</a:t>
            </a:r>
            <a:r>
              <a:rPr lang="en-US" altLang="zh-CN"/>
              <a:t>[][] arr;</a:t>
            </a:r>
          </a:p>
          <a:p>
            <a:endParaRPr lang="zh-CN" altLang="en-US"/>
          </a:p>
          <a:p>
            <a:r>
              <a:rPr lang="en-US" altLang="zh-CN">
                <a:solidFill>
                  <a:srgbClr val="0000FF"/>
                </a:solidFill>
              </a:rPr>
              <a:t>        </a:t>
            </a:r>
            <a:r>
              <a:rPr lang="en-US" altLang="zh-CN"/>
              <a:t>arr =</a:t>
            </a:r>
            <a:r>
              <a:rPr lang="en-US" altLang="zh-CN">
                <a:solidFill>
                  <a:srgbClr val="0000FF"/>
                </a:solidFill>
              </a:rPr>
              <a:t> new int</a:t>
            </a:r>
            <a:r>
              <a:rPr lang="en-US" altLang="zh-CN"/>
              <a:t>[2][];</a:t>
            </a:r>
          </a:p>
          <a:p>
            <a:r>
              <a:rPr lang="en-US" altLang="zh-CN">
                <a:solidFill>
                  <a:srgbClr val="0000FF"/>
                </a:solidFill>
              </a:rPr>
              <a:t>        </a:t>
            </a:r>
            <a:r>
              <a:rPr lang="en-US" altLang="zh-CN"/>
              <a:t>arr[0] = </a:t>
            </a:r>
            <a:r>
              <a:rPr lang="en-US" altLang="zh-CN">
                <a:solidFill>
                  <a:srgbClr val="0000FF"/>
                </a:solidFill>
              </a:rPr>
              <a:t>new int</a:t>
            </a:r>
            <a:r>
              <a:rPr lang="en-US" altLang="zh-CN"/>
              <a:t>[1];</a:t>
            </a:r>
          </a:p>
          <a:p>
            <a:r>
              <a:rPr lang="en-US" altLang="zh-CN"/>
              <a:t>        </a:t>
            </a:r>
            <a:r>
              <a:rPr lang="en-US" altLang="zh-CN">
                <a:solidFill>
                  <a:srgbClr val="0000FF"/>
                </a:solidFill>
              </a:rPr>
              <a:t>int</a:t>
            </a:r>
            <a:r>
              <a:rPr lang="en-US" altLang="zh-CN"/>
              <a:t> i = arr[1][0];</a:t>
            </a:r>
          </a:p>
          <a:p>
            <a:r>
              <a:rPr lang="zh-CN" altLang="en-US"/>
              <a:t>    </a:t>
            </a:r>
            <a:r>
              <a:rPr lang="en-US" altLang="zh-CN"/>
              <a:t>}</a:t>
            </a:r>
          </a:p>
          <a:p>
            <a:r>
              <a:rPr lang="en-US" altLang="zh-CN"/>
              <a:t>}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交错数组示例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6004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int</a:t>
                      </a:r>
                      <a:r>
                        <a:rPr lang="en-US" altLang="zh-CN" sz="1800" dirty="0" smtClean="0"/>
                        <a:t>[][] </a:t>
                      </a:r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 = new </a:t>
                      </a:r>
                      <a:r>
                        <a:rPr lang="en-US" altLang="zh-CN" sz="1800" dirty="0" err="1" smtClean="0"/>
                        <a:t>int</a:t>
                      </a:r>
                      <a:r>
                        <a:rPr lang="en-US" altLang="zh-CN" sz="1800" dirty="0" smtClean="0"/>
                        <a:t>[2][];</a:t>
                      </a: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[0] = new </a:t>
                      </a:r>
                      <a:r>
                        <a:rPr lang="en-US" altLang="zh-CN" sz="1800" dirty="0" err="1" smtClean="0"/>
                        <a:t>int</a:t>
                      </a:r>
                      <a:r>
                        <a:rPr lang="en-US" altLang="zh-CN" sz="1800" dirty="0" smtClean="0"/>
                        <a:t>[1];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int</a:t>
                      </a:r>
                      <a:r>
                        <a:rPr lang="en-US" altLang="zh-CN" sz="1800" dirty="0" smtClean="0"/>
                        <a:t> </a:t>
                      </a: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= </a:t>
                      </a:r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[1][0];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360045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4064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交错数组示例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6004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int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[][] </a:t>
                      </a: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arr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;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 = new </a:t>
                      </a:r>
                      <a:r>
                        <a:rPr lang="en-US" altLang="zh-CN" sz="1800" dirty="0" err="1" smtClean="0"/>
                        <a:t>int</a:t>
                      </a:r>
                      <a:r>
                        <a:rPr lang="en-US" altLang="zh-CN" sz="1800" dirty="0" smtClean="0"/>
                        <a:t>[2][];</a:t>
                      </a: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[0] = new </a:t>
                      </a:r>
                      <a:r>
                        <a:rPr lang="en-US" altLang="zh-CN" sz="1800" dirty="0" err="1" smtClean="0"/>
                        <a:t>int</a:t>
                      </a:r>
                      <a:r>
                        <a:rPr lang="en-US" altLang="zh-CN" sz="1800" dirty="0" smtClean="0"/>
                        <a:t>[1];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int</a:t>
                      </a:r>
                      <a:r>
                        <a:rPr lang="en-US" altLang="zh-CN" sz="1800" dirty="0" smtClean="0"/>
                        <a:t> </a:t>
                      </a: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= </a:t>
                      </a:r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[1][0];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360045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=&gt;null</a:t>
                      </a:r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40640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System.Int32 {}</a:t>
                      </a:r>
                      <a:endParaRPr lang="zh-CN" altLang="en-US" sz="1800" dirty="0" smtClean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System.Int32 []{}</a:t>
                      </a:r>
                      <a:endParaRPr lang="zh-CN" altLang="en-US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System.Int32 [][]{}</a:t>
                      </a:r>
                      <a:endParaRPr lang="zh-CN" altLang="en-US" sz="18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交错数组示例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6004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[][]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arr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arr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= new </a:t>
                      </a: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int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[2][];</a:t>
                      </a: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[0] = new </a:t>
                      </a:r>
                      <a:r>
                        <a:rPr lang="en-US" altLang="zh-CN" sz="1800" dirty="0" err="1" smtClean="0"/>
                        <a:t>int</a:t>
                      </a:r>
                      <a:r>
                        <a:rPr lang="en-US" altLang="zh-CN" sz="1800" dirty="0" smtClean="0"/>
                        <a:t>[1];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int</a:t>
                      </a:r>
                      <a:r>
                        <a:rPr lang="en-US" altLang="zh-CN" sz="1800" dirty="0" smtClean="0"/>
                        <a:t> </a:t>
                      </a: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= </a:t>
                      </a:r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[1][0];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360045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=&gt;4</a:t>
                      </a:r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4803775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46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System.Int32 {}</a:t>
                      </a:r>
                      <a:endParaRPr lang="zh-CN" altLang="en-US" sz="1800" dirty="0" smtClean="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[]{}</a:t>
                      </a:r>
                      <a:endParaRPr lang="zh-CN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[][]{}</a:t>
                      </a:r>
                      <a:endParaRPr lang="zh-CN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3" marB="45723"/>
                </a:tc>
              </a:tr>
              <a:tr h="118880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{.type=&gt;3</a:t>
                      </a:r>
                    </a:p>
                    <a:p>
                      <a:r>
                        <a:rPr lang="en-US" altLang="zh-CN" sz="1800" dirty="0" smtClean="0"/>
                        <a:t>.[0]=&gt;null</a:t>
                      </a:r>
                    </a:p>
                    <a:p>
                      <a:r>
                        <a:rPr lang="en-US" altLang="zh-CN" sz="1800" dirty="0" smtClean="0"/>
                        <a:t>.[1] =&gt;null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3" marB="45723"/>
                </a:tc>
              </a:tr>
              <a:tr h="4500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23" marB="45723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3" marB="45723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交错数组示例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60045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[][]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arr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;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arr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 = new </a:t>
                      </a:r>
                      <a:r>
                        <a:rPr lang="en-US" altLang="zh-CN" sz="1800" dirty="0" err="1" smtClean="0">
                          <a:solidFill>
                            <a:schemeClr val="tx1"/>
                          </a:solidFill>
                        </a:rPr>
                        <a:t>int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[2][];</a:t>
                      </a: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>
                          <a:solidFill>
                            <a:srgbClr val="FF0000"/>
                          </a:solidFill>
                        </a:rPr>
                        <a:t>arr</a:t>
                      </a: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[0] = new </a:t>
                      </a:r>
                      <a:r>
                        <a:rPr lang="en-US" altLang="zh-CN" sz="1800" dirty="0" err="1" smtClean="0">
                          <a:solidFill>
                            <a:srgbClr val="FF0000"/>
                          </a:solidFill>
                        </a:rPr>
                        <a:t>int</a:t>
                      </a: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[1];</a:t>
                      </a:r>
                      <a:endParaRPr lang="zh-CN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int</a:t>
                      </a:r>
                      <a:r>
                        <a:rPr lang="en-US" altLang="zh-CN" sz="1800" dirty="0" smtClean="0"/>
                        <a:t> </a:t>
                      </a: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= </a:t>
                      </a:r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[1][0];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360045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err="1" smtClean="0"/>
                        <a:t>arr</a:t>
                      </a:r>
                      <a:r>
                        <a:rPr lang="en-US" altLang="zh-CN" sz="1800" dirty="0" smtClean="0"/>
                        <a:t>=&gt;4</a:t>
                      </a:r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5541965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37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9" marB="45719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19" marB="45719"/>
                </a:tc>
              </a:tr>
              <a:tr h="4500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System.Int32 {}</a:t>
                      </a:r>
                      <a:endParaRPr lang="zh-CN" altLang="en-US" sz="1800" dirty="0" smtClean="0"/>
                    </a:p>
                  </a:txBody>
                  <a:tcPr marL="91458" marR="91458" marT="45719" marB="45719"/>
                </a:tc>
              </a:tr>
              <a:tr h="4500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[]{}</a:t>
                      </a:r>
                      <a:endParaRPr lang="zh-CN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9" marB="45719"/>
                </a:tc>
              </a:tr>
              <a:tr h="4500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9" marB="4571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System.Int32 [][]{}</a:t>
                      </a:r>
                      <a:endParaRPr lang="zh-CN" alt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19" marB="45719"/>
                </a:tc>
              </a:tr>
              <a:tr h="118869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9" marB="45719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{.type=&gt;3</a:t>
                      </a:r>
                    </a:p>
                    <a:p>
                      <a:r>
                        <a:rPr lang="en-US" altLang="zh-CN" sz="1800" dirty="0" smtClean="0"/>
                        <a:t>.[0]=&gt;</a:t>
                      </a: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  <a:p>
                      <a:r>
                        <a:rPr lang="en-US" altLang="zh-CN" sz="1800" dirty="0" smtClean="0"/>
                        <a:t>.[1] =&gt;null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19" marB="45719"/>
                </a:tc>
              </a:tr>
              <a:tr h="118869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19" marB="45719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{.type=&gt;2</a:t>
                      </a:r>
                    </a:p>
                    <a:p>
                      <a:r>
                        <a:rPr lang="en-US" altLang="zh-CN" sz="1800" dirty="0" smtClean="0"/>
                        <a:t>.[0]={.type=&gt;1</a:t>
                      </a:r>
                    </a:p>
                    <a:p>
                      <a:r>
                        <a:rPr lang="en-US" altLang="zh-CN" sz="1800" dirty="0" smtClean="0"/>
                        <a:t>      .value=</a:t>
                      </a:r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altLang="zh-CN" sz="1800" dirty="0" smtClean="0"/>
                        <a:t>}</a:t>
                      </a:r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 smtClean="0"/>
                    </a:p>
                  </a:txBody>
                  <a:tcPr marL="91458" marR="91458" marT="45719" marB="45719"/>
                </a:tc>
              </a:tr>
              <a:tr h="4500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19" marB="45719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9" marB="45719"/>
                </a:tc>
              </a:tr>
              <a:tr h="4500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19" marB="45719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9" marB="45719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值类型与引用类型</a:t>
            </a:r>
            <a:endParaRPr lang="zh-CN" altLang="en-US" dirty="0"/>
          </a:p>
        </p:txBody>
      </p:sp>
      <p:graphicFrame>
        <p:nvGraphicFramePr>
          <p:cNvPr id="3" name="图示 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云形标注 4"/>
          <p:cNvSpPr/>
          <p:nvPr/>
        </p:nvSpPr>
        <p:spPr>
          <a:xfrm>
            <a:off x="6732588" y="1052513"/>
            <a:ext cx="1943100" cy="1584325"/>
          </a:xfrm>
          <a:prstGeom prst="cloudCallout">
            <a:avLst>
              <a:gd name="adj1" fmla="val -89365"/>
              <a:gd name="adj2" fmla="val 4817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CN" altLang="en-US" dirty="0"/>
              <a:t>标识符的指向就是数据的数值</a:t>
            </a:r>
            <a:endParaRPr lang="en-US" altLang="zh-CN" dirty="0"/>
          </a:p>
        </p:txBody>
      </p:sp>
      <p:sp>
        <p:nvSpPr>
          <p:cNvPr id="6" name="云形标注 5"/>
          <p:cNvSpPr/>
          <p:nvPr/>
        </p:nvSpPr>
        <p:spPr>
          <a:xfrm>
            <a:off x="468313" y="1412875"/>
            <a:ext cx="1943100" cy="1584325"/>
          </a:xfrm>
          <a:prstGeom prst="cloudCallout">
            <a:avLst>
              <a:gd name="adj1" fmla="val 78046"/>
              <a:gd name="adj2" fmla="val 3099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CN" altLang="en-US" dirty="0"/>
              <a:t>标识符的指向是数据的堆中地址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1772816"/>
            <a:ext cx="8064896" cy="3477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altLang="zh-CN" sz="4400" b="1" spc="50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System. Collections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zh-CN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ArrayList</a:t>
            </a:r>
            <a:endParaRPr lang="en-US" altLang="zh-CN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zh-CN" sz="44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Hashtable</a:t>
            </a:r>
            <a:endParaRPr lang="en-US" altLang="zh-CN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zh-CN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Queue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zh-CN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Stack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 bwMode="auto">
          <a:xfrm>
            <a:off x="1219200" y="1371600"/>
            <a:ext cx="5984875" cy="3468688"/>
            <a:chOff x="192" y="13"/>
            <a:chExt cx="4369" cy="2303"/>
          </a:xfrm>
        </p:grpSpPr>
        <p:grpSp>
          <p:nvGrpSpPr>
            <p:cNvPr id="56324" name="Group 5"/>
            <p:cNvGrpSpPr/>
            <p:nvPr/>
          </p:nvGrpSpPr>
          <p:grpSpPr bwMode="auto">
            <a:xfrm>
              <a:off x="192" y="13"/>
              <a:ext cx="4369" cy="2303"/>
              <a:chOff x="192" y="13"/>
              <a:chExt cx="4369" cy="2303"/>
            </a:xfrm>
          </p:grpSpPr>
          <p:sp>
            <p:nvSpPr>
              <p:cNvPr id="9" name="Rectangle 6"/>
              <p:cNvSpPr>
                <a:spLocks noChangeArrowheads="1"/>
              </p:cNvSpPr>
              <p:nvPr/>
            </p:nvSpPr>
            <p:spPr bwMode="auto">
              <a:xfrm rot="579594">
                <a:off x="2448" y="864"/>
                <a:ext cx="96" cy="96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3168" y="720"/>
                <a:ext cx="96" cy="96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624" y="672"/>
                <a:ext cx="96" cy="96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2" name="Rectangle 9"/>
              <p:cNvSpPr>
                <a:spLocks noChangeArrowheads="1"/>
              </p:cNvSpPr>
              <p:nvPr/>
            </p:nvSpPr>
            <p:spPr bwMode="auto">
              <a:xfrm>
                <a:off x="2352" y="1776"/>
                <a:ext cx="96" cy="96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3" name="Rectangle 10"/>
              <p:cNvSpPr>
                <a:spLocks noChangeArrowheads="1"/>
              </p:cNvSpPr>
              <p:nvPr/>
            </p:nvSpPr>
            <p:spPr bwMode="auto">
              <a:xfrm rot="1448732">
                <a:off x="2616" y="1488"/>
                <a:ext cx="96" cy="97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4" name="Rectangle 11"/>
              <p:cNvSpPr>
                <a:spLocks noChangeArrowheads="1"/>
              </p:cNvSpPr>
              <p:nvPr/>
            </p:nvSpPr>
            <p:spPr bwMode="auto">
              <a:xfrm>
                <a:off x="1824" y="1536"/>
                <a:ext cx="96" cy="96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5" name="Rectangle 12"/>
              <p:cNvSpPr>
                <a:spLocks noChangeArrowheads="1"/>
              </p:cNvSpPr>
              <p:nvPr/>
            </p:nvSpPr>
            <p:spPr bwMode="auto">
              <a:xfrm rot="-833471">
                <a:off x="3312" y="1152"/>
                <a:ext cx="96" cy="96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6" name="Rectangle 13"/>
              <p:cNvSpPr>
                <a:spLocks noChangeArrowheads="1"/>
              </p:cNvSpPr>
              <p:nvPr/>
            </p:nvSpPr>
            <p:spPr bwMode="auto">
              <a:xfrm>
                <a:off x="4296" y="2220"/>
                <a:ext cx="96" cy="96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7" name="Rectangle 14"/>
              <p:cNvSpPr>
                <a:spLocks noChangeArrowheads="1"/>
              </p:cNvSpPr>
              <p:nvPr/>
            </p:nvSpPr>
            <p:spPr bwMode="auto">
              <a:xfrm>
                <a:off x="960" y="1488"/>
                <a:ext cx="96" cy="97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8" name="Rectangle 15"/>
              <p:cNvSpPr>
                <a:spLocks noChangeArrowheads="1"/>
              </p:cNvSpPr>
              <p:nvPr/>
            </p:nvSpPr>
            <p:spPr bwMode="auto">
              <a:xfrm>
                <a:off x="2736" y="432"/>
                <a:ext cx="96" cy="96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19" name="Rectangle 16"/>
              <p:cNvSpPr>
                <a:spLocks noChangeArrowheads="1"/>
              </p:cNvSpPr>
              <p:nvPr/>
            </p:nvSpPr>
            <p:spPr bwMode="auto">
              <a:xfrm>
                <a:off x="2016" y="2112"/>
                <a:ext cx="96" cy="97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20" name="Rectangle 17"/>
              <p:cNvSpPr>
                <a:spLocks noChangeArrowheads="1"/>
              </p:cNvSpPr>
              <p:nvPr/>
            </p:nvSpPr>
            <p:spPr bwMode="auto">
              <a:xfrm rot="1722357">
                <a:off x="2112" y="2208"/>
                <a:ext cx="96" cy="96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21" name="Rectangle 18"/>
              <p:cNvSpPr>
                <a:spLocks noChangeArrowheads="1"/>
              </p:cNvSpPr>
              <p:nvPr/>
            </p:nvSpPr>
            <p:spPr bwMode="auto">
              <a:xfrm rot="-1241727">
                <a:off x="2545" y="912"/>
                <a:ext cx="95" cy="96"/>
              </a:xfrm>
              <a:prstGeom prst="rect">
                <a:avLst/>
              </a:prstGeom>
              <a:solidFill>
                <a:srgbClr val="9933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22" name="Rectangle 19"/>
              <p:cNvSpPr>
                <a:spLocks noChangeArrowheads="1"/>
              </p:cNvSpPr>
              <p:nvPr/>
            </p:nvSpPr>
            <p:spPr bwMode="auto">
              <a:xfrm>
                <a:off x="3168" y="1008"/>
                <a:ext cx="96" cy="96"/>
              </a:xfrm>
              <a:prstGeom prst="rect">
                <a:avLst/>
              </a:prstGeom>
              <a:solidFill>
                <a:srgbClr val="9933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23" name="Rectangle 20"/>
              <p:cNvSpPr>
                <a:spLocks noChangeArrowheads="1"/>
              </p:cNvSpPr>
              <p:nvPr/>
            </p:nvSpPr>
            <p:spPr bwMode="auto">
              <a:xfrm rot="-1578061">
                <a:off x="2303" y="1728"/>
                <a:ext cx="95" cy="96"/>
              </a:xfrm>
              <a:prstGeom prst="rect">
                <a:avLst/>
              </a:prstGeom>
              <a:solidFill>
                <a:srgbClr val="9933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24" name="Rectangle 21"/>
              <p:cNvSpPr>
                <a:spLocks noChangeArrowheads="1"/>
              </p:cNvSpPr>
              <p:nvPr/>
            </p:nvSpPr>
            <p:spPr bwMode="auto">
              <a:xfrm rot="-1241727">
                <a:off x="240" y="1296"/>
                <a:ext cx="96" cy="96"/>
              </a:xfrm>
              <a:prstGeom prst="rect">
                <a:avLst/>
              </a:prstGeom>
              <a:solidFill>
                <a:srgbClr val="9933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25" name="Rectangle 22"/>
              <p:cNvSpPr>
                <a:spLocks noChangeArrowheads="1"/>
              </p:cNvSpPr>
              <p:nvPr/>
            </p:nvSpPr>
            <p:spPr bwMode="auto">
              <a:xfrm rot="-1220646">
                <a:off x="1824" y="480"/>
                <a:ext cx="96" cy="96"/>
              </a:xfrm>
              <a:prstGeom prst="rect">
                <a:avLst/>
              </a:prstGeom>
              <a:solidFill>
                <a:srgbClr val="FF505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26" name="Rectangle 23"/>
              <p:cNvSpPr>
                <a:spLocks noChangeArrowheads="1"/>
              </p:cNvSpPr>
              <p:nvPr/>
            </p:nvSpPr>
            <p:spPr bwMode="auto">
              <a:xfrm>
                <a:off x="2545" y="1440"/>
                <a:ext cx="95" cy="96"/>
              </a:xfrm>
              <a:prstGeom prst="rect">
                <a:avLst/>
              </a:prstGeom>
              <a:solidFill>
                <a:srgbClr val="FF505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27" name="Rectangle 24"/>
              <p:cNvSpPr>
                <a:spLocks noChangeArrowheads="1"/>
              </p:cNvSpPr>
              <p:nvPr/>
            </p:nvSpPr>
            <p:spPr bwMode="auto">
              <a:xfrm>
                <a:off x="3648" y="864"/>
                <a:ext cx="96" cy="96"/>
              </a:xfrm>
              <a:prstGeom prst="rect">
                <a:avLst/>
              </a:prstGeom>
              <a:solidFill>
                <a:srgbClr val="FF505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28" name="Rectangle 25"/>
              <p:cNvSpPr>
                <a:spLocks noChangeArrowheads="1"/>
              </p:cNvSpPr>
              <p:nvPr/>
            </p:nvSpPr>
            <p:spPr bwMode="auto">
              <a:xfrm rot="-143156">
                <a:off x="192" y="1344"/>
                <a:ext cx="96" cy="96"/>
              </a:xfrm>
              <a:prstGeom prst="rect">
                <a:avLst/>
              </a:prstGeom>
              <a:solidFill>
                <a:srgbClr val="FF505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29" name="Rectangle 26"/>
              <p:cNvSpPr>
                <a:spLocks noChangeArrowheads="1"/>
              </p:cNvSpPr>
              <p:nvPr/>
            </p:nvSpPr>
            <p:spPr bwMode="auto">
              <a:xfrm rot="1267484">
                <a:off x="3246" y="1200"/>
                <a:ext cx="96" cy="96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30" name="Rectangle 27"/>
              <p:cNvSpPr>
                <a:spLocks noChangeArrowheads="1"/>
              </p:cNvSpPr>
              <p:nvPr/>
            </p:nvSpPr>
            <p:spPr bwMode="auto">
              <a:xfrm rot="1288059">
                <a:off x="3613" y="210"/>
                <a:ext cx="96" cy="96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31" name="Rectangle 28"/>
              <p:cNvSpPr>
                <a:spLocks noChangeArrowheads="1"/>
              </p:cNvSpPr>
              <p:nvPr/>
            </p:nvSpPr>
            <p:spPr bwMode="auto">
              <a:xfrm rot="-1991854">
                <a:off x="1920" y="720"/>
                <a:ext cx="96" cy="96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32" name="Rectangle 29"/>
              <p:cNvSpPr>
                <a:spLocks noChangeArrowheads="1"/>
              </p:cNvSpPr>
              <p:nvPr/>
            </p:nvSpPr>
            <p:spPr bwMode="auto">
              <a:xfrm rot="2982284">
                <a:off x="385" y="336"/>
                <a:ext cx="97" cy="95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33" name="Rectangle 30"/>
              <p:cNvSpPr>
                <a:spLocks noChangeArrowheads="1"/>
              </p:cNvSpPr>
              <p:nvPr/>
            </p:nvSpPr>
            <p:spPr bwMode="auto">
              <a:xfrm>
                <a:off x="3455" y="1536"/>
                <a:ext cx="95" cy="96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34" name="Rectangle 31"/>
              <p:cNvSpPr>
                <a:spLocks noChangeArrowheads="1"/>
              </p:cNvSpPr>
              <p:nvPr/>
            </p:nvSpPr>
            <p:spPr bwMode="auto">
              <a:xfrm>
                <a:off x="3696" y="1824"/>
                <a:ext cx="95" cy="96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35" name="Rectangle 32"/>
              <p:cNvSpPr>
                <a:spLocks noChangeArrowheads="1"/>
              </p:cNvSpPr>
              <p:nvPr/>
            </p:nvSpPr>
            <p:spPr bwMode="auto">
              <a:xfrm rot="1167743">
                <a:off x="228" y="389"/>
                <a:ext cx="96" cy="96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36" name="Rectangle 33"/>
              <p:cNvSpPr>
                <a:spLocks noChangeArrowheads="1"/>
              </p:cNvSpPr>
              <p:nvPr/>
            </p:nvSpPr>
            <p:spPr bwMode="auto">
              <a:xfrm>
                <a:off x="4413" y="1375"/>
                <a:ext cx="96" cy="96"/>
              </a:xfrm>
              <a:prstGeom prst="rect">
                <a:avLst/>
              </a:prstGeom>
              <a:solidFill>
                <a:srgbClr val="00808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37" name="Rectangle 34"/>
              <p:cNvSpPr>
                <a:spLocks noChangeArrowheads="1"/>
              </p:cNvSpPr>
              <p:nvPr/>
            </p:nvSpPr>
            <p:spPr bwMode="auto">
              <a:xfrm>
                <a:off x="3408" y="1440"/>
                <a:ext cx="96" cy="96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38" name="Rectangle 35"/>
              <p:cNvSpPr>
                <a:spLocks noChangeArrowheads="1"/>
              </p:cNvSpPr>
              <p:nvPr/>
            </p:nvSpPr>
            <p:spPr bwMode="auto">
              <a:xfrm>
                <a:off x="3840" y="1920"/>
                <a:ext cx="96" cy="96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39" name="Rectangle 36"/>
              <p:cNvSpPr>
                <a:spLocks noChangeArrowheads="1"/>
              </p:cNvSpPr>
              <p:nvPr/>
            </p:nvSpPr>
            <p:spPr bwMode="auto">
              <a:xfrm>
                <a:off x="4465" y="1466"/>
                <a:ext cx="96" cy="96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40" name="Rectangle 37"/>
              <p:cNvSpPr>
                <a:spLocks noChangeArrowheads="1"/>
              </p:cNvSpPr>
              <p:nvPr/>
            </p:nvSpPr>
            <p:spPr bwMode="auto">
              <a:xfrm rot="-3052644">
                <a:off x="3984" y="1440"/>
                <a:ext cx="96" cy="96"/>
              </a:xfrm>
              <a:prstGeom prst="rect">
                <a:avLst/>
              </a:prstGeom>
              <a:solidFill>
                <a:srgbClr val="FF9933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41" name="Rectangle 38"/>
              <p:cNvSpPr>
                <a:spLocks noChangeArrowheads="1"/>
              </p:cNvSpPr>
              <p:nvPr/>
            </p:nvSpPr>
            <p:spPr bwMode="auto">
              <a:xfrm>
                <a:off x="300" y="264"/>
                <a:ext cx="96" cy="96"/>
              </a:xfrm>
              <a:prstGeom prst="rect">
                <a:avLst/>
              </a:prstGeom>
              <a:solidFill>
                <a:srgbClr val="9933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42" name="Rectangle 39"/>
              <p:cNvSpPr>
                <a:spLocks noChangeArrowheads="1"/>
              </p:cNvSpPr>
              <p:nvPr/>
            </p:nvSpPr>
            <p:spPr bwMode="auto">
              <a:xfrm rot="1354449">
                <a:off x="4365" y="2153"/>
                <a:ext cx="96" cy="96"/>
              </a:xfrm>
              <a:prstGeom prst="rect">
                <a:avLst/>
              </a:prstGeom>
              <a:solidFill>
                <a:srgbClr val="9933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43" name="Rectangle 40"/>
              <p:cNvSpPr>
                <a:spLocks noChangeArrowheads="1"/>
              </p:cNvSpPr>
              <p:nvPr/>
            </p:nvSpPr>
            <p:spPr bwMode="auto">
              <a:xfrm>
                <a:off x="3552" y="240"/>
                <a:ext cx="96" cy="96"/>
              </a:xfrm>
              <a:prstGeom prst="rect">
                <a:avLst/>
              </a:prstGeom>
              <a:solidFill>
                <a:srgbClr val="9933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44" name="Rectangle 41"/>
              <p:cNvSpPr>
                <a:spLocks noChangeArrowheads="1"/>
              </p:cNvSpPr>
              <p:nvPr/>
            </p:nvSpPr>
            <p:spPr bwMode="auto">
              <a:xfrm>
                <a:off x="1008" y="816"/>
                <a:ext cx="96" cy="96"/>
              </a:xfrm>
              <a:prstGeom prst="rect">
                <a:avLst/>
              </a:prstGeom>
              <a:solidFill>
                <a:srgbClr val="9933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45" name="Rectangle 42"/>
              <p:cNvSpPr>
                <a:spLocks noChangeArrowheads="1"/>
              </p:cNvSpPr>
              <p:nvPr/>
            </p:nvSpPr>
            <p:spPr bwMode="auto">
              <a:xfrm>
                <a:off x="2144" y="13"/>
                <a:ext cx="96" cy="96"/>
              </a:xfrm>
              <a:prstGeom prst="rect">
                <a:avLst/>
              </a:prstGeom>
              <a:solidFill>
                <a:srgbClr val="FF505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46" name="Rectangle 43"/>
              <p:cNvSpPr>
                <a:spLocks noChangeArrowheads="1"/>
              </p:cNvSpPr>
              <p:nvPr/>
            </p:nvSpPr>
            <p:spPr bwMode="auto">
              <a:xfrm rot="-2140584">
                <a:off x="3360" y="1536"/>
                <a:ext cx="95" cy="96"/>
              </a:xfrm>
              <a:prstGeom prst="rect">
                <a:avLst/>
              </a:prstGeom>
              <a:solidFill>
                <a:srgbClr val="FF505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47" name="Rectangle 44"/>
              <p:cNvSpPr>
                <a:spLocks noChangeArrowheads="1"/>
              </p:cNvSpPr>
              <p:nvPr/>
            </p:nvSpPr>
            <p:spPr bwMode="auto">
              <a:xfrm>
                <a:off x="1969" y="672"/>
                <a:ext cx="95" cy="96"/>
              </a:xfrm>
              <a:prstGeom prst="rect">
                <a:avLst/>
              </a:prstGeom>
              <a:solidFill>
                <a:srgbClr val="FF505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48" name="Rectangle 45"/>
              <p:cNvSpPr>
                <a:spLocks noChangeArrowheads="1"/>
              </p:cNvSpPr>
              <p:nvPr/>
            </p:nvSpPr>
            <p:spPr bwMode="auto">
              <a:xfrm rot="2498013">
                <a:off x="3984" y="1152"/>
                <a:ext cx="96" cy="96"/>
              </a:xfrm>
              <a:prstGeom prst="rect">
                <a:avLst/>
              </a:prstGeom>
              <a:solidFill>
                <a:srgbClr val="FF505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49" name="Rectangle 46"/>
              <p:cNvSpPr>
                <a:spLocks noChangeArrowheads="1"/>
              </p:cNvSpPr>
              <p:nvPr/>
            </p:nvSpPr>
            <p:spPr bwMode="auto">
              <a:xfrm>
                <a:off x="240" y="1585"/>
                <a:ext cx="96" cy="97"/>
              </a:xfrm>
              <a:prstGeom prst="rect">
                <a:avLst/>
              </a:prstGeom>
              <a:solidFill>
                <a:srgbClr val="FF505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</p:grpSp>
        <p:grpSp>
          <p:nvGrpSpPr>
            <p:cNvPr id="56325" name="Group 47"/>
            <p:cNvGrpSpPr/>
            <p:nvPr/>
          </p:nvGrpSpPr>
          <p:grpSpPr bwMode="auto">
            <a:xfrm>
              <a:off x="2256" y="1308"/>
              <a:ext cx="162" cy="162"/>
              <a:chOff x="1338" y="1176"/>
              <a:chExt cx="162" cy="162"/>
            </a:xfrm>
          </p:grpSpPr>
          <p:sp>
            <p:nvSpPr>
              <p:cNvPr id="7" name="Rectangle 48"/>
              <p:cNvSpPr>
                <a:spLocks noChangeArrowheads="1"/>
              </p:cNvSpPr>
              <p:nvPr/>
            </p:nvSpPr>
            <p:spPr bwMode="auto">
              <a:xfrm rot="5682284">
                <a:off x="1404" y="1242"/>
                <a:ext cx="96" cy="96"/>
              </a:xfrm>
              <a:prstGeom prst="rect">
                <a:avLst/>
              </a:prstGeom>
              <a:solidFill>
                <a:srgbClr val="FF5050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  <p:sp>
            <p:nvSpPr>
              <p:cNvPr id="8" name="Rectangle 49"/>
              <p:cNvSpPr>
                <a:spLocks noChangeArrowheads="1"/>
              </p:cNvSpPr>
              <p:nvPr/>
            </p:nvSpPr>
            <p:spPr bwMode="auto">
              <a:xfrm rot="2700000">
                <a:off x="1338" y="1176"/>
                <a:ext cx="96" cy="96"/>
              </a:xfrm>
              <a:prstGeom prst="rect">
                <a:avLst/>
              </a:prstGeom>
              <a:solidFill>
                <a:srgbClr val="9933FF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</a:endParaRPr>
              </a:p>
            </p:txBody>
          </p:sp>
        </p:grpSp>
      </p:grpSp>
      <p:sp>
        <p:nvSpPr>
          <p:cNvPr id="56323" name="WordArt 50"/>
          <p:cNvSpPr>
            <a:spLocks noChangeArrowheads="1" noChangeShapeType="1" noTextEdit="1"/>
          </p:cNvSpPr>
          <p:nvPr/>
        </p:nvSpPr>
        <p:spPr bwMode="auto">
          <a:xfrm rot="-313749">
            <a:off x="2039938" y="2622550"/>
            <a:ext cx="4338637" cy="87312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4000" kern="10">
                <a:ln w="9525">
                  <a:rou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700000" scaled="1"/>
                </a:gradFill>
                <a:latin typeface="华文行楷" panose="02010800040101010101" charset="-122"/>
                <a:ea typeface="华文行楷" panose="02010800040101010101" charset="-122"/>
              </a:rPr>
              <a:t>谢谢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894" y="674159"/>
            <a:ext cx="4932830" cy="4932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值类型示例</a:t>
            </a:r>
            <a:endParaRPr lang="zh-CN" altLang="en-US" dirty="0"/>
          </a:p>
        </p:txBody>
      </p:sp>
      <p:sp>
        <p:nvSpPr>
          <p:cNvPr id="10243" name="矩形 2"/>
          <p:cNvSpPr>
            <a:spLocks noChangeArrowheads="1"/>
          </p:cNvSpPr>
          <p:nvPr/>
        </p:nvSpPr>
        <p:spPr bwMode="auto">
          <a:xfrm>
            <a:off x="395288" y="1052513"/>
            <a:ext cx="31686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FF"/>
                </a:solidFill>
              </a:rPr>
              <a:t>class </a:t>
            </a:r>
            <a:r>
              <a:rPr lang="en-US" altLang="zh-CN">
                <a:solidFill>
                  <a:srgbClr val="2B91AF"/>
                </a:solidFill>
              </a:rPr>
              <a:t>Demo</a:t>
            </a:r>
          </a:p>
          <a:p>
            <a:r>
              <a:rPr lang="en-US" altLang="zh-CN"/>
              <a:t>{</a:t>
            </a:r>
          </a:p>
          <a:p>
            <a:r>
              <a:rPr lang="en-US" altLang="zh-CN">
                <a:solidFill>
                  <a:srgbClr val="2B91AF"/>
                </a:solidFill>
              </a:rPr>
              <a:t>    </a:t>
            </a:r>
            <a:r>
              <a:rPr lang="en-US" altLang="zh-CN">
                <a:solidFill>
                  <a:srgbClr val="0000FF"/>
                </a:solidFill>
              </a:rPr>
              <a:t>public static void </a:t>
            </a:r>
            <a:r>
              <a:rPr lang="en-US" altLang="zh-CN"/>
              <a:t>Main()</a:t>
            </a:r>
          </a:p>
          <a:p>
            <a:r>
              <a:rPr lang="zh-CN" altLang="en-US">
                <a:solidFill>
                  <a:srgbClr val="0000FF"/>
                </a:solidFill>
              </a:rPr>
              <a:t>    </a:t>
            </a:r>
            <a:r>
              <a:rPr lang="en-US" altLang="zh-CN"/>
              <a:t>{</a:t>
            </a:r>
          </a:p>
          <a:p>
            <a:r>
              <a:rPr lang="en-US" altLang="zh-CN">
                <a:solidFill>
                  <a:srgbClr val="0000FF"/>
                </a:solidFill>
              </a:rPr>
              <a:t>        </a:t>
            </a:r>
            <a:r>
              <a:rPr lang="en-US" altLang="zh-CN"/>
              <a:t>System.</a:t>
            </a:r>
            <a:r>
              <a:rPr lang="en-US" altLang="zh-CN">
                <a:solidFill>
                  <a:srgbClr val="2B91AF"/>
                </a:solidFill>
              </a:rPr>
              <a:t>Int32 </a:t>
            </a:r>
            <a:r>
              <a:rPr lang="en-US" altLang="zh-CN"/>
              <a:t>i = 10;</a:t>
            </a:r>
          </a:p>
          <a:p>
            <a:r>
              <a:rPr lang="en-US" altLang="zh-CN"/>
              <a:t>        i++;</a:t>
            </a:r>
          </a:p>
          <a:p>
            <a:r>
              <a:rPr lang="en-US" altLang="zh-CN">
                <a:solidFill>
                  <a:srgbClr val="2B91AF"/>
                </a:solidFill>
              </a:rPr>
              <a:t>        </a:t>
            </a:r>
            <a:r>
              <a:rPr lang="en-US" altLang="zh-CN"/>
              <a:t>System.</a:t>
            </a:r>
            <a:r>
              <a:rPr lang="en-US" altLang="zh-CN">
                <a:solidFill>
                  <a:srgbClr val="2B91AF"/>
                </a:solidFill>
              </a:rPr>
              <a:t>Int32 </a:t>
            </a:r>
            <a:r>
              <a:rPr lang="en-US" altLang="zh-CN"/>
              <a:t>j = i;</a:t>
            </a:r>
          </a:p>
          <a:p>
            <a:r>
              <a:rPr lang="en-US" altLang="zh-CN"/>
              <a:t>        j = i + j;</a:t>
            </a:r>
          </a:p>
          <a:p>
            <a:r>
              <a:rPr lang="zh-CN" altLang="en-US">
                <a:solidFill>
                  <a:srgbClr val="2B91AF"/>
                </a:solidFill>
              </a:rPr>
              <a:t>    </a:t>
            </a:r>
            <a:r>
              <a:rPr lang="en-US" altLang="zh-CN"/>
              <a:t>}</a:t>
            </a:r>
          </a:p>
          <a:p>
            <a:r>
              <a:rPr lang="en-US" altLang="zh-CN"/>
              <a:t>}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值类型示例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60044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Main(){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System.Int32 </a:t>
                      </a: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= 10;            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++;</a:t>
                      </a: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 System.Int32 j = </a:t>
                      </a: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j = </a:t>
                      </a: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+ j;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3600448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3600448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值类型示例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60044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System.Int32 </a:t>
                      </a: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= 10;            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++;</a:t>
                      </a: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 System.Int32 j = </a:t>
                      </a: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j = </a:t>
                      </a: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+ j;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3600448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4064153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 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zh-CN" altLang="en-US" dirty="0" smtClean="0"/>
              <a:t>值类型示例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288" y="981075"/>
            <a:ext cx="5545137" cy="5222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accent6">
                    <a:lumMod val="75000"/>
                  </a:schemeClr>
                </a:solidFill>
              </a:rPr>
              <a:t>当前执行代码地址：</a:t>
            </a:r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zh-CN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395288" y="2205038"/>
          <a:ext cx="2736850" cy="360044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86468"/>
                <a:gridCol w="2150382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>
                          <a:solidFill>
                            <a:schemeClr val="tx1"/>
                          </a:solidFill>
                        </a:rPr>
                        <a:t>Main(){</a:t>
                      </a:r>
                      <a:endParaRPr lang="zh-CN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System.Int32 </a:t>
                      </a:r>
                      <a:r>
                        <a:rPr lang="en-US" altLang="zh-CN" sz="180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</a:t>
                      </a:r>
                      <a:r>
                        <a:rPr lang="en-US" altLang="zh-CN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= 10;            </a:t>
                      </a:r>
                      <a:endParaRPr lang="zh-CN" altLang="en-US" sz="18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++;</a:t>
                      </a:r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 System.Int32 j = </a:t>
                      </a: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dirty="0" smtClean="0"/>
                        <a:t>j = </a:t>
                      </a:r>
                      <a:r>
                        <a:rPr lang="en-US" altLang="zh-CN" sz="1800" dirty="0" err="1" smtClean="0"/>
                        <a:t>i</a:t>
                      </a:r>
                      <a:r>
                        <a:rPr lang="en-US" altLang="zh-CN" sz="1800" dirty="0" smtClean="0"/>
                        <a:t> + j;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CN" altLang="en-US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8" marR="91458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21" marB="45721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288" y="1628775"/>
            <a:ext cx="12668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代码段</a:t>
            </a:r>
          </a:p>
        </p:txBody>
      </p:sp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3276600" y="2205038"/>
          <a:ext cx="2735263" cy="3600448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586128"/>
                <a:gridCol w="2149135"/>
              </a:tblGrid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05" marR="91405" marT="45721" marB="45721"/>
                </a:tc>
              </a:tr>
              <a:tr h="45005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05" marR="91405" marT="45721" marB="45721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05" marR="91405" marT="45721" marB="45721"/>
                </a:tc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6156325" y="2205038"/>
          <a:ext cx="2736850" cy="4064153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86468"/>
                <a:gridCol w="2150382"/>
              </a:tblGrid>
              <a:tr h="91423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0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Demo {</a:t>
                      </a:r>
                    </a:p>
                    <a:p>
                      <a:r>
                        <a:rPr lang="en-US" altLang="zh-CN" sz="1800" dirty="0" smtClean="0"/>
                        <a:t>Main()</a:t>
                      </a:r>
                      <a:r>
                        <a:rPr lang="en-US" altLang="zh-CN" sz="1800" baseline="0" dirty="0" smtClean="0"/>
                        <a:t> =&gt; 0</a:t>
                      </a:r>
                      <a:endParaRPr lang="en-US" altLang="zh-CN" sz="1800" dirty="0" smtClean="0"/>
                    </a:p>
                    <a:p>
                      <a:r>
                        <a:rPr lang="en-US" altLang="zh-CN" sz="1800" dirty="0" smtClean="0"/>
                        <a:t>}</a:t>
                      </a:r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1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2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3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4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5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6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/>
                    </a:p>
                  </a:txBody>
                  <a:tcPr marL="91458" marR="91458" marT="45712" marB="45712"/>
                </a:tc>
              </a:tr>
              <a:tr h="449967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 smtClean="0"/>
                        <a:t>7</a:t>
                      </a:r>
                      <a:endParaRPr lang="zh-CN" altLang="en-US" sz="1800" b="1" dirty="0"/>
                    </a:p>
                  </a:txBody>
                  <a:tcPr marL="91458" marR="91458" marT="45712" marB="45712"/>
                </a:tc>
                <a:tc>
                  <a:txBody>
                    <a:bodyPr/>
                    <a:lstStyle/>
                    <a:p>
                      <a:endParaRPr lang="zh-CN" altLang="en-US" sz="1800" dirty="0"/>
                    </a:p>
                  </a:txBody>
                  <a:tcPr marL="91458" marR="91458" marT="45712" marB="45712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276600" y="1628775"/>
            <a:ext cx="904875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栈段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6325" y="1628775"/>
            <a:ext cx="906463" cy="523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堆段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微高模版3（08版）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微高模版3（08版）</Template>
  <TotalTime>1</TotalTime>
  <Words>3720</Words>
  <Application>Microsoft Office PowerPoint</Application>
  <PresentationFormat>全屏显示(4:3)</PresentationFormat>
  <Paragraphs>1706</Paragraphs>
  <Slides>51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51</vt:i4>
      </vt:variant>
    </vt:vector>
  </HeadingPairs>
  <TitlesOfParts>
    <vt:vector size="58" baseType="lpstr">
      <vt:lpstr>黑体</vt:lpstr>
      <vt:lpstr>华文行楷</vt:lpstr>
      <vt:lpstr>宋体</vt:lpstr>
      <vt:lpstr>Arial</vt:lpstr>
      <vt:lpstr>Calibri</vt:lpstr>
      <vt:lpstr>Verdana</vt:lpstr>
      <vt:lpstr>微高模版3（08版）</vt:lpstr>
      <vt:lpstr>PowerPoint 演示文稿</vt:lpstr>
      <vt:lpstr>程序运行与内存</vt:lpstr>
      <vt:lpstr>数据的三要素</vt:lpstr>
      <vt:lpstr>程序运行与内存划分</vt:lpstr>
      <vt:lpstr>值类型与引用类型</vt:lpstr>
      <vt:lpstr>值类型示例</vt:lpstr>
      <vt:lpstr>值类型示例</vt:lpstr>
      <vt:lpstr>值类型示例</vt:lpstr>
      <vt:lpstr>值类型示例</vt:lpstr>
      <vt:lpstr>值类型示例</vt:lpstr>
      <vt:lpstr>值类型示例</vt:lpstr>
      <vt:lpstr>值类型示例</vt:lpstr>
      <vt:lpstr>值类型示例</vt:lpstr>
      <vt:lpstr>值类型示例</vt:lpstr>
      <vt:lpstr>引用类型示例</vt:lpstr>
      <vt:lpstr>引用类型示例</vt:lpstr>
      <vt:lpstr>引用类型示例</vt:lpstr>
      <vt:lpstr>引用类型示例</vt:lpstr>
      <vt:lpstr>引用类型示例</vt:lpstr>
      <vt:lpstr>引用类型示例</vt:lpstr>
      <vt:lpstr>引用类型示例</vt:lpstr>
      <vt:lpstr>引用类型示例</vt:lpstr>
      <vt:lpstr>引用类型示例</vt:lpstr>
      <vt:lpstr>静态成员示例</vt:lpstr>
      <vt:lpstr>静态成员示例</vt:lpstr>
      <vt:lpstr>静态成员示例</vt:lpstr>
      <vt:lpstr>静态成员示例</vt:lpstr>
      <vt:lpstr>静态成员示例</vt:lpstr>
      <vt:lpstr>静态成员示例</vt:lpstr>
      <vt:lpstr>静态成员示例</vt:lpstr>
      <vt:lpstr>静态成员示例</vt:lpstr>
      <vt:lpstr>程序运行与内存小结</vt:lpstr>
      <vt:lpstr>代码示例</vt:lpstr>
      <vt:lpstr>数据类型转换</vt:lpstr>
      <vt:lpstr>数据的三要素</vt:lpstr>
      <vt:lpstr>数据类型转换</vt:lpstr>
      <vt:lpstr>数组和集合</vt:lpstr>
      <vt:lpstr>数组示例</vt:lpstr>
      <vt:lpstr>数组示例</vt:lpstr>
      <vt:lpstr>数组示例</vt:lpstr>
      <vt:lpstr>数组示例</vt:lpstr>
      <vt:lpstr>数组示例</vt:lpstr>
      <vt:lpstr>数组示例</vt:lpstr>
      <vt:lpstr>数组示例</vt:lpstr>
      <vt:lpstr>交错数组示例</vt:lpstr>
      <vt:lpstr>交错数组示例</vt:lpstr>
      <vt:lpstr>交错数组示例</vt:lpstr>
      <vt:lpstr>交错数组示例</vt:lpstr>
      <vt:lpstr>交错数组示例</vt:lpstr>
      <vt:lpstr>PowerPoint 演示文稿</vt:lpstr>
      <vt:lpstr>PowerPoint 演示文稿</vt:lpstr>
    </vt:vector>
  </TitlesOfParts>
  <Company>Bingo Software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.Net编程初入</dc:title>
  <dc:creator>李毅</dc:creator>
  <cp:lastModifiedBy>11111</cp:lastModifiedBy>
  <cp:revision>282</cp:revision>
  <dcterms:created xsi:type="dcterms:W3CDTF">2011-06-10T05:13:00Z</dcterms:created>
  <dcterms:modified xsi:type="dcterms:W3CDTF">2019-05-14T03:57:39Z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2052-11.1.0.8661</vt:lpwstr>
  </property>
</Properties>
</file>