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3" r:id="rId3"/>
    <p:sldId id="262" r:id="rId4"/>
    <p:sldId id="261" r:id="rId5"/>
    <p:sldId id="260" r:id="rId6"/>
    <p:sldId id="266" r:id="rId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56" d="100"/>
          <a:sy n="56" d="100"/>
        </p:scale>
        <p:origin x="96" y="13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4216400" y="1160463"/>
            <a:ext cx="6807200" cy="2387600"/>
          </a:xfrm>
        </p:spPr>
        <p:txBody>
          <a:bodyPr anchor="b">
            <a:normAutofit/>
          </a:bodyPr>
          <a:lstStyle>
            <a:lvl1pPr algn="ctr">
              <a:defRPr sz="6600"/>
            </a:lvl1pPr>
          </a:lstStyle>
          <a:p>
            <a:r>
              <a:rPr lang="zh-CN" altLang="en-US" dirty="0"/>
              <a:t>单击此处编辑母版标题样式</a:t>
            </a:r>
          </a:p>
        </p:txBody>
      </p:sp>
      <p:sp>
        <p:nvSpPr>
          <p:cNvPr id="3" name="副标题 2"/>
          <p:cNvSpPr>
            <a:spLocks noGrp="1"/>
          </p:cNvSpPr>
          <p:nvPr>
            <p:ph type="subTitle" idx="1"/>
          </p:nvPr>
        </p:nvSpPr>
        <p:spPr>
          <a:xfrm>
            <a:off x="4216400" y="3476626"/>
            <a:ext cx="6807200" cy="1655762"/>
          </a:xfrm>
        </p:spPr>
        <p:txBody>
          <a:bodyPr>
            <a:normAutofit/>
          </a:bodyPr>
          <a:lstStyle>
            <a:lvl1pPr marL="0" indent="0" algn="ctr">
              <a:spcBef>
                <a:spcPts val="0"/>
              </a:spcBef>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4" name="日期占位符 3"/>
          <p:cNvSpPr>
            <a:spLocks noGrp="1"/>
          </p:cNvSpPr>
          <p:nvPr>
            <p:ph type="dt" sz="half" idx="10"/>
          </p:nvPr>
        </p:nvSpPr>
        <p:spPr/>
        <p:txBody>
          <a:bodyPr>
            <a:normAutofit/>
          </a:bodyPr>
          <a:lstStyle/>
          <a:p>
            <a:fld id="{CE839F33-8F46-4532-A95F-751C8577F5D9}" type="datetimeFigureOut">
              <a:rPr lang="zh-CN" altLang="en-US" smtClean="0"/>
              <a:t>2020-2-28</a:t>
            </a:fld>
            <a:endParaRPr lang="zh-CN" altLang="en-US"/>
          </a:p>
        </p:txBody>
      </p:sp>
      <p:sp>
        <p:nvSpPr>
          <p:cNvPr id="5" name="页脚占位符 4"/>
          <p:cNvSpPr>
            <a:spLocks noGrp="1"/>
          </p:cNvSpPr>
          <p:nvPr>
            <p:ph type="ftr" sz="quarter" idx="11"/>
          </p:nvPr>
        </p:nvSpPr>
        <p:spPr/>
        <p:txBody>
          <a:bodyPr>
            <a:normAutofit/>
          </a:bodyPr>
          <a:lstStyle/>
          <a:p>
            <a:endParaRPr lang="zh-CN" altLang="en-US"/>
          </a:p>
        </p:txBody>
      </p:sp>
      <p:sp>
        <p:nvSpPr>
          <p:cNvPr id="6" name="灯片编号占位符 5"/>
          <p:cNvSpPr>
            <a:spLocks noGrp="1"/>
          </p:cNvSpPr>
          <p:nvPr>
            <p:ph type="sldNum" sz="quarter" idx="12"/>
          </p:nvPr>
        </p:nvSpPr>
        <p:spPr/>
        <p:txBody>
          <a:bodyPr>
            <a:normAutofit/>
          </a:bodyPr>
          <a:lstStyle/>
          <a:p>
            <a:fld id="{080A7A0D-3028-49D1-B4E3-0C6F3C138D14}"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CE839F33-8F46-4532-A95F-751C8577F5D9}" type="datetimeFigureOut">
              <a:rPr lang="zh-CN" altLang="en-US" smtClean="0"/>
              <a:t>2020-2-28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80A7A0D-3028-49D1-B4E3-0C6F3C138D14}" type="slidenum">
              <a:rPr lang="zh-CN" altLang="en-US" smtClean="0"/>
              <a:t>‹#›</a:t>
            </a:fld>
            <a:endParaRPr lang="zh-CN" altLang="en-US"/>
          </a:p>
        </p:txBody>
      </p:sp>
      <p:sp>
        <p:nvSpPr>
          <p:cNvPr id="7" name="内容占位符 6"/>
          <p:cNvSpPr>
            <a:spLocks noGrp="1"/>
          </p:cNvSpPr>
          <p:nvPr>
            <p:ph sz="quarter" idx="13"/>
          </p:nvPr>
        </p:nvSpPr>
        <p:spPr>
          <a:xfrm>
            <a:off x="838800" y="363600"/>
            <a:ext cx="10515600" cy="5810400"/>
          </a:xfrm>
        </p:spPr>
        <p:txBody>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单击此处编辑母版标题样式</a:t>
            </a:r>
          </a:p>
        </p:txBody>
      </p:sp>
      <p:sp>
        <p:nvSpPr>
          <p:cNvPr id="3" name="内容占位符 2"/>
          <p:cNvSpPr>
            <a:spLocks noGrp="1"/>
          </p:cNvSpPr>
          <p:nvPr>
            <p:ph idx="1" hasCustomPrompt="1"/>
          </p:nvPr>
        </p:nvSpPr>
        <p:spPr/>
        <p:txBody>
          <a:bodyPr>
            <a:normAutofit/>
          </a:bodyPr>
          <a:lstStyle>
            <a:lvl1pPr>
              <a:defRPr sz="2400"/>
            </a:lvl1pPr>
            <a:lvl2pPr marL="711200" indent="-271780">
              <a:defRPr sz="2000"/>
            </a:lvl2pPr>
            <a:lvl3pPr>
              <a:defRPr sz="1800"/>
            </a:lvl3pPr>
            <a:lvl4pPr>
              <a:defRPr sz="1800"/>
            </a:lvl4pPr>
            <a:lvl5pPr>
              <a:defRPr sz="1800"/>
            </a:lvl5pPr>
          </a:lstStyle>
          <a:p>
            <a:r>
              <a:rPr lang="zh-CN" altLang="en-US" sz="2400" dirty="0"/>
              <a:t>单击此处编辑文本</a:t>
            </a:r>
            <a:endParaRPr lang="en-US" altLang="zh-CN" sz="2400" dirty="0"/>
          </a:p>
          <a:p>
            <a:pPr lvl="1"/>
            <a:r>
              <a:rPr lang="zh-CN" altLang="en-US" sz="2000" dirty="0"/>
              <a:t>第二级</a:t>
            </a:r>
          </a:p>
          <a:p>
            <a:pPr lvl="2"/>
            <a:r>
              <a:rPr lang="zh-CN" altLang="en-US" sz="1800"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normAutofit/>
          </a:bodyPr>
          <a:lstStyle/>
          <a:p>
            <a:fld id="{CE839F33-8F46-4532-A95F-751C8577F5D9}" type="datetimeFigureOut">
              <a:rPr lang="zh-CN" altLang="en-US" smtClean="0"/>
              <a:t>2020-2-28</a:t>
            </a:fld>
            <a:endParaRPr lang="zh-CN" altLang="en-US"/>
          </a:p>
        </p:txBody>
      </p:sp>
      <p:sp>
        <p:nvSpPr>
          <p:cNvPr id="5" name="页脚占位符 4"/>
          <p:cNvSpPr>
            <a:spLocks noGrp="1"/>
          </p:cNvSpPr>
          <p:nvPr>
            <p:ph type="ftr" sz="quarter" idx="11"/>
          </p:nvPr>
        </p:nvSpPr>
        <p:spPr/>
        <p:txBody>
          <a:bodyPr>
            <a:normAutofit/>
          </a:bodyPr>
          <a:lstStyle/>
          <a:p>
            <a:endParaRPr lang="zh-CN" altLang="en-US"/>
          </a:p>
        </p:txBody>
      </p:sp>
      <p:sp>
        <p:nvSpPr>
          <p:cNvPr id="6" name="灯片编号占位符 5"/>
          <p:cNvSpPr>
            <a:spLocks noGrp="1"/>
          </p:cNvSpPr>
          <p:nvPr>
            <p:ph type="sldNum" sz="quarter" idx="12"/>
          </p:nvPr>
        </p:nvSpPr>
        <p:spPr/>
        <p:txBody>
          <a:bodyPr>
            <a:normAutofit/>
          </a:bodyPr>
          <a:lstStyle/>
          <a:p>
            <a:fld id="{080A7A0D-3028-49D1-B4E3-0C6F3C138D14}"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038600" y="896938"/>
            <a:ext cx="7308850" cy="2852737"/>
          </a:xfrm>
        </p:spPr>
        <p:txBody>
          <a:bodyPr anchor="b">
            <a:normAutofit/>
          </a:bodyPr>
          <a:lstStyle>
            <a:lvl1pPr>
              <a:defRPr sz="6600">
                <a:solidFill>
                  <a:schemeClr val="bg1"/>
                </a:solidFill>
              </a:defRPr>
            </a:lvl1pPr>
          </a:lstStyle>
          <a:p>
            <a:r>
              <a:rPr lang="zh-CN" altLang="en-US" dirty="0"/>
              <a:t>单击此处编辑母版标题样式</a:t>
            </a:r>
          </a:p>
        </p:txBody>
      </p:sp>
      <p:sp>
        <p:nvSpPr>
          <p:cNvPr id="3" name="文本占位符 2"/>
          <p:cNvSpPr>
            <a:spLocks noGrp="1"/>
          </p:cNvSpPr>
          <p:nvPr>
            <p:ph type="body" idx="1"/>
          </p:nvPr>
        </p:nvSpPr>
        <p:spPr>
          <a:xfrm>
            <a:off x="4038600" y="3649663"/>
            <a:ext cx="7308850" cy="1500187"/>
          </a:xfrm>
        </p:spPr>
        <p:txBody>
          <a:bodyPr>
            <a:normAutofit/>
          </a:bodyPr>
          <a:lstStyle>
            <a:lvl1pPr marL="0" indent="0">
              <a:spcBef>
                <a:spcPts val="0"/>
              </a:spcBef>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p>
        </p:txBody>
      </p:sp>
      <p:sp>
        <p:nvSpPr>
          <p:cNvPr id="4" name="日期占位符 3"/>
          <p:cNvSpPr>
            <a:spLocks noGrp="1"/>
          </p:cNvSpPr>
          <p:nvPr>
            <p:ph type="dt" sz="half" idx="10"/>
          </p:nvPr>
        </p:nvSpPr>
        <p:spPr/>
        <p:txBody>
          <a:bodyPr>
            <a:normAutofit/>
          </a:bodyPr>
          <a:lstStyle/>
          <a:p>
            <a:fld id="{CE839F33-8F46-4532-A95F-751C8577F5D9}" type="datetimeFigureOut">
              <a:rPr lang="zh-CN" altLang="en-US" smtClean="0"/>
              <a:t>2020-2-28</a:t>
            </a:fld>
            <a:endParaRPr lang="zh-CN" altLang="en-US"/>
          </a:p>
        </p:txBody>
      </p:sp>
      <p:sp>
        <p:nvSpPr>
          <p:cNvPr id="5" name="页脚占位符 4"/>
          <p:cNvSpPr>
            <a:spLocks noGrp="1"/>
          </p:cNvSpPr>
          <p:nvPr>
            <p:ph type="ftr" sz="quarter" idx="11"/>
          </p:nvPr>
        </p:nvSpPr>
        <p:spPr/>
        <p:txBody>
          <a:bodyPr>
            <a:normAutofit/>
          </a:bodyPr>
          <a:lstStyle/>
          <a:p>
            <a:endParaRPr lang="zh-CN" altLang="en-US"/>
          </a:p>
        </p:txBody>
      </p:sp>
      <p:sp>
        <p:nvSpPr>
          <p:cNvPr id="6" name="灯片编号占位符 5"/>
          <p:cNvSpPr>
            <a:spLocks noGrp="1"/>
          </p:cNvSpPr>
          <p:nvPr>
            <p:ph type="sldNum" sz="quarter" idx="12"/>
          </p:nvPr>
        </p:nvSpPr>
        <p:spPr/>
        <p:txBody>
          <a:bodyPr>
            <a:normAutofit/>
          </a:bodyPr>
          <a:lstStyle/>
          <a:p>
            <a:fld id="{080A7A0D-3028-49D1-B4E3-0C6F3C138D14}"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396800"/>
            <a:ext cx="5181600" cy="4780800"/>
          </a:xfrm>
        </p:spPr>
        <p:txBody>
          <a:bodyPr/>
          <a:lstStyle>
            <a:lvl1pPr>
              <a:defRPr sz="2400"/>
            </a:lvl1pPr>
            <a:lvl2pPr>
              <a:defRPr sz="2000"/>
            </a:lvl2pPr>
            <a:lvl3pPr>
              <a:defRPr sz="1800"/>
            </a:lvl3pPr>
            <a:lvl4pPr>
              <a:defRPr sz="1800"/>
            </a:lvl4pPr>
            <a:lvl5pPr>
              <a:defRPr sz="1800"/>
            </a:lvl5pPr>
          </a:lstStyle>
          <a:p>
            <a:r>
              <a:rPr lang="zh-CN" altLang="en-US" sz="2400" dirty="0"/>
              <a:t>单击此处编辑文本</a:t>
            </a:r>
            <a:endParaRPr lang="en-US" altLang="zh-CN" sz="2400" dirty="0"/>
          </a:p>
          <a:p>
            <a:pPr lvl="1"/>
            <a:r>
              <a:rPr lang="zh-CN" altLang="en-US" sz="2000" dirty="0"/>
              <a:t>第二级</a:t>
            </a:r>
          </a:p>
          <a:p>
            <a:pPr lvl="2"/>
            <a:r>
              <a:rPr lang="zh-CN" altLang="en-US" sz="1800" dirty="0"/>
              <a:t>第三级</a:t>
            </a:r>
          </a:p>
          <a:p>
            <a:pPr lvl="3"/>
            <a:r>
              <a:rPr lang="zh-CN" altLang="en-US" dirty="0"/>
              <a:t>第四级</a:t>
            </a:r>
          </a:p>
          <a:p>
            <a:pPr lvl="4"/>
            <a:r>
              <a:rPr lang="zh-CN" altLang="en-US" dirty="0"/>
              <a:t>第五级</a:t>
            </a:r>
          </a:p>
        </p:txBody>
      </p:sp>
      <p:sp>
        <p:nvSpPr>
          <p:cNvPr id="4" name="内容占位符 3"/>
          <p:cNvSpPr>
            <a:spLocks noGrp="1"/>
          </p:cNvSpPr>
          <p:nvPr>
            <p:ph sz="half" idx="2" hasCustomPrompt="1"/>
          </p:nvPr>
        </p:nvSpPr>
        <p:spPr>
          <a:xfrm>
            <a:off x="6172200" y="1396800"/>
            <a:ext cx="5181600" cy="4780800"/>
          </a:xfrm>
        </p:spPr>
        <p:txBody>
          <a:bodyPr/>
          <a:lstStyle>
            <a:lvl1pPr>
              <a:defRPr sz="2400"/>
            </a:lvl1pPr>
            <a:lvl2pPr>
              <a:defRPr sz="2000"/>
            </a:lvl2pPr>
            <a:lvl3pPr>
              <a:defRPr sz="1800"/>
            </a:lvl3pPr>
            <a:lvl4pPr>
              <a:defRPr sz="1800"/>
            </a:lvl4pPr>
            <a:lvl5pPr>
              <a:defRPr sz="1800"/>
            </a:lvl5pPr>
          </a:lstStyle>
          <a:p>
            <a:r>
              <a:rPr lang="zh-CN" altLang="en-US" sz="2400" dirty="0"/>
              <a:t>单击此处编辑文本</a:t>
            </a:r>
            <a:endParaRPr lang="en-US" altLang="zh-CN" sz="2400" dirty="0"/>
          </a:p>
          <a:p>
            <a:pPr lvl="1"/>
            <a:r>
              <a:rPr lang="zh-CN" altLang="en-US" sz="2000" dirty="0"/>
              <a:t>第二级</a:t>
            </a:r>
          </a:p>
          <a:p>
            <a:pPr lvl="2"/>
            <a:r>
              <a:rPr lang="zh-CN" altLang="en-US" sz="1800"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p:txBody>
          <a:bodyPr/>
          <a:lstStyle/>
          <a:p>
            <a:fld id="{D9F6362F-A64B-4B61-B024-65E847A940EC}" type="datetimeFigureOut">
              <a:rPr lang="zh-CN" altLang="en-US" smtClean="0"/>
              <a:t>2020-2-28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99F6919-12C4-4F13-AB04-6D55A324F3A6}"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8800" y="363600"/>
            <a:ext cx="10515600" cy="777600"/>
          </a:xfrm>
        </p:spPr>
        <p:txBody>
          <a:bodyPr>
            <a:normAutofit/>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normAutofit/>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6172200" y="1681163"/>
            <a:ext cx="5183188" cy="823912"/>
          </a:xfr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normAutofit/>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p:txBody>
          <a:bodyPr>
            <a:normAutofit/>
          </a:bodyPr>
          <a:lstStyle/>
          <a:p>
            <a:fld id="{CE839F33-8F46-4532-A95F-751C8577F5D9}" type="datetimeFigureOut">
              <a:rPr lang="zh-CN" altLang="en-US" smtClean="0"/>
              <a:t>2020-2-28</a:t>
            </a:fld>
            <a:endParaRPr lang="zh-CN" altLang="en-US"/>
          </a:p>
        </p:txBody>
      </p:sp>
      <p:sp>
        <p:nvSpPr>
          <p:cNvPr id="8" name="页脚占位符 7"/>
          <p:cNvSpPr>
            <a:spLocks noGrp="1"/>
          </p:cNvSpPr>
          <p:nvPr>
            <p:ph type="ftr" sz="quarter" idx="11"/>
          </p:nvPr>
        </p:nvSpPr>
        <p:spPr/>
        <p:txBody>
          <a:bodyPr>
            <a:normAutofit/>
          </a:bodyPr>
          <a:lstStyle/>
          <a:p>
            <a:endParaRPr lang="zh-CN" altLang="en-US"/>
          </a:p>
        </p:txBody>
      </p:sp>
      <p:sp>
        <p:nvSpPr>
          <p:cNvPr id="9" name="灯片编号占位符 8"/>
          <p:cNvSpPr>
            <a:spLocks noGrp="1"/>
          </p:cNvSpPr>
          <p:nvPr>
            <p:ph type="sldNum" sz="quarter" idx="12"/>
          </p:nvPr>
        </p:nvSpPr>
        <p:spPr/>
        <p:txBody>
          <a:bodyPr>
            <a:normAutofit/>
          </a:bodyPr>
          <a:lstStyle/>
          <a:p>
            <a:fld id="{080A7A0D-3028-49D1-B4E3-0C6F3C138D1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3261600" y="2646000"/>
            <a:ext cx="5666400" cy="1569600"/>
          </a:xfrm>
        </p:spPr>
        <p:txBody>
          <a:bodyPr>
            <a:normAutofit/>
          </a:bodyPr>
          <a:lstStyle>
            <a:lvl1pPr algn="ctr">
              <a:defRPr sz="9600" b="1">
                <a:solidFill>
                  <a:schemeClr val="tx1"/>
                </a:solidFill>
              </a:defRPr>
            </a:lvl1pPr>
          </a:lstStyle>
          <a:p>
            <a:r>
              <a:rPr lang="zh-CN" altLang="en-US" dirty="0"/>
              <a:t>编辑标题</a:t>
            </a:r>
          </a:p>
        </p:txBody>
      </p:sp>
      <p:sp>
        <p:nvSpPr>
          <p:cNvPr id="3" name="日期占位符 2"/>
          <p:cNvSpPr>
            <a:spLocks noGrp="1"/>
          </p:cNvSpPr>
          <p:nvPr>
            <p:ph type="dt" sz="half" idx="10"/>
          </p:nvPr>
        </p:nvSpPr>
        <p:spPr/>
        <p:txBody>
          <a:bodyPr>
            <a:normAutofit/>
          </a:bodyPr>
          <a:lstStyle/>
          <a:p>
            <a:fld id="{CE839F33-8F46-4532-A95F-751C8577F5D9}" type="datetimeFigureOut">
              <a:rPr lang="zh-CN" altLang="en-US" smtClean="0"/>
              <a:t>2020-2-28</a:t>
            </a:fld>
            <a:endParaRPr lang="zh-CN" altLang="en-US"/>
          </a:p>
        </p:txBody>
      </p:sp>
      <p:sp>
        <p:nvSpPr>
          <p:cNvPr id="4" name="页脚占位符 3"/>
          <p:cNvSpPr>
            <a:spLocks noGrp="1"/>
          </p:cNvSpPr>
          <p:nvPr>
            <p:ph type="ftr" sz="quarter" idx="11"/>
          </p:nvPr>
        </p:nvSpPr>
        <p:spPr/>
        <p:txBody>
          <a:bodyPr>
            <a:normAutofit/>
          </a:bodyPr>
          <a:lstStyle/>
          <a:p>
            <a:endParaRPr lang="zh-CN" altLang="en-US"/>
          </a:p>
        </p:txBody>
      </p:sp>
      <p:sp>
        <p:nvSpPr>
          <p:cNvPr id="5" name="灯片编号占位符 4"/>
          <p:cNvSpPr>
            <a:spLocks noGrp="1"/>
          </p:cNvSpPr>
          <p:nvPr>
            <p:ph type="sldNum" sz="quarter" idx="12"/>
          </p:nvPr>
        </p:nvSpPr>
        <p:spPr/>
        <p:txBody>
          <a:bodyPr>
            <a:normAutofit/>
          </a:bodyPr>
          <a:lstStyle/>
          <a:p>
            <a:fld id="{080A7A0D-3028-49D1-B4E3-0C6F3C138D14}" type="slidenum">
              <a:rPr lang="zh-CN" altLang="en-US" smtClean="0"/>
              <a:t>‹#›</a:t>
            </a:fld>
            <a:endParaRPr lang="zh-CN" altLang="en-US"/>
          </a:p>
        </p:txBody>
      </p:sp>
      <p:sp>
        <p:nvSpPr>
          <p:cNvPr id="10" name="内容占位符 9"/>
          <p:cNvSpPr>
            <a:spLocks noGrp="1"/>
          </p:cNvSpPr>
          <p:nvPr>
            <p:ph sz="quarter" idx="13" hasCustomPrompt="1"/>
          </p:nvPr>
        </p:nvSpPr>
        <p:spPr>
          <a:xfrm>
            <a:off x="3513600" y="3218400"/>
            <a:ext cx="5162400" cy="424800"/>
          </a:xfrm>
          <a:solidFill>
            <a:srgbClr val="FFFFFF"/>
          </a:solidFill>
        </p:spPr>
        <p:txBody>
          <a:bodyPr lIns="0" tIns="0" rIns="0" bIns="0" anchor="ctr" anchorCtr="0">
            <a:normAutofit/>
          </a:bodyPr>
          <a:lstStyle>
            <a:lvl1pPr marL="0" indent="0" algn="ctr">
              <a:buNone/>
              <a:defRPr sz="2800">
                <a:solidFill>
                  <a:schemeClr val="accent1"/>
                </a:solidFill>
              </a:defRPr>
            </a:lvl1pPr>
          </a:lstStyle>
          <a:p>
            <a:pPr lvl="0"/>
            <a:r>
              <a:rPr lang="zh-CN" altLang="en-US" dirty="0"/>
              <a:t>添加副标题</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normAutofit/>
          </a:bodyPr>
          <a:lstStyle/>
          <a:p>
            <a:fld id="{CE839F33-8F46-4532-A95F-751C8577F5D9}" type="datetimeFigureOut">
              <a:rPr lang="zh-CN" altLang="en-US" smtClean="0"/>
              <a:t>2020-2-28</a:t>
            </a:fld>
            <a:endParaRPr lang="zh-CN" altLang="en-US"/>
          </a:p>
        </p:txBody>
      </p:sp>
      <p:sp>
        <p:nvSpPr>
          <p:cNvPr id="3" name="页脚占位符 2"/>
          <p:cNvSpPr>
            <a:spLocks noGrp="1"/>
          </p:cNvSpPr>
          <p:nvPr>
            <p:ph type="ftr" sz="quarter" idx="11"/>
          </p:nvPr>
        </p:nvSpPr>
        <p:spPr/>
        <p:txBody>
          <a:bodyPr>
            <a:normAutofit/>
          </a:bodyPr>
          <a:lstStyle/>
          <a:p>
            <a:endParaRPr lang="zh-CN" altLang="en-US"/>
          </a:p>
        </p:txBody>
      </p:sp>
      <p:sp>
        <p:nvSpPr>
          <p:cNvPr id="4" name="灯片编号占位符 3"/>
          <p:cNvSpPr>
            <a:spLocks noGrp="1"/>
          </p:cNvSpPr>
          <p:nvPr>
            <p:ph type="sldNum" sz="quarter" idx="12"/>
          </p:nvPr>
        </p:nvSpPr>
        <p:spPr/>
        <p:txBody>
          <a:bodyPr>
            <a:normAutofit/>
          </a:bodyPr>
          <a:lstStyle/>
          <a:p>
            <a:fld id="{080A7A0D-3028-49D1-B4E3-0C6F3C138D1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0" y="727200"/>
            <a:ext cx="2113200" cy="4053600"/>
          </a:xfrm>
          <a:solidFill>
            <a:schemeClr val="accent2"/>
          </a:solidFill>
        </p:spPr>
        <p:txBody>
          <a:bodyPr anchor="ctr" anchorCtr="0">
            <a:normAutofit/>
          </a:bodyPr>
          <a:lstStyle>
            <a:lvl1pPr>
              <a:defRPr sz="3200">
                <a:solidFill>
                  <a:schemeClr val="bg1"/>
                </a:solidFill>
              </a:defRPr>
            </a:lvl1pPr>
          </a:lstStyle>
          <a:p>
            <a:r>
              <a:rPr lang="zh-CN" altLang="en-US"/>
              <a:t>单击此处编辑母版标题样式</a:t>
            </a:r>
          </a:p>
        </p:txBody>
      </p:sp>
      <p:sp>
        <p:nvSpPr>
          <p:cNvPr id="3" name="图片占位符 2"/>
          <p:cNvSpPr>
            <a:spLocks noGrp="1" noChangeAspect="1"/>
          </p:cNvSpPr>
          <p:nvPr>
            <p:ph type="pic" idx="1"/>
          </p:nvPr>
        </p:nvSpPr>
        <p:spPr>
          <a:xfrm>
            <a:off x="2358000" y="720000"/>
            <a:ext cx="9835200" cy="4060800"/>
          </a:xfrm>
        </p:spPr>
        <p:txBody>
          <a:bodyPr anchor="ctr" anchorCtr="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982800" y="5126400"/>
            <a:ext cx="10029600" cy="1270800"/>
          </a:xfrm>
        </p:spPr>
        <p:txBody>
          <a:bodyPr anchor="ctr" anchorCtr="0">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p>
        </p:txBody>
      </p:sp>
      <p:sp>
        <p:nvSpPr>
          <p:cNvPr id="5" name="日期占位符 4"/>
          <p:cNvSpPr>
            <a:spLocks noGrp="1"/>
          </p:cNvSpPr>
          <p:nvPr>
            <p:ph type="dt" sz="half" idx="10"/>
          </p:nvPr>
        </p:nvSpPr>
        <p:spPr/>
        <p:txBody>
          <a:bodyPr>
            <a:normAutofit/>
          </a:bodyPr>
          <a:lstStyle/>
          <a:p>
            <a:fld id="{CE839F33-8F46-4532-A95F-751C8577F5D9}" type="datetimeFigureOut">
              <a:rPr lang="zh-CN" altLang="en-US" smtClean="0"/>
              <a:t>2020-2-28</a:t>
            </a:fld>
            <a:endParaRPr lang="zh-CN" altLang="en-US"/>
          </a:p>
        </p:txBody>
      </p:sp>
      <p:sp>
        <p:nvSpPr>
          <p:cNvPr id="6" name="页脚占位符 5"/>
          <p:cNvSpPr>
            <a:spLocks noGrp="1"/>
          </p:cNvSpPr>
          <p:nvPr>
            <p:ph type="ftr" sz="quarter" idx="11"/>
          </p:nvPr>
        </p:nvSpPr>
        <p:spPr/>
        <p:txBody>
          <a:bodyPr>
            <a:normAutofit/>
          </a:bodyPr>
          <a:lstStyle/>
          <a:p>
            <a:endParaRPr lang="zh-CN" altLang="en-US"/>
          </a:p>
        </p:txBody>
      </p:sp>
      <p:sp>
        <p:nvSpPr>
          <p:cNvPr id="7" name="灯片编号占位符 6"/>
          <p:cNvSpPr>
            <a:spLocks noGrp="1"/>
          </p:cNvSpPr>
          <p:nvPr>
            <p:ph type="sldNum" sz="quarter" idx="12"/>
          </p:nvPr>
        </p:nvSpPr>
        <p:spPr/>
        <p:txBody>
          <a:bodyPr>
            <a:normAutofit/>
          </a:bodyPr>
          <a:lstStyle/>
          <a:p>
            <a:fld id="{080A7A0D-3028-49D1-B4E3-0C6F3C138D14}" type="slidenum">
              <a:rPr lang="zh-CN" altLang="en-US" smtClean="0"/>
              <a:t>‹#›</a:t>
            </a:fld>
            <a:endParaRPr lang="zh-CN" altLang="en-US"/>
          </a:p>
        </p:txBody>
      </p:sp>
      <p:sp>
        <p:nvSpPr>
          <p:cNvPr id="10" name="矩形 9"/>
          <p:cNvSpPr/>
          <p:nvPr/>
        </p:nvSpPr>
        <p:spPr>
          <a:xfrm>
            <a:off x="11113338" y="5124475"/>
            <a:ext cx="1078662" cy="1269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sz="3200" dirty="0">
              <a:solidFill>
                <a:schemeClr val="bg1"/>
              </a:solidFill>
              <a:latin typeface="Arial" pitchFamily="34" charset="0"/>
              <a:ea typeface="黑体" pitchFamily="49" charset="-122"/>
              <a:cs typeface="+mn-ea"/>
              <a:sym typeface="Arial"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normAutofit/>
          </a:bodyPr>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normAutofit/>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normAutofit/>
          </a:bodyPr>
          <a:lstStyle/>
          <a:p>
            <a:fld id="{B900131A-7BED-4C28-A214-9137820828D9}" type="datetimeFigureOut">
              <a:rPr lang="zh-CN" altLang="en-US" smtClean="0"/>
              <a:t>2020-2-28</a:t>
            </a:fld>
            <a:endParaRPr lang="zh-CN" altLang="en-US"/>
          </a:p>
        </p:txBody>
      </p:sp>
      <p:sp>
        <p:nvSpPr>
          <p:cNvPr id="5" name="页脚占位符 4"/>
          <p:cNvSpPr>
            <a:spLocks noGrp="1"/>
          </p:cNvSpPr>
          <p:nvPr>
            <p:ph type="ftr" sz="quarter" idx="11"/>
          </p:nvPr>
        </p:nvSpPr>
        <p:spPr/>
        <p:txBody>
          <a:bodyPr>
            <a:normAutofit/>
          </a:bodyPr>
          <a:lstStyle/>
          <a:p>
            <a:endParaRPr lang="zh-CN" altLang="en-US"/>
          </a:p>
        </p:txBody>
      </p:sp>
      <p:sp>
        <p:nvSpPr>
          <p:cNvPr id="6" name="灯片编号占位符 5"/>
          <p:cNvSpPr>
            <a:spLocks noGrp="1"/>
          </p:cNvSpPr>
          <p:nvPr>
            <p:ph type="sldNum" sz="quarter" idx="12"/>
          </p:nvPr>
        </p:nvSpPr>
        <p:spPr/>
        <p:txBody>
          <a:bodyPr>
            <a:normAutofit/>
          </a:bodyPr>
          <a:lstStyle/>
          <a:p>
            <a:fld id="{7185295C-77B5-494A-8316-A6742876DCB2}"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777875"/>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371600"/>
            <a:ext cx="10515600" cy="4805363"/>
          </a:xfrm>
          <a:prstGeom prst="rect">
            <a:avLst/>
          </a:prstGeom>
        </p:spPr>
        <p:txBody>
          <a:bodyPr vert="horz" lIns="91440" tIns="45720" rIns="91440" bIns="45720" rtlCol="0">
            <a:normAutofit/>
          </a:bodyPr>
          <a:lstStyle/>
          <a:p>
            <a:r>
              <a:rPr lang="zh-CN" altLang="en-US" sz="2400" dirty="0"/>
              <a:t>单击此处编辑文本</a:t>
            </a:r>
            <a:endParaRPr lang="en-US" altLang="zh-CN" sz="2400" dirty="0"/>
          </a:p>
          <a:p>
            <a:pPr lvl="1"/>
            <a:r>
              <a:rPr lang="zh-CN" altLang="en-US" sz="2000" dirty="0"/>
              <a:t>第二级</a:t>
            </a:r>
          </a:p>
          <a:p>
            <a:pPr lvl="2"/>
            <a:r>
              <a:rPr lang="zh-CN" altLang="en-US" sz="1800"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CE839F33-8F46-4532-A95F-751C8577F5D9}" type="datetimeFigureOut">
              <a:rPr lang="zh-CN" altLang="en-US" smtClean="0"/>
              <a:t>2020-2-28</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080A7A0D-3028-49D1-B4E3-0C6F3C138D14}"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3600" kern="1200">
          <a:solidFill>
            <a:schemeClr val="accent2"/>
          </a:solidFill>
          <a:latin typeface="+mj-lt"/>
          <a:ea typeface="+mj-ea"/>
          <a:cs typeface="+mj-cs"/>
        </a:defRPr>
      </a:lvl1pPr>
    </p:titleStyle>
    <p:bodyStyle>
      <a:lvl1pPr marL="228600" indent="-228600" algn="just" defTabSz="914400" rtl="0" eaLnBrk="1" latinLnBrk="0" hangingPunct="1">
        <a:lnSpc>
          <a:spcPct val="130000"/>
        </a:lnSpc>
        <a:spcBef>
          <a:spcPts val="1200"/>
        </a:spcBef>
        <a:buClr>
          <a:schemeClr val="tx1"/>
        </a:buClr>
        <a:buSzPct val="90000"/>
        <a:buFont typeface="Wingdings" pitchFamily="2" charset="2"/>
        <a:buChar char=""/>
        <a:defRPr sz="2400" kern="1200">
          <a:solidFill>
            <a:schemeClr val="tx1"/>
          </a:solidFill>
          <a:latin typeface="+mn-lt"/>
          <a:ea typeface="+mn-ea"/>
          <a:cs typeface="+mn-cs"/>
        </a:defRPr>
      </a:lvl1pPr>
      <a:lvl2pPr marL="812800" indent="-342900" algn="just" defTabSz="914400" rtl="0" eaLnBrk="1" latinLnBrk="0" hangingPunct="1">
        <a:lnSpc>
          <a:spcPct val="120000"/>
        </a:lnSpc>
        <a:spcBef>
          <a:spcPts val="600"/>
        </a:spcBef>
        <a:buClr>
          <a:schemeClr val="tx1"/>
        </a:buClr>
        <a:buSzPct val="90000"/>
        <a:buFont typeface="Wingdings" pitchFamily="2" charset="2"/>
        <a:buChar char=""/>
        <a:defRPr sz="2000" kern="1200">
          <a:solidFill>
            <a:schemeClr val="tx1"/>
          </a:solidFill>
          <a:latin typeface="+mn-lt"/>
          <a:ea typeface="+mn-ea"/>
          <a:cs typeface="+mn-cs"/>
        </a:defRPr>
      </a:lvl2pPr>
      <a:lvl3pPr marL="1143000" indent="-228600" algn="just" defTabSz="914400" rtl="0" eaLnBrk="1" latinLnBrk="0" hangingPunct="1">
        <a:lnSpc>
          <a:spcPct val="90000"/>
        </a:lnSpc>
        <a:spcBef>
          <a:spcPts val="500"/>
        </a:spcBef>
        <a:buClr>
          <a:schemeClr val="tx1"/>
        </a:buClr>
        <a:buSzPct val="90000"/>
        <a:buFont typeface="Wingdings" pitchFamily="2" charset="2"/>
        <a:buChar char=""/>
        <a:defRPr sz="1800" kern="1200">
          <a:solidFill>
            <a:schemeClr val="tx1"/>
          </a:solidFill>
          <a:latin typeface="+mn-lt"/>
          <a:ea typeface="+mn-ea"/>
          <a:cs typeface="+mn-cs"/>
        </a:defRPr>
      </a:lvl3pPr>
      <a:lvl4pPr marL="1600200" indent="-228600" algn="just" defTabSz="914400" rtl="0" eaLnBrk="1" latinLnBrk="0" hangingPunct="1">
        <a:lnSpc>
          <a:spcPct val="90000"/>
        </a:lnSpc>
        <a:spcBef>
          <a:spcPts val="500"/>
        </a:spcBef>
        <a:buClr>
          <a:schemeClr val="tx1"/>
        </a:buClr>
        <a:buSzPct val="90000"/>
        <a:buFont typeface="Wingdings" pitchFamily="2" charset="2"/>
        <a:buChar char=""/>
        <a:defRPr sz="1800" kern="1200">
          <a:solidFill>
            <a:schemeClr val="tx1"/>
          </a:solidFill>
          <a:latin typeface="+mn-lt"/>
          <a:ea typeface="+mn-ea"/>
          <a:cs typeface="+mn-cs"/>
        </a:defRPr>
      </a:lvl4pPr>
      <a:lvl5pPr marL="2057400" indent="-228600" algn="just" defTabSz="914400" rtl="0" eaLnBrk="1" latinLnBrk="0" hangingPunct="1">
        <a:lnSpc>
          <a:spcPct val="90000"/>
        </a:lnSpc>
        <a:spcBef>
          <a:spcPts val="500"/>
        </a:spcBef>
        <a:buClr>
          <a:schemeClr val="tx1"/>
        </a:buClr>
        <a:buSzPct val="90000"/>
        <a:buFont typeface="Wingdings"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3822700" y="2273935"/>
            <a:ext cx="6807200" cy="1163955"/>
          </a:xfrm>
        </p:spPr>
        <p:txBody>
          <a:bodyPr>
            <a:scene3d>
              <a:camera prst="orthographicFront"/>
              <a:lightRig rig="soft" dir="t">
                <a:rot lat="0" lon="0" rev="15600000"/>
              </a:lightRig>
            </a:scene3d>
            <a:sp3d extrusionH="57150" prstMaterial="softEdge">
              <a:bevelT w="25400" h="38100"/>
            </a:sp3d>
          </a:bodyPr>
          <a:lstStyle/>
          <a:p>
            <a:r>
              <a:rPr lang="zh-CN" altLang="en-US" sz="4800" b="1" dirty="0">
                <a:solidFill>
                  <a:schemeClr val="accent1"/>
                </a:solidFill>
                <a:effectLst/>
              </a:rPr>
              <a:t>旅游电子商务与数据库</a:t>
            </a:r>
          </a:p>
        </p:txBody>
      </p:sp>
      <p:sp>
        <p:nvSpPr>
          <p:cNvPr id="4" name="文本框 3"/>
          <p:cNvSpPr txBox="1"/>
          <p:nvPr/>
        </p:nvSpPr>
        <p:spPr>
          <a:xfrm>
            <a:off x="5966460" y="3890645"/>
            <a:ext cx="2498725" cy="646331"/>
          </a:xfrm>
          <a:prstGeom prst="rect">
            <a:avLst/>
          </a:prstGeom>
          <a:noFill/>
        </p:spPr>
        <p:txBody>
          <a:bodyPr wrap="square" rtlCol="0">
            <a:spAutoFit/>
          </a:bodyPr>
          <a:lstStyle/>
          <a:p>
            <a:r>
              <a:rPr lang="en-US" altLang="zh-CN" sz="3600" b="1" dirty="0">
                <a:solidFill>
                  <a:schemeClr val="tx1">
                    <a:lumMod val="50000"/>
                  </a:schemeClr>
                </a:solidFill>
                <a:latin typeface="黑体" charset="0"/>
                <a:ea typeface="黑体" charset="0"/>
              </a:rPr>
              <a:t>2020.2.28</a:t>
            </a:r>
            <a:endParaRPr lang="zh-CN" altLang="en-US" sz="3600" b="1" dirty="0">
              <a:solidFill>
                <a:schemeClr val="tx1">
                  <a:lumMod val="50000"/>
                </a:schemeClr>
              </a:solidFill>
              <a:latin typeface="黑体" charset="0"/>
              <a:ea typeface="黑体"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
      <p:transition>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a:t>数据库的概念</a:t>
            </a:r>
          </a:p>
        </p:txBody>
      </p:sp>
      <p:sp>
        <p:nvSpPr>
          <p:cNvPr id="3" name="内容占位符 2"/>
          <p:cNvSpPr>
            <a:spLocks noGrp="1"/>
          </p:cNvSpPr>
          <p:nvPr>
            <p:ph idx="1"/>
          </p:nvPr>
        </p:nvSpPr>
        <p:spPr>
          <a:xfrm>
            <a:off x="838200" y="1371600"/>
            <a:ext cx="5271770" cy="4805680"/>
          </a:xfrm>
        </p:spPr>
        <p:txBody>
          <a:bodyPr>
            <a:noAutofit/>
          </a:bodyPr>
          <a:lstStyle/>
          <a:p>
            <a:pPr marL="0" indent="0">
              <a:buNone/>
            </a:pPr>
            <a:r>
              <a:rPr lang="zh-CN" altLang="en-US" sz="2800"/>
              <a:t>①数据：数据是科学实验、检验、统计等所获得的和用于 科学研究、技术设计、查证、决策等的数值。也可以说，凡是能被计算机处理的对象都可以称为数据。</a:t>
            </a:r>
          </a:p>
          <a:p>
            <a:pPr marL="0" indent="0">
              <a:buNone/>
            </a:pPr>
            <a:r>
              <a:rPr lang="zh-CN" altLang="en-US" sz="2800"/>
              <a:t>②数据库：数据库是按照数据结构来组织、存储和管理数据的仓库，它产生与</a:t>
            </a:r>
            <a:r>
              <a:rPr lang="en-US" altLang="zh-CN" sz="2800"/>
              <a:t>20</a:t>
            </a:r>
            <a:r>
              <a:rPr lang="zh-CN" altLang="en-US" sz="2800"/>
              <a:t>世纪</a:t>
            </a:r>
            <a:r>
              <a:rPr lang="en-US" altLang="zh-CN" sz="2800"/>
              <a:t>50</a:t>
            </a:r>
            <a:r>
              <a:rPr lang="zh-CN" altLang="en-US" sz="2800"/>
              <a:t>年代。</a:t>
            </a:r>
          </a:p>
          <a:p>
            <a:pPr marL="0" indent="0">
              <a:buNone/>
            </a:pPr>
            <a:endParaRPr lang="zh-CN" altLang="en-US" sz="2800"/>
          </a:p>
        </p:txBody>
      </p:sp>
      <p:pic>
        <p:nvPicPr>
          <p:cNvPr id="4" name="图片 3" descr="lesson04_02"/>
          <p:cNvPicPr>
            <a:picLocks noChangeAspect="1"/>
          </p:cNvPicPr>
          <p:nvPr/>
        </p:nvPicPr>
        <p:blipFill>
          <a:blip r:embed="rId3"/>
          <a:stretch>
            <a:fillRect/>
          </a:stretch>
        </p:blipFill>
        <p:spPr>
          <a:xfrm>
            <a:off x="6406515" y="1256030"/>
            <a:ext cx="5741670" cy="5267325"/>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电子商务与数据库技术</a:t>
            </a:r>
          </a:p>
        </p:txBody>
      </p:sp>
      <p:sp>
        <p:nvSpPr>
          <p:cNvPr id="3" name="内容占位符 2"/>
          <p:cNvSpPr>
            <a:spLocks noGrp="1"/>
          </p:cNvSpPr>
          <p:nvPr>
            <p:ph idx="1"/>
          </p:nvPr>
        </p:nvSpPr>
        <p:spPr/>
        <p:txBody>
          <a:bodyPr/>
          <a:lstStyle/>
          <a:p>
            <a:r>
              <a:rPr lang="zh-CN" altLang="en-US">
                <a:sym typeface="+mn-ea"/>
              </a:rPr>
              <a:t>数据库技术对于电子商务的支持主要包括进行数据的收集、存储和组织以及提供决策支持。</a:t>
            </a:r>
            <a:endParaRPr lang="zh-CN" altLang="en-US"/>
          </a:p>
          <a:p>
            <a:endParaRPr lang="zh-CN" altLang="en-US"/>
          </a:p>
        </p:txBody>
      </p:sp>
      <p:pic>
        <p:nvPicPr>
          <p:cNvPr id="4" name="图片 3" descr="image012"/>
          <p:cNvPicPr>
            <a:picLocks noChangeAspect="1"/>
          </p:cNvPicPr>
          <p:nvPr/>
        </p:nvPicPr>
        <p:blipFill>
          <a:blip r:embed="rId3"/>
          <a:stretch>
            <a:fillRect/>
          </a:stretch>
        </p:blipFill>
        <p:spPr>
          <a:xfrm>
            <a:off x="996315" y="2915920"/>
            <a:ext cx="10091420" cy="3140710"/>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82665" y="267970"/>
            <a:ext cx="5633085" cy="2725420"/>
          </a:xfrm>
        </p:spPr>
        <p:txBody>
          <a:bodyPr/>
          <a:lstStyle/>
          <a:p>
            <a:r>
              <a:rPr lang="zh-CN" altLang="en-US">
                <a:solidFill>
                  <a:schemeClr val="accent1"/>
                </a:solidFill>
              </a:rPr>
              <a:t>携程网页面通过把所有的信息数据归结到一个界面，方便网友查询旅游信息资源</a:t>
            </a:r>
          </a:p>
        </p:txBody>
      </p:sp>
      <p:pic>
        <p:nvPicPr>
          <p:cNvPr id="4" name="内容占位符 3"/>
          <p:cNvPicPr>
            <a:picLocks noGrp="1" noChangeAspect="1"/>
          </p:cNvPicPr>
          <p:nvPr>
            <p:ph idx="1"/>
          </p:nvPr>
        </p:nvPicPr>
        <p:blipFill>
          <a:blip r:embed="rId3"/>
          <a:stretch>
            <a:fillRect/>
          </a:stretch>
        </p:blipFill>
        <p:spPr>
          <a:xfrm>
            <a:off x="22860" y="66675"/>
            <a:ext cx="5688965" cy="3913505"/>
          </a:xfrm>
          <a:prstGeom prst="rect">
            <a:avLst/>
          </a:prstGeom>
        </p:spPr>
      </p:pic>
      <p:pic>
        <p:nvPicPr>
          <p:cNvPr id="5" name="图片 4"/>
          <p:cNvPicPr>
            <a:picLocks noChangeAspect="1"/>
          </p:cNvPicPr>
          <p:nvPr/>
        </p:nvPicPr>
        <p:blipFill>
          <a:blip r:embed="rId4"/>
          <a:stretch>
            <a:fillRect/>
          </a:stretch>
        </p:blipFill>
        <p:spPr>
          <a:xfrm>
            <a:off x="5840095" y="2772410"/>
            <a:ext cx="6108065" cy="3909695"/>
          </a:xfrm>
          <a:prstGeom prst="rect">
            <a:avLst/>
          </a:prstGeom>
        </p:spPr>
      </p:pic>
      <p:sp>
        <p:nvSpPr>
          <p:cNvPr id="6" name="文本框 5"/>
          <p:cNvSpPr txBox="1"/>
          <p:nvPr/>
        </p:nvSpPr>
        <p:spPr>
          <a:xfrm>
            <a:off x="198120" y="4091305"/>
            <a:ext cx="5327015" cy="2529840"/>
          </a:xfrm>
          <a:prstGeom prst="rect">
            <a:avLst/>
          </a:prstGeom>
          <a:noFill/>
        </p:spPr>
        <p:txBody>
          <a:bodyPr wrap="square" rtlCol="0">
            <a:spAutoFit/>
          </a:bodyPr>
          <a:lstStyle/>
          <a:p>
            <a:r>
              <a:rPr lang="zh-CN" altLang="en-US" sz="3200">
                <a:solidFill>
                  <a:schemeClr val="accent2"/>
                </a:solidFill>
              </a:rPr>
              <a:t>去哪儿网通过主页介绍自己的情况提供琳琅满目的产品和优惠价格并配有建议，同时还可以收集客户的需求信息，提供健全的产品信息</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r>
              <a:rPr lang="zh-CN" altLang="en-US" sz="5400"/>
              <a:t>总结</a:t>
            </a:r>
          </a:p>
        </p:txBody>
      </p:sp>
      <p:sp>
        <p:nvSpPr>
          <p:cNvPr id="3" name="内容占位符 2"/>
          <p:cNvSpPr>
            <a:spLocks noGrp="1"/>
          </p:cNvSpPr>
          <p:nvPr>
            <p:ph idx="1"/>
          </p:nvPr>
        </p:nvSpPr>
        <p:spPr/>
        <p:txBody>
          <a:bodyPr/>
          <a:lstStyle/>
          <a:p>
            <a:r>
              <a:rPr lang="zh-CN" altLang="en-US" sz="4800">
                <a:sym typeface="+mn-ea"/>
              </a:rPr>
              <a:t>观点：电子商务离不开数据库的支持，有了数据库的支持，旅游电子商务网站才能提供更好的服务，才能储存和管理大量的旅游信息资源。</a:t>
            </a:r>
            <a:endParaRPr lang="zh-CN" altLang="en-US" sz="480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6" name="图片 5" descr="t01988429822d9b3202"/>
          <p:cNvPicPr>
            <a:picLocks noChangeAspect="1"/>
          </p:cNvPicPr>
          <p:nvPr/>
        </p:nvPicPr>
        <p:blipFill>
          <a:blip r:embed="rId2"/>
          <a:stretch>
            <a:fillRect/>
          </a:stretch>
        </p:blipFill>
        <p:spPr>
          <a:xfrm>
            <a:off x="47625" y="44450"/>
            <a:ext cx="12039600" cy="66497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234"/>
</p:tagLst>
</file>

<file path=ppt/tags/tag2.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234"/>
</p:tagLst>
</file>

<file path=ppt/tags/tag3.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234"/>
</p:tagLst>
</file>

<file path=ppt/tags/tag4.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234"/>
</p:tagLst>
</file>

<file path=ppt/tags/tag5.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234"/>
</p:tagLst>
</file>

<file path=ppt/theme/theme1.xml><?xml version="1.0" encoding="utf-8"?>
<a:theme xmlns:a="http://schemas.openxmlformats.org/drawingml/2006/main" name="Office 主题">
  <a:themeElements>
    <a:clrScheme name="自定义 35">
      <a:dk1>
        <a:srgbClr val="777777"/>
      </a:dk1>
      <a:lt1>
        <a:sysClr val="window" lastClr="FFFFFF"/>
      </a:lt1>
      <a:dk2>
        <a:srgbClr val="777777"/>
      </a:dk2>
      <a:lt2>
        <a:srgbClr val="FFFFFF"/>
      </a:lt2>
      <a:accent1>
        <a:srgbClr val="EC7473"/>
      </a:accent1>
      <a:accent2>
        <a:srgbClr val="F0A724"/>
      </a:accent2>
      <a:accent3>
        <a:srgbClr val="D36D8D"/>
      </a:accent3>
      <a:accent4>
        <a:srgbClr val="D46E5A"/>
      </a:accent4>
      <a:accent5>
        <a:srgbClr val="FCCF86"/>
      </a:accent5>
      <a:accent6>
        <a:srgbClr val="AA5ED4"/>
      </a:accent6>
      <a:hlink>
        <a:srgbClr val="0563C1"/>
      </a:hlink>
      <a:folHlink>
        <a:srgbClr val="954F72"/>
      </a:folHlink>
    </a:clrScheme>
    <a:fontScheme name="自定义 9">
      <a:majorFont>
        <a:latin typeface="Arial"/>
        <a:ea typeface="黑体"/>
        <a:cs typeface=""/>
      </a:majorFont>
      <a:minorFont>
        <a:latin typeface="Arial"/>
        <a:ea typeface="黑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192</Words>
  <Application>Microsoft Office PowerPoint</Application>
  <PresentationFormat>宽屏</PresentationFormat>
  <Paragraphs>11</Paragraphs>
  <Slides>6</Slides>
  <Notes>0</Notes>
  <HiddenSlides>0</HiddenSlides>
  <MMClips>0</MMClips>
  <ScaleCrop>false</ScaleCrop>
  <HeadingPairs>
    <vt:vector size="6" baseType="variant">
      <vt:variant>
        <vt:lpstr>已用的字体</vt:lpstr>
      </vt:variant>
      <vt:variant>
        <vt:i4>3</vt:i4>
      </vt:variant>
      <vt:variant>
        <vt:lpstr>主题</vt:lpstr>
      </vt:variant>
      <vt:variant>
        <vt:i4>1</vt:i4>
      </vt:variant>
      <vt:variant>
        <vt:lpstr>幻灯片标题</vt:lpstr>
      </vt:variant>
      <vt:variant>
        <vt:i4>6</vt:i4>
      </vt:variant>
    </vt:vector>
  </HeadingPairs>
  <TitlesOfParts>
    <vt:vector size="10" baseType="lpstr">
      <vt:lpstr>黑体</vt:lpstr>
      <vt:lpstr>Arial</vt:lpstr>
      <vt:lpstr>Wingdings</vt:lpstr>
      <vt:lpstr>Office 主题</vt:lpstr>
      <vt:lpstr>旅游电子商务与数据库</vt:lpstr>
      <vt:lpstr>数据库的概念</vt:lpstr>
      <vt:lpstr>电子商务与数据库技术</vt:lpstr>
      <vt:lpstr>携程网页面通过把所有的信息数据归结到一个界面，方便网友查询旅游信息资源</vt:lpstr>
      <vt:lpstr>总结</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asus1</dc:creator>
  <cp:lastModifiedBy>gyb1</cp:lastModifiedBy>
  <cp:revision>5</cp:revision>
  <dcterms:created xsi:type="dcterms:W3CDTF">2016-04-09T05:19:00Z</dcterms:created>
  <dcterms:modified xsi:type="dcterms:W3CDTF">2020-02-28T03:12:15Z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2052-10.1.0.5511</vt:lpwstr>
  </property>
</Properties>
</file>