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4" r:id="rId2"/>
    <p:sldId id="259" r:id="rId3"/>
    <p:sldId id="260" r:id="rId4"/>
    <p:sldId id="261" r:id="rId5"/>
    <p:sldId id="263" r:id="rId6"/>
    <p:sldId id="264" r:id="rId7"/>
    <p:sldId id="262" r:id="rId8"/>
    <p:sldId id="265" r:id="rId9"/>
    <p:sldId id="266" r:id="rId10"/>
    <p:sldId id="267" r:id="rId11"/>
    <p:sldId id="270" r:id="rId12"/>
    <p:sldId id="268" r:id="rId13"/>
    <p:sldId id="272" r:id="rId14"/>
    <p:sldId id="275" r:id="rId15"/>
    <p:sldId id="271" r:id="rId16"/>
    <p:sldId id="27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0DEAC-D433-4EE8-B808-8BE0168FC207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5B9BB76B-7F24-486A-A5E0-35B98BAFDCF1}">
      <dgm:prSet phldrT="[文本]" custT="1"/>
      <dgm:spPr/>
      <dgm:t>
        <a:bodyPr/>
        <a:lstStyle/>
        <a:p>
          <a:r>
            <a:rPr lang="en-US" altLang="zh-CN" sz="9600" dirty="0">
              <a:latin typeface="Arial Black" panose="020B0A04020102020204" pitchFamily="34" charset="0"/>
            </a:rPr>
            <a:t>MYSQL</a:t>
          </a:r>
          <a:endParaRPr lang="zh-CN" altLang="en-US" sz="9600" dirty="0">
            <a:latin typeface="Arial Black" panose="020B0A04020102020204" pitchFamily="34" charset="0"/>
          </a:endParaRPr>
        </a:p>
      </dgm:t>
    </dgm:pt>
    <dgm:pt modelId="{C1DEFB92-8114-44E0-95E0-E89DB234C868}" type="parTrans" cxnId="{FA9BCCEE-DEA6-4A6D-868A-4CC012AC60BE}">
      <dgm:prSet/>
      <dgm:spPr/>
      <dgm:t>
        <a:bodyPr/>
        <a:lstStyle/>
        <a:p>
          <a:endParaRPr lang="zh-CN" altLang="en-US"/>
        </a:p>
      </dgm:t>
    </dgm:pt>
    <dgm:pt modelId="{A5CE8C88-CC52-410A-B9BB-9F4CEF5469A8}" type="sibTrans" cxnId="{FA9BCCEE-DEA6-4A6D-868A-4CC012AC60BE}">
      <dgm:prSet/>
      <dgm:spPr/>
      <dgm:t>
        <a:bodyPr/>
        <a:lstStyle/>
        <a:p>
          <a:endParaRPr lang="zh-CN" altLang="en-US"/>
        </a:p>
      </dgm:t>
    </dgm:pt>
    <dgm:pt modelId="{7588E23F-E505-4A30-B549-94B930C59908}">
      <dgm:prSet phldrT="[文本]" custT="1"/>
      <dgm:spPr/>
      <dgm:t>
        <a:bodyPr/>
        <a:lstStyle/>
        <a:p>
          <a:r>
            <a:rPr lang="en-US" altLang="zh-CN" sz="48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SQL—</a:t>
          </a:r>
          <a:r>
            <a:rPr lang="zh-CN" altLang="en-US" sz="48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结构化查询语言</a:t>
          </a:r>
        </a:p>
      </dgm:t>
    </dgm:pt>
    <dgm:pt modelId="{0CC22B69-CA7D-4C85-A0CF-030F64885F03}" type="parTrans" cxnId="{5F5E93B5-2A62-493F-BF79-D4CA89D68928}">
      <dgm:prSet/>
      <dgm:spPr/>
      <dgm:t>
        <a:bodyPr/>
        <a:lstStyle/>
        <a:p>
          <a:endParaRPr lang="zh-CN" altLang="en-US"/>
        </a:p>
      </dgm:t>
    </dgm:pt>
    <dgm:pt modelId="{325F366C-68B1-42ED-9277-5F98861AF5C2}" type="sibTrans" cxnId="{5F5E93B5-2A62-493F-BF79-D4CA89D68928}">
      <dgm:prSet/>
      <dgm:spPr/>
      <dgm:t>
        <a:bodyPr/>
        <a:lstStyle/>
        <a:p>
          <a:endParaRPr lang="zh-CN" altLang="en-US"/>
        </a:p>
      </dgm:t>
    </dgm:pt>
    <dgm:pt modelId="{4E639134-1E86-481D-AE38-B0E1DB2D2B00}">
      <dgm:prSet custT="1"/>
      <dgm:spPr/>
      <dgm:t>
        <a:bodyPr/>
        <a:lstStyle/>
        <a:p>
          <a:pPr algn="l"/>
          <a:r>
            <a:rPr lang="en-US" altLang="zh-CN" sz="48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MYSQL</a:t>
          </a:r>
          <a:r>
            <a:rPr lang="zh-CN" altLang="en-US" sz="48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简介及特征</a:t>
          </a:r>
        </a:p>
      </dgm:t>
    </dgm:pt>
    <dgm:pt modelId="{FFB66A56-83D9-4FCC-B2E3-4CFA272E7FD7}" type="parTrans" cxnId="{FFBF2D56-E15B-4B85-B2FF-8BE866227168}">
      <dgm:prSet/>
      <dgm:spPr/>
      <dgm:t>
        <a:bodyPr/>
        <a:lstStyle/>
        <a:p>
          <a:endParaRPr lang="zh-CN" altLang="en-US"/>
        </a:p>
      </dgm:t>
    </dgm:pt>
    <dgm:pt modelId="{55BAA282-2554-4E8C-B240-E5161D6040C5}" type="sibTrans" cxnId="{FFBF2D56-E15B-4B85-B2FF-8BE866227168}">
      <dgm:prSet/>
      <dgm:spPr/>
      <dgm:t>
        <a:bodyPr/>
        <a:lstStyle/>
        <a:p>
          <a:endParaRPr lang="zh-CN" altLang="en-US"/>
        </a:p>
      </dgm:t>
    </dgm:pt>
    <dgm:pt modelId="{20DA4131-2E2B-4669-85EC-468DC3A4C73F}">
      <dgm:prSet custT="1"/>
      <dgm:spPr/>
      <dgm:t>
        <a:bodyPr/>
        <a:lstStyle/>
        <a:p>
          <a:pPr algn="l"/>
          <a:r>
            <a:rPr lang="en-US" altLang="zh-CN" sz="48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MYSQL</a:t>
          </a:r>
          <a:r>
            <a:rPr lang="zh-CN" altLang="en-US" sz="48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常用命令行</a:t>
          </a:r>
        </a:p>
      </dgm:t>
    </dgm:pt>
    <dgm:pt modelId="{A67ECB60-FC74-4857-B211-0C242F9840DA}" type="parTrans" cxnId="{005F21C5-A819-485C-8855-F5E9464EC50A}">
      <dgm:prSet/>
      <dgm:spPr/>
      <dgm:t>
        <a:bodyPr/>
        <a:lstStyle/>
        <a:p>
          <a:endParaRPr lang="zh-CN" altLang="en-US"/>
        </a:p>
      </dgm:t>
    </dgm:pt>
    <dgm:pt modelId="{C7656DA1-3FB7-482F-A3DD-581D7C9C6C93}" type="sibTrans" cxnId="{005F21C5-A819-485C-8855-F5E9464EC50A}">
      <dgm:prSet/>
      <dgm:spPr/>
      <dgm:t>
        <a:bodyPr/>
        <a:lstStyle/>
        <a:p>
          <a:endParaRPr lang="zh-CN" altLang="en-US"/>
        </a:p>
      </dgm:t>
    </dgm:pt>
    <dgm:pt modelId="{3BA58163-3B15-4023-A9CC-C799A57AD536}" type="pres">
      <dgm:prSet presAssocID="{9B30DEAC-D433-4EE8-B808-8BE0168FC20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B28DC91-137D-40C2-A39E-7EA9EFA07815}" type="pres">
      <dgm:prSet presAssocID="{5B9BB76B-7F24-486A-A5E0-35B98BAFDCF1}" presName="vertOne" presStyleCnt="0"/>
      <dgm:spPr/>
    </dgm:pt>
    <dgm:pt modelId="{9C1B336D-A507-49E8-B4B0-74CA2258DB2C}" type="pres">
      <dgm:prSet presAssocID="{5B9BB76B-7F24-486A-A5E0-35B98BAFDCF1}" presName="txOne" presStyleLbl="node0" presStyleIdx="0" presStyleCnt="1" custScaleY="56412" custLinFactNeighborX="-400" custLinFactNeighborY="8973">
        <dgm:presLayoutVars>
          <dgm:chPref val="3"/>
        </dgm:presLayoutVars>
      </dgm:prSet>
      <dgm:spPr/>
    </dgm:pt>
    <dgm:pt modelId="{BEDE12F7-AB79-4C87-BB7A-D905FCC265ED}" type="pres">
      <dgm:prSet presAssocID="{5B9BB76B-7F24-486A-A5E0-35B98BAFDCF1}" presName="parTransOne" presStyleCnt="0"/>
      <dgm:spPr/>
    </dgm:pt>
    <dgm:pt modelId="{91BBDF6B-2DB6-48B9-AFA7-A57BA3753DB7}" type="pres">
      <dgm:prSet presAssocID="{5B9BB76B-7F24-486A-A5E0-35B98BAFDCF1}" presName="horzOne" presStyleCnt="0"/>
      <dgm:spPr/>
    </dgm:pt>
    <dgm:pt modelId="{0ED6EFC6-8E1F-4282-957F-B836A296D302}" type="pres">
      <dgm:prSet presAssocID="{4E639134-1E86-481D-AE38-B0E1DB2D2B00}" presName="vertTwo" presStyleCnt="0"/>
      <dgm:spPr/>
    </dgm:pt>
    <dgm:pt modelId="{3BF991A3-D10C-48F4-9937-55AE5B51C641}" type="pres">
      <dgm:prSet presAssocID="{4E639134-1E86-481D-AE38-B0E1DB2D2B00}" presName="txTwo" presStyleLbl="node2" presStyleIdx="0" presStyleCnt="3" custScaleX="105644">
        <dgm:presLayoutVars>
          <dgm:chPref val="3"/>
        </dgm:presLayoutVars>
      </dgm:prSet>
      <dgm:spPr/>
    </dgm:pt>
    <dgm:pt modelId="{4EDDC0C8-BBE6-48EB-A51A-1D0E8BE2354E}" type="pres">
      <dgm:prSet presAssocID="{4E639134-1E86-481D-AE38-B0E1DB2D2B00}" presName="horzTwo" presStyleCnt="0"/>
      <dgm:spPr/>
    </dgm:pt>
    <dgm:pt modelId="{2500792B-51CC-4D6F-9621-3467381DF30D}" type="pres">
      <dgm:prSet presAssocID="{55BAA282-2554-4E8C-B240-E5161D6040C5}" presName="sibSpaceTwo" presStyleCnt="0"/>
      <dgm:spPr/>
    </dgm:pt>
    <dgm:pt modelId="{C0E1FA26-D35F-4744-9EEB-65A3D89ECEE5}" type="pres">
      <dgm:prSet presAssocID="{20DA4131-2E2B-4669-85EC-468DC3A4C73F}" presName="vertTwo" presStyleCnt="0"/>
      <dgm:spPr/>
    </dgm:pt>
    <dgm:pt modelId="{81F27166-1100-4A0F-A153-BD076201D7A5}" type="pres">
      <dgm:prSet presAssocID="{20DA4131-2E2B-4669-85EC-468DC3A4C73F}" presName="txTwo" presStyleLbl="node2" presStyleIdx="1" presStyleCnt="3">
        <dgm:presLayoutVars>
          <dgm:chPref val="3"/>
        </dgm:presLayoutVars>
      </dgm:prSet>
      <dgm:spPr/>
    </dgm:pt>
    <dgm:pt modelId="{9CE883B6-7B6D-4C05-A620-0DED5D658925}" type="pres">
      <dgm:prSet presAssocID="{20DA4131-2E2B-4669-85EC-468DC3A4C73F}" presName="horzTwo" presStyleCnt="0"/>
      <dgm:spPr/>
    </dgm:pt>
    <dgm:pt modelId="{2154ECF2-1A1E-47FC-BB75-0A948258DE01}" type="pres">
      <dgm:prSet presAssocID="{C7656DA1-3FB7-482F-A3DD-581D7C9C6C93}" presName="sibSpaceTwo" presStyleCnt="0"/>
      <dgm:spPr/>
    </dgm:pt>
    <dgm:pt modelId="{3292FD06-C075-431D-8E4C-E7F30FF69857}" type="pres">
      <dgm:prSet presAssocID="{7588E23F-E505-4A30-B549-94B930C59908}" presName="vertTwo" presStyleCnt="0"/>
      <dgm:spPr/>
    </dgm:pt>
    <dgm:pt modelId="{A3EAE3FF-3129-401A-8ECE-DFDEF178627E}" type="pres">
      <dgm:prSet presAssocID="{7588E23F-E505-4A30-B549-94B930C59908}" presName="txTwo" presStyleLbl="node2" presStyleIdx="2" presStyleCnt="3">
        <dgm:presLayoutVars>
          <dgm:chPref val="3"/>
        </dgm:presLayoutVars>
      </dgm:prSet>
      <dgm:spPr/>
    </dgm:pt>
    <dgm:pt modelId="{DA7B7FC2-E9AA-4B3A-9D75-EE0A643B6DEC}" type="pres">
      <dgm:prSet presAssocID="{7588E23F-E505-4A30-B549-94B930C59908}" presName="horzTwo" presStyleCnt="0"/>
      <dgm:spPr/>
    </dgm:pt>
  </dgm:ptLst>
  <dgm:cxnLst>
    <dgm:cxn modelId="{FC2A8F5C-03B1-4446-8E78-5B481117BFB6}" type="presOf" srcId="{20DA4131-2E2B-4669-85EC-468DC3A4C73F}" destId="{81F27166-1100-4A0F-A153-BD076201D7A5}" srcOrd="0" destOrd="0" presId="urn:microsoft.com/office/officeart/2005/8/layout/hierarchy4"/>
    <dgm:cxn modelId="{FFBF2D56-E15B-4B85-B2FF-8BE866227168}" srcId="{5B9BB76B-7F24-486A-A5E0-35B98BAFDCF1}" destId="{4E639134-1E86-481D-AE38-B0E1DB2D2B00}" srcOrd="0" destOrd="0" parTransId="{FFB66A56-83D9-4FCC-B2E3-4CFA272E7FD7}" sibTransId="{55BAA282-2554-4E8C-B240-E5161D6040C5}"/>
    <dgm:cxn modelId="{68599158-722B-4F22-8154-5959939958AC}" type="presOf" srcId="{4E639134-1E86-481D-AE38-B0E1DB2D2B00}" destId="{3BF991A3-D10C-48F4-9937-55AE5B51C641}" srcOrd="0" destOrd="0" presId="urn:microsoft.com/office/officeart/2005/8/layout/hierarchy4"/>
    <dgm:cxn modelId="{C53BFC84-4395-4C5F-AE96-33DED1D1F924}" type="presOf" srcId="{5B9BB76B-7F24-486A-A5E0-35B98BAFDCF1}" destId="{9C1B336D-A507-49E8-B4B0-74CA2258DB2C}" srcOrd="0" destOrd="0" presId="urn:microsoft.com/office/officeart/2005/8/layout/hierarchy4"/>
    <dgm:cxn modelId="{5F5E93B5-2A62-493F-BF79-D4CA89D68928}" srcId="{5B9BB76B-7F24-486A-A5E0-35B98BAFDCF1}" destId="{7588E23F-E505-4A30-B549-94B930C59908}" srcOrd="2" destOrd="0" parTransId="{0CC22B69-CA7D-4C85-A0CF-030F64885F03}" sibTransId="{325F366C-68B1-42ED-9277-5F98861AF5C2}"/>
    <dgm:cxn modelId="{005F21C5-A819-485C-8855-F5E9464EC50A}" srcId="{5B9BB76B-7F24-486A-A5E0-35B98BAFDCF1}" destId="{20DA4131-2E2B-4669-85EC-468DC3A4C73F}" srcOrd="1" destOrd="0" parTransId="{A67ECB60-FC74-4857-B211-0C242F9840DA}" sibTransId="{C7656DA1-3FB7-482F-A3DD-581D7C9C6C93}"/>
    <dgm:cxn modelId="{393F2AD5-3429-4514-A313-B2CD9E3811BE}" type="presOf" srcId="{7588E23F-E505-4A30-B549-94B930C59908}" destId="{A3EAE3FF-3129-401A-8ECE-DFDEF178627E}" srcOrd="0" destOrd="0" presId="urn:microsoft.com/office/officeart/2005/8/layout/hierarchy4"/>
    <dgm:cxn modelId="{976837DD-5D39-4265-846A-6660C7719F35}" type="presOf" srcId="{9B30DEAC-D433-4EE8-B808-8BE0168FC207}" destId="{3BA58163-3B15-4023-A9CC-C799A57AD536}" srcOrd="0" destOrd="0" presId="urn:microsoft.com/office/officeart/2005/8/layout/hierarchy4"/>
    <dgm:cxn modelId="{FA9BCCEE-DEA6-4A6D-868A-4CC012AC60BE}" srcId="{9B30DEAC-D433-4EE8-B808-8BE0168FC207}" destId="{5B9BB76B-7F24-486A-A5E0-35B98BAFDCF1}" srcOrd="0" destOrd="0" parTransId="{C1DEFB92-8114-44E0-95E0-E89DB234C868}" sibTransId="{A5CE8C88-CC52-410A-B9BB-9F4CEF5469A8}"/>
    <dgm:cxn modelId="{652F461A-96FD-41AD-9C87-DE8E7EA5A4BC}" type="presParOf" srcId="{3BA58163-3B15-4023-A9CC-C799A57AD536}" destId="{9B28DC91-137D-40C2-A39E-7EA9EFA07815}" srcOrd="0" destOrd="0" presId="urn:microsoft.com/office/officeart/2005/8/layout/hierarchy4"/>
    <dgm:cxn modelId="{543DEA67-9F90-4F33-9BF9-E75540C91114}" type="presParOf" srcId="{9B28DC91-137D-40C2-A39E-7EA9EFA07815}" destId="{9C1B336D-A507-49E8-B4B0-74CA2258DB2C}" srcOrd="0" destOrd="0" presId="urn:microsoft.com/office/officeart/2005/8/layout/hierarchy4"/>
    <dgm:cxn modelId="{CA2A24F8-EA97-4F25-8D67-49A1C3A829B4}" type="presParOf" srcId="{9B28DC91-137D-40C2-A39E-7EA9EFA07815}" destId="{BEDE12F7-AB79-4C87-BB7A-D905FCC265ED}" srcOrd="1" destOrd="0" presId="urn:microsoft.com/office/officeart/2005/8/layout/hierarchy4"/>
    <dgm:cxn modelId="{DC2909C2-A00D-4BDE-9BC8-C1F8FA872E74}" type="presParOf" srcId="{9B28DC91-137D-40C2-A39E-7EA9EFA07815}" destId="{91BBDF6B-2DB6-48B9-AFA7-A57BA3753DB7}" srcOrd="2" destOrd="0" presId="urn:microsoft.com/office/officeart/2005/8/layout/hierarchy4"/>
    <dgm:cxn modelId="{ED94BAC8-360A-40EF-9D54-19D34E13E7C3}" type="presParOf" srcId="{91BBDF6B-2DB6-48B9-AFA7-A57BA3753DB7}" destId="{0ED6EFC6-8E1F-4282-957F-B836A296D302}" srcOrd="0" destOrd="0" presId="urn:microsoft.com/office/officeart/2005/8/layout/hierarchy4"/>
    <dgm:cxn modelId="{A785BC0D-2B8D-4E2D-8BE0-845B17AF68FE}" type="presParOf" srcId="{0ED6EFC6-8E1F-4282-957F-B836A296D302}" destId="{3BF991A3-D10C-48F4-9937-55AE5B51C641}" srcOrd="0" destOrd="0" presId="urn:microsoft.com/office/officeart/2005/8/layout/hierarchy4"/>
    <dgm:cxn modelId="{AD9D2904-71AD-4EF6-80C0-C42B5BE3C191}" type="presParOf" srcId="{0ED6EFC6-8E1F-4282-957F-B836A296D302}" destId="{4EDDC0C8-BBE6-48EB-A51A-1D0E8BE2354E}" srcOrd="1" destOrd="0" presId="urn:microsoft.com/office/officeart/2005/8/layout/hierarchy4"/>
    <dgm:cxn modelId="{D4780609-ACDA-4B19-8602-D784B4A0407B}" type="presParOf" srcId="{91BBDF6B-2DB6-48B9-AFA7-A57BA3753DB7}" destId="{2500792B-51CC-4D6F-9621-3467381DF30D}" srcOrd="1" destOrd="0" presId="urn:microsoft.com/office/officeart/2005/8/layout/hierarchy4"/>
    <dgm:cxn modelId="{891A2E5A-9A75-4660-ABBB-D15B62E638EA}" type="presParOf" srcId="{91BBDF6B-2DB6-48B9-AFA7-A57BA3753DB7}" destId="{C0E1FA26-D35F-4744-9EEB-65A3D89ECEE5}" srcOrd="2" destOrd="0" presId="urn:microsoft.com/office/officeart/2005/8/layout/hierarchy4"/>
    <dgm:cxn modelId="{838E1E3F-BB4D-453B-8610-98E07FBFEB96}" type="presParOf" srcId="{C0E1FA26-D35F-4744-9EEB-65A3D89ECEE5}" destId="{81F27166-1100-4A0F-A153-BD076201D7A5}" srcOrd="0" destOrd="0" presId="urn:microsoft.com/office/officeart/2005/8/layout/hierarchy4"/>
    <dgm:cxn modelId="{6F585EE7-40D1-4645-8B5E-09FDB91E10EA}" type="presParOf" srcId="{C0E1FA26-D35F-4744-9EEB-65A3D89ECEE5}" destId="{9CE883B6-7B6D-4C05-A620-0DED5D658925}" srcOrd="1" destOrd="0" presId="urn:microsoft.com/office/officeart/2005/8/layout/hierarchy4"/>
    <dgm:cxn modelId="{7C7A5CAB-42CC-4D38-917E-52311F308879}" type="presParOf" srcId="{91BBDF6B-2DB6-48B9-AFA7-A57BA3753DB7}" destId="{2154ECF2-1A1E-47FC-BB75-0A948258DE01}" srcOrd="3" destOrd="0" presId="urn:microsoft.com/office/officeart/2005/8/layout/hierarchy4"/>
    <dgm:cxn modelId="{E85CDA48-192A-4C9D-82D7-5AEA87E637A6}" type="presParOf" srcId="{91BBDF6B-2DB6-48B9-AFA7-A57BA3753DB7}" destId="{3292FD06-C075-431D-8E4C-E7F30FF69857}" srcOrd="4" destOrd="0" presId="urn:microsoft.com/office/officeart/2005/8/layout/hierarchy4"/>
    <dgm:cxn modelId="{18E784F9-B233-41ED-9E57-1EE82E772921}" type="presParOf" srcId="{3292FD06-C075-431D-8E4C-E7F30FF69857}" destId="{A3EAE3FF-3129-401A-8ECE-DFDEF178627E}" srcOrd="0" destOrd="0" presId="urn:microsoft.com/office/officeart/2005/8/layout/hierarchy4"/>
    <dgm:cxn modelId="{06475B14-5ECD-4DC5-AEDB-DCF7243F5B43}" type="presParOf" srcId="{3292FD06-C075-431D-8E4C-E7F30FF69857}" destId="{DA7B7FC2-E9AA-4B3A-9D75-EE0A643B6DE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30DEAC-D433-4EE8-B808-8BE0168FC207}" type="doc">
      <dgm:prSet loTypeId="urn:microsoft.com/office/officeart/2005/8/layout/hierarchy2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7588E23F-E505-4A30-B549-94B930C59908}">
      <dgm:prSet phldrT="[文本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altLang="zh-CN" sz="44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SQL—</a:t>
          </a:r>
          <a:r>
            <a:rPr lang="zh-CN" altLang="en-US" sz="44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结构化查询语言的组成</a:t>
          </a:r>
          <a:r>
            <a:rPr lang="en-US" altLang="zh-CN" sz="44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(</a:t>
          </a:r>
          <a:r>
            <a:rPr lang="zh-CN" altLang="en-US" sz="28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功能</a:t>
          </a:r>
          <a:r>
            <a:rPr lang="en-US" altLang="zh-CN" sz="44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)</a:t>
          </a:r>
          <a:endParaRPr lang="zh-CN" altLang="en-US" sz="4400" dirty="0">
            <a:solidFill>
              <a:srgbClr val="C00000"/>
            </a:solidFill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0CC22B69-CA7D-4C85-A0CF-030F64885F03}" type="parTrans" cxnId="{5F5E93B5-2A62-493F-BF79-D4CA89D68928}">
      <dgm:prSet/>
      <dgm:spPr/>
      <dgm:t>
        <a:bodyPr/>
        <a:lstStyle/>
        <a:p>
          <a:endParaRPr lang="zh-CN" altLang="en-US" sz="2400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325F366C-68B1-42ED-9277-5F98861AF5C2}" type="sibTrans" cxnId="{5F5E93B5-2A62-493F-BF79-D4CA89D68928}">
      <dgm:prSet/>
      <dgm:spPr/>
      <dgm:t>
        <a:bodyPr/>
        <a:lstStyle/>
        <a:p>
          <a:endParaRPr lang="zh-CN" altLang="en-US" sz="2400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1F9A8700-A0D3-4389-BF0A-5FEEFC600587}">
      <dgm:prSet phldrT="[文本]" custT="1"/>
      <dgm:spPr>
        <a:solidFill>
          <a:schemeClr val="accent6">
            <a:lumMod val="75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 anchor="b" anchorCtr="1"/>
        <a:lstStyle/>
        <a:p>
          <a:pPr algn="l"/>
          <a:r>
            <a:rPr lang="en-US" altLang="en-US" sz="1800" dirty="0">
              <a:latin typeface="华文楷体" panose="02010600040101010101" pitchFamily="2" charset="-122"/>
              <a:ea typeface="华文楷体" panose="02010600040101010101" pitchFamily="2" charset="-122"/>
            </a:rPr>
            <a:t>DML</a:t>
          </a:r>
          <a:r>
            <a: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rPr>
            <a:t>（ </a:t>
          </a:r>
          <a:r>
            <a:rPr lang="en-US" altLang="en-US" sz="1800" dirty="0">
              <a:latin typeface="华文楷体" panose="02010600040101010101" pitchFamily="2" charset="-122"/>
              <a:ea typeface="华文楷体" panose="02010600040101010101" pitchFamily="2" charset="-122"/>
            </a:rPr>
            <a:t>Data Manipulation Language</a:t>
          </a:r>
          <a:r>
            <a: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rPr>
            <a:t>数据操作语言）</a:t>
          </a:r>
        </a:p>
        <a:p>
          <a:pPr algn="l"/>
          <a:r>
            <a:rPr lang="en-US" altLang="en-US" sz="1800" dirty="0">
              <a:latin typeface="华文楷体" panose="02010600040101010101" pitchFamily="2" charset="-122"/>
              <a:ea typeface="华文楷体" panose="02010600040101010101" pitchFamily="2" charset="-122"/>
            </a:rPr>
            <a:t>——</a:t>
          </a:r>
          <a:r>
            <a: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rPr>
            <a:t>插入、删除和修改数据库中的数据；</a:t>
          </a:r>
        </a:p>
        <a:p>
          <a:pPr algn="l"/>
          <a:r>
            <a:rPr lang="en-US" altLang="en-US" sz="1800" dirty="0">
              <a:latin typeface="华文楷体" panose="02010600040101010101" pitchFamily="2" charset="-122"/>
              <a:ea typeface="华文楷体" panose="02010600040101010101" pitchFamily="2" charset="-122"/>
            </a:rPr>
            <a:t>——INSERT</a:t>
          </a:r>
          <a:r>
            <a: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rPr>
            <a:t>、 </a:t>
          </a:r>
          <a:r>
            <a:rPr lang="en-US" altLang="en-US" sz="1800" dirty="0">
              <a:latin typeface="华文楷体" panose="02010600040101010101" pitchFamily="2" charset="-122"/>
              <a:ea typeface="华文楷体" panose="02010600040101010101" pitchFamily="2" charset="-122"/>
            </a:rPr>
            <a:t>UPDATE </a:t>
          </a:r>
          <a:r>
            <a: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rPr>
            <a:t>、</a:t>
          </a:r>
          <a:r>
            <a:rPr lang="en-US" altLang="en-US" sz="1800" dirty="0">
              <a:latin typeface="华文楷体" panose="02010600040101010101" pitchFamily="2" charset="-122"/>
              <a:ea typeface="华文楷体" panose="02010600040101010101" pitchFamily="2" charset="-122"/>
            </a:rPr>
            <a:t>DELETE</a:t>
          </a:r>
          <a:r>
            <a:rPr lang="zh-CN" altLang="en-US" sz="1800" dirty="0">
              <a:latin typeface="华文楷体" panose="02010600040101010101" pitchFamily="2" charset="-122"/>
              <a:ea typeface="华文楷体" panose="02010600040101010101" pitchFamily="2" charset="-122"/>
            </a:rPr>
            <a:t>等；</a:t>
          </a:r>
        </a:p>
      </dgm:t>
    </dgm:pt>
    <dgm:pt modelId="{A123F696-2E3D-4DF4-8178-D2536DD0932D}" type="parTrans" cxnId="{5CDC6E64-0ADB-496E-AF41-048B11F90CD2}">
      <dgm:prSet custT="1"/>
      <dgm:spPr/>
      <dgm:t>
        <a:bodyPr/>
        <a:lstStyle/>
        <a:p>
          <a:endParaRPr lang="zh-CN" altLang="en-US" sz="900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A2FAC9E5-63DE-4B7A-AEB6-B49B742EABE7}" type="sibTrans" cxnId="{5CDC6E64-0ADB-496E-AF41-048B11F90CD2}">
      <dgm:prSet/>
      <dgm:spPr/>
      <dgm:t>
        <a:bodyPr/>
        <a:lstStyle/>
        <a:p>
          <a:endParaRPr lang="zh-CN" altLang="en-US" sz="2400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5EA1E0AC-A5DE-405B-8B76-A1E44B8FCF1D}">
      <dgm:prSet phldrT="[文本]" custT="1"/>
      <dgm:spPr>
        <a:solidFill>
          <a:schemeClr val="accent6">
            <a:lumMod val="75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 anchor="b" anchorCtr="1"/>
        <a:lstStyle/>
        <a:p>
          <a:pPr algn="l"/>
          <a:r>
            <a: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rPr>
            <a:t>DDL</a:t>
          </a:r>
          <a:r>
            <a: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rPr>
            <a:t>（ </a:t>
          </a:r>
          <a:r>
            <a:rPr lang="en-GB" altLang="zh-CN" sz="1600" dirty="0">
              <a:latin typeface="华文楷体" panose="02010600040101010101" pitchFamily="2" charset="-122"/>
              <a:ea typeface="华文楷体" panose="02010600040101010101" pitchFamily="2" charset="-122"/>
            </a:rPr>
            <a:t>Data Definition Language</a:t>
          </a:r>
          <a:r>
            <a: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rPr>
            <a:t>数据定义语言）</a:t>
          </a:r>
        </a:p>
        <a:p>
          <a:pPr algn="l">
            <a:buFontTx/>
            <a:buNone/>
          </a:pPr>
          <a:r>
            <a: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rPr>
            <a:t>——</a:t>
          </a:r>
          <a:r>
            <a: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rPr>
            <a:t>用来建立数据库、数据库对象和定义其列</a:t>
          </a:r>
        </a:p>
        <a:p>
          <a:pPr algn="l">
            <a:buFontTx/>
            <a:buNone/>
          </a:pPr>
          <a:r>
            <a: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rPr>
            <a:t>——CREATE TABLE </a:t>
          </a:r>
          <a:r>
            <a: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rPr>
            <a:t>、</a:t>
          </a:r>
          <a:r>
            <a: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rPr>
            <a:t>DROP TABLE</a:t>
          </a:r>
          <a:r>
            <a: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rPr>
            <a:t>、</a:t>
          </a:r>
          <a:r>
            <a: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rPr>
            <a:t>ALTER TABLE </a:t>
          </a:r>
          <a:r>
            <a: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rPr>
            <a:t>等</a:t>
          </a:r>
        </a:p>
      </dgm:t>
    </dgm:pt>
    <dgm:pt modelId="{745F9EE5-2A03-41EB-A23B-D21EB84DD48A}" type="parTrans" cxnId="{1EDD7CCB-38AF-4AA2-8C00-BC29A69175C4}">
      <dgm:prSet custT="1"/>
      <dgm:spPr/>
      <dgm:t>
        <a:bodyPr/>
        <a:lstStyle/>
        <a:p>
          <a:endParaRPr lang="zh-CN" altLang="en-US" sz="700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D787220B-458E-4B71-92B7-DD358E800ED9}" type="sibTrans" cxnId="{1EDD7CCB-38AF-4AA2-8C00-BC29A69175C4}">
      <dgm:prSet/>
      <dgm:spPr/>
      <dgm:t>
        <a:bodyPr/>
        <a:lstStyle/>
        <a:p>
          <a:endParaRPr lang="zh-CN" altLang="en-US" sz="2400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EC573B57-E49C-46F2-9122-387811467B2C}">
      <dgm:prSet custT="1"/>
      <dgm:spPr>
        <a:solidFill>
          <a:schemeClr val="accent6">
            <a:lumMod val="75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 anchor="b" anchorCtr="1"/>
        <a:lstStyle/>
        <a:p>
          <a:pPr algn="l"/>
          <a:r>
            <a: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rPr>
            <a:t>DQL (Data Query Language</a:t>
          </a:r>
          <a:r>
            <a: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rPr>
            <a:t>数据查询语言</a:t>
          </a:r>
          <a:r>
            <a: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rPr>
            <a:t>)</a:t>
          </a:r>
        </a:p>
        <a:p>
          <a:pPr algn="l"/>
          <a:r>
            <a: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rPr>
            <a:t>——</a:t>
          </a:r>
          <a:r>
            <a: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rPr>
            <a:t>用来对数据库中的数据进行查询</a:t>
          </a:r>
          <a:endParaRPr lang="en-US" altLang="zh-CN" sz="1600" dirty="0">
            <a:latin typeface="华文楷体" panose="02010600040101010101" pitchFamily="2" charset="-122"/>
            <a:ea typeface="华文楷体" panose="02010600040101010101" pitchFamily="2" charset="-122"/>
          </a:endParaRPr>
        </a:p>
        <a:p>
          <a:pPr algn="l"/>
          <a:r>
            <a: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rPr>
            <a:t>——SELECT</a:t>
          </a:r>
          <a:endParaRPr lang="zh-CN" altLang="en-US" sz="1600" dirty="0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1A87A662-2324-48AC-99D5-2E44B45DE014}" type="parTrans" cxnId="{1AF66963-FDC2-4D42-8B14-5900C2DE23D0}">
      <dgm:prSet custT="1"/>
      <dgm:spPr/>
      <dgm:t>
        <a:bodyPr/>
        <a:lstStyle/>
        <a:p>
          <a:endParaRPr lang="zh-CN" altLang="en-US" sz="700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D03C3BBE-561C-4FDA-8CFB-99493C213C88}" type="sibTrans" cxnId="{1AF66963-FDC2-4D42-8B14-5900C2DE23D0}">
      <dgm:prSet/>
      <dgm:spPr/>
      <dgm:t>
        <a:bodyPr/>
        <a:lstStyle/>
        <a:p>
          <a:endParaRPr lang="zh-CN" altLang="en-US" sz="2400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41B69248-5981-46F8-97DD-97A41746B4D1}">
      <dgm:prSet custT="1"/>
      <dgm:spPr>
        <a:solidFill>
          <a:schemeClr val="accent6">
            <a:lumMod val="75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 anchor="b" anchorCtr="1"/>
        <a:lstStyle/>
        <a:p>
          <a:pPr algn="l"/>
          <a:r>
            <a: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rPr>
            <a:t>DCL</a:t>
          </a:r>
          <a:r>
            <a: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rPr>
            <a:t>（ </a:t>
          </a:r>
          <a:r>
            <a: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rPr>
            <a:t>Data Control Language</a:t>
          </a:r>
          <a:r>
            <a: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rPr>
            <a:t>数据控制语言）</a:t>
          </a:r>
        </a:p>
        <a:p>
          <a:pPr algn="l">
            <a:buFontTx/>
            <a:buNone/>
          </a:pPr>
          <a:r>
            <a: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rPr>
            <a:t>——</a:t>
          </a:r>
          <a:r>
            <a: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rPr>
            <a:t>用来控制存取许可、存取权限等；</a:t>
          </a:r>
        </a:p>
        <a:p>
          <a:pPr algn="l">
            <a:buFontTx/>
            <a:buNone/>
          </a:pPr>
          <a:r>
            <a: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rPr>
            <a:t>——GRANT</a:t>
          </a:r>
          <a:r>
            <a: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rPr>
            <a:t>、</a:t>
          </a:r>
          <a:r>
            <a: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rPr>
            <a:t>REVOKE </a:t>
          </a:r>
          <a:r>
            <a:rPr lang="zh-CN" altLang="en-US" sz="1600" dirty="0">
              <a:latin typeface="华文楷体" panose="02010600040101010101" pitchFamily="2" charset="-122"/>
              <a:ea typeface="华文楷体" panose="02010600040101010101" pitchFamily="2" charset="-122"/>
            </a:rPr>
            <a:t>等；</a:t>
          </a:r>
        </a:p>
      </dgm:t>
    </dgm:pt>
    <dgm:pt modelId="{3C11ED5F-0126-41DD-8FDC-CBBC4192FBAD}" type="parTrans" cxnId="{6000760F-35D0-4649-9D1F-36AEF3F71309}">
      <dgm:prSet custT="1"/>
      <dgm:spPr/>
      <dgm:t>
        <a:bodyPr/>
        <a:lstStyle/>
        <a:p>
          <a:endParaRPr lang="zh-CN" altLang="en-US" sz="1000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AAA8D82D-AD0E-419D-889D-500544904A65}" type="sibTrans" cxnId="{6000760F-35D0-4649-9D1F-36AEF3F71309}">
      <dgm:prSet/>
      <dgm:spPr/>
      <dgm:t>
        <a:bodyPr/>
        <a:lstStyle/>
        <a:p>
          <a:endParaRPr lang="zh-CN" altLang="en-US" sz="2400">
            <a:latin typeface="华文楷体" panose="02010600040101010101" pitchFamily="2" charset="-122"/>
            <a:ea typeface="华文楷体" panose="02010600040101010101" pitchFamily="2" charset="-122"/>
          </a:endParaRPr>
        </a:p>
      </dgm:t>
    </dgm:pt>
    <dgm:pt modelId="{3748BF69-0D1B-4852-BE81-C62D709AB28E}" type="pres">
      <dgm:prSet presAssocID="{9B30DEAC-D433-4EE8-B808-8BE0168FC20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DB5AC01-F21F-492C-A13A-4864BC50BCD6}" type="pres">
      <dgm:prSet presAssocID="{7588E23F-E505-4A30-B549-94B930C59908}" presName="root1" presStyleCnt="0"/>
      <dgm:spPr/>
    </dgm:pt>
    <dgm:pt modelId="{DC89FD79-F2CF-4DB3-84AA-CA1ED50BE5A1}" type="pres">
      <dgm:prSet presAssocID="{7588E23F-E505-4A30-B549-94B930C59908}" presName="LevelOneTextNode" presStyleLbl="node0" presStyleIdx="0" presStyleCnt="1" custScaleX="126174" custScaleY="335431" custLinFactNeighborX="-20148" custLinFactNeighborY="-8588">
        <dgm:presLayoutVars>
          <dgm:chPref val="3"/>
        </dgm:presLayoutVars>
      </dgm:prSet>
      <dgm:spPr/>
    </dgm:pt>
    <dgm:pt modelId="{658A7439-3266-4650-B66A-E4AF1EA3E025}" type="pres">
      <dgm:prSet presAssocID="{7588E23F-E505-4A30-B549-94B930C59908}" presName="level2hierChild" presStyleCnt="0"/>
      <dgm:spPr/>
    </dgm:pt>
    <dgm:pt modelId="{C3A96482-75F7-416C-8529-6BC6F7D2E2E7}" type="pres">
      <dgm:prSet presAssocID="{A123F696-2E3D-4DF4-8178-D2536DD0932D}" presName="conn2-1" presStyleLbl="parChTrans1D2" presStyleIdx="0" presStyleCnt="4"/>
      <dgm:spPr/>
    </dgm:pt>
    <dgm:pt modelId="{5F86A906-45B8-48DB-9772-62F8A1E48EC2}" type="pres">
      <dgm:prSet presAssocID="{A123F696-2E3D-4DF4-8178-D2536DD0932D}" presName="connTx" presStyleLbl="parChTrans1D2" presStyleIdx="0" presStyleCnt="4"/>
      <dgm:spPr/>
    </dgm:pt>
    <dgm:pt modelId="{43349A29-1A95-47F9-84AA-46A063CC9165}" type="pres">
      <dgm:prSet presAssocID="{1F9A8700-A0D3-4389-BF0A-5FEEFC600587}" presName="root2" presStyleCnt="0"/>
      <dgm:spPr/>
    </dgm:pt>
    <dgm:pt modelId="{CF42817A-976A-4DF7-882F-C76700694A51}" type="pres">
      <dgm:prSet presAssocID="{1F9A8700-A0D3-4389-BF0A-5FEEFC600587}" presName="LevelTwoTextNode" presStyleLbl="node2" presStyleIdx="0" presStyleCnt="4" custScaleX="282930" custScaleY="139920" custLinFactNeighborX="-25223" custLinFactNeighborY="-15566">
        <dgm:presLayoutVars>
          <dgm:chPref val="3"/>
        </dgm:presLayoutVars>
      </dgm:prSet>
      <dgm:spPr>
        <a:prstGeom prst="horizontalScroll">
          <a:avLst/>
        </a:prstGeom>
      </dgm:spPr>
    </dgm:pt>
    <dgm:pt modelId="{477E00C5-3DFF-4BCF-8E30-76CCDC4EE38C}" type="pres">
      <dgm:prSet presAssocID="{1F9A8700-A0D3-4389-BF0A-5FEEFC600587}" presName="level3hierChild" presStyleCnt="0"/>
      <dgm:spPr/>
    </dgm:pt>
    <dgm:pt modelId="{A97B6AD0-8C7E-4EEA-BC9D-6EF7730097F7}" type="pres">
      <dgm:prSet presAssocID="{745F9EE5-2A03-41EB-A23B-D21EB84DD48A}" presName="conn2-1" presStyleLbl="parChTrans1D2" presStyleIdx="1" presStyleCnt="4"/>
      <dgm:spPr/>
    </dgm:pt>
    <dgm:pt modelId="{F28CE1A5-1B7F-4F36-962A-DCFE0B18C192}" type="pres">
      <dgm:prSet presAssocID="{745F9EE5-2A03-41EB-A23B-D21EB84DD48A}" presName="connTx" presStyleLbl="parChTrans1D2" presStyleIdx="1" presStyleCnt="4"/>
      <dgm:spPr/>
    </dgm:pt>
    <dgm:pt modelId="{36C5AF83-F38F-4814-8943-88C7FC9A8263}" type="pres">
      <dgm:prSet presAssocID="{5EA1E0AC-A5DE-405B-8B76-A1E44B8FCF1D}" presName="root2" presStyleCnt="0"/>
      <dgm:spPr/>
    </dgm:pt>
    <dgm:pt modelId="{F3E7299C-2792-4E68-8ABA-6592CDA6C0B5}" type="pres">
      <dgm:prSet presAssocID="{5EA1E0AC-A5DE-405B-8B76-A1E44B8FCF1D}" presName="LevelTwoTextNode" presStyleLbl="node2" presStyleIdx="1" presStyleCnt="4" custScaleX="282930" custScaleY="133916" custLinFactNeighborX="-23463" custLinFactNeighborY="5745">
        <dgm:presLayoutVars>
          <dgm:chPref val="3"/>
        </dgm:presLayoutVars>
      </dgm:prSet>
      <dgm:spPr>
        <a:prstGeom prst="horizontalScroll">
          <a:avLst/>
        </a:prstGeom>
      </dgm:spPr>
    </dgm:pt>
    <dgm:pt modelId="{DFCF51AB-47CE-4054-8DE8-8E1D82BD78BE}" type="pres">
      <dgm:prSet presAssocID="{5EA1E0AC-A5DE-405B-8B76-A1E44B8FCF1D}" presName="level3hierChild" presStyleCnt="0"/>
      <dgm:spPr/>
    </dgm:pt>
    <dgm:pt modelId="{97DF377A-2721-4208-8D45-CE889C6D1AD5}" type="pres">
      <dgm:prSet presAssocID="{1A87A662-2324-48AC-99D5-2E44B45DE014}" presName="conn2-1" presStyleLbl="parChTrans1D2" presStyleIdx="2" presStyleCnt="4"/>
      <dgm:spPr/>
    </dgm:pt>
    <dgm:pt modelId="{B69CC4FA-F7BB-43DB-A7D6-F5BD3328340C}" type="pres">
      <dgm:prSet presAssocID="{1A87A662-2324-48AC-99D5-2E44B45DE014}" presName="connTx" presStyleLbl="parChTrans1D2" presStyleIdx="2" presStyleCnt="4"/>
      <dgm:spPr/>
    </dgm:pt>
    <dgm:pt modelId="{8C115626-8CEE-4F37-B8BB-8C87A88D309C}" type="pres">
      <dgm:prSet presAssocID="{EC573B57-E49C-46F2-9122-387811467B2C}" presName="root2" presStyleCnt="0"/>
      <dgm:spPr/>
    </dgm:pt>
    <dgm:pt modelId="{1C220F19-D281-41D1-B1BC-62B09A2B3A93}" type="pres">
      <dgm:prSet presAssocID="{EC573B57-E49C-46F2-9122-387811467B2C}" presName="LevelTwoTextNode" presStyleLbl="node2" presStyleIdx="2" presStyleCnt="4" custScaleX="282930" custScaleY="133916" custLinFactNeighborX="-24473" custLinFactNeighborY="-9496">
        <dgm:presLayoutVars>
          <dgm:chPref val="3"/>
        </dgm:presLayoutVars>
      </dgm:prSet>
      <dgm:spPr>
        <a:prstGeom prst="horizontalScroll">
          <a:avLst/>
        </a:prstGeom>
      </dgm:spPr>
    </dgm:pt>
    <dgm:pt modelId="{07218BC3-758E-433D-A1DC-F22F66E57B91}" type="pres">
      <dgm:prSet presAssocID="{EC573B57-E49C-46F2-9122-387811467B2C}" presName="level3hierChild" presStyleCnt="0"/>
      <dgm:spPr/>
    </dgm:pt>
    <dgm:pt modelId="{0E7EB99A-1519-4845-A94A-7A1F99403A7B}" type="pres">
      <dgm:prSet presAssocID="{3C11ED5F-0126-41DD-8FDC-CBBC4192FBAD}" presName="conn2-1" presStyleLbl="parChTrans1D2" presStyleIdx="3" presStyleCnt="4"/>
      <dgm:spPr/>
    </dgm:pt>
    <dgm:pt modelId="{C8F57E57-72CF-4F39-8AA6-CD57CD62B6EE}" type="pres">
      <dgm:prSet presAssocID="{3C11ED5F-0126-41DD-8FDC-CBBC4192FBAD}" presName="connTx" presStyleLbl="parChTrans1D2" presStyleIdx="3" presStyleCnt="4"/>
      <dgm:spPr/>
    </dgm:pt>
    <dgm:pt modelId="{BE9777B6-065F-4241-9A15-CC5F1E267F1A}" type="pres">
      <dgm:prSet presAssocID="{41B69248-5981-46F8-97DD-97A41746B4D1}" presName="root2" presStyleCnt="0"/>
      <dgm:spPr/>
    </dgm:pt>
    <dgm:pt modelId="{2E8F229B-4060-4D2E-9E92-3A1AA6AFFC01}" type="pres">
      <dgm:prSet presAssocID="{41B69248-5981-46F8-97DD-97A41746B4D1}" presName="LevelTwoTextNode" presStyleLbl="node2" presStyleIdx="3" presStyleCnt="4" custScaleX="282930" custScaleY="133916" custLinFactNeighborX="-25395" custLinFactNeighborY="-10598">
        <dgm:presLayoutVars>
          <dgm:chPref val="3"/>
        </dgm:presLayoutVars>
      </dgm:prSet>
      <dgm:spPr>
        <a:prstGeom prst="horizontalScroll">
          <a:avLst/>
        </a:prstGeom>
      </dgm:spPr>
    </dgm:pt>
    <dgm:pt modelId="{FEE21917-07FD-4BCA-A735-9FC38B70062F}" type="pres">
      <dgm:prSet presAssocID="{41B69248-5981-46F8-97DD-97A41746B4D1}" presName="level3hierChild" presStyleCnt="0"/>
      <dgm:spPr/>
    </dgm:pt>
  </dgm:ptLst>
  <dgm:cxnLst>
    <dgm:cxn modelId="{406A5F02-D372-42C3-BAFF-F8EC11838515}" type="presOf" srcId="{7588E23F-E505-4A30-B549-94B930C59908}" destId="{DC89FD79-F2CF-4DB3-84AA-CA1ED50BE5A1}" srcOrd="0" destOrd="0" presId="urn:microsoft.com/office/officeart/2005/8/layout/hierarchy2"/>
    <dgm:cxn modelId="{6000760F-35D0-4649-9D1F-36AEF3F71309}" srcId="{7588E23F-E505-4A30-B549-94B930C59908}" destId="{41B69248-5981-46F8-97DD-97A41746B4D1}" srcOrd="3" destOrd="0" parTransId="{3C11ED5F-0126-41DD-8FDC-CBBC4192FBAD}" sibTransId="{AAA8D82D-AD0E-419D-889D-500544904A65}"/>
    <dgm:cxn modelId="{C1D95912-68FE-4FA3-BE0B-387DAC7ED029}" type="presOf" srcId="{1F9A8700-A0D3-4389-BF0A-5FEEFC600587}" destId="{CF42817A-976A-4DF7-882F-C76700694A51}" srcOrd="0" destOrd="0" presId="urn:microsoft.com/office/officeart/2005/8/layout/hierarchy2"/>
    <dgm:cxn modelId="{8A6AD336-3E2A-4019-B67B-ABDC8B44BAA4}" type="presOf" srcId="{3C11ED5F-0126-41DD-8FDC-CBBC4192FBAD}" destId="{C8F57E57-72CF-4F39-8AA6-CD57CD62B6EE}" srcOrd="1" destOrd="0" presId="urn:microsoft.com/office/officeart/2005/8/layout/hierarchy2"/>
    <dgm:cxn modelId="{DBDDF239-A85D-4793-B272-C250AF674C90}" type="presOf" srcId="{A123F696-2E3D-4DF4-8178-D2536DD0932D}" destId="{5F86A906-45B8-48DB-9772-62F8A1E48EC2}" srcOrd="1" destOrd="0" presId="urn:microsoft.com/office/officeart/2005/8/layout/hierarchy2"/>
    <dgm:cxn modelId="{DE9E5A3F-86B5-43E1-A38E-A282CC03A4D2}" type="presOf" srcId="{745F9EE5-2A03-41EB-A23B-D21EB84DD48A}" destId="{F28CE1A5-1B7F-4F36-962A-DCFE0B18C192}" srcOrd="1" destOrd="0" presId="urn:microsoft.com/office/officeart/2005/8/layout/hierarchy2"/>
    <dgm:cxn modelId="{1AF66963-FDC2-4D42-8B14-5900C2DE23D0}" srcId="{7588E23F-E505-4A30-B549-94B930C59908}" destId="{EC573B57-E49C-46F2-9122-387811467B2C}" srcOrd="2" destOrd="0" parTransId="{1A87A662-2324-48AC-99D5-2E44B45DE014}" sibTransId="{D03C3BBE-561C-4FDA-8CFB-99493C213C88}"/>
    <dgm:cxn modelId="{5CDC6E64-0ADB-496E-AF41-048B11F90CD2}" srcId="{7588E23F-E505-4A30-B549-94B930C59908}" destId="{1F9A8700-A0D3-4389-BF0A-5FEEFC600587}" srcOrd="0" destOrd="0" parTransId="{A123F696-2E3D-4DF4-8178-D2536DD0932D}" sibTransId="{A2FAC9E5-63DE-4B7A-AEB6-B49B742EABE7}"/>
    <dgm:cxn modelId="{383E4E52-7938-439A-8E46-54F68C025073}" type="presOf" srcId="{1A87A662-2324-48AC-99D5-2E44B45DE014}" destId="{97DF377A-2721-4208-8D45-CE889C6D1AD5}" srcOrd="0" destOrd="0" presId="urn:microsoft.com/office/officeart/2005/8/layout/hierarchy2"/>
    <dgm:cxn modelId="{A80F7559-8C5E-496D-9C6D-757A4EFAA39A}" type="presOf" srcId="{1A87A662-2324-48AC-99D5-2E44B45DE014}" destId="{B69CC4FA-F7BB-43DB-A7D6-F5BD3328340C}" srcOrd="1" destOrd="0" presId="urn:microsoft.com/office/officeart/2005/8/layout/hierarchy2"/>
    <dgm:cxn modelId="{D6A7A0AF-90A6-42AB-98B1-0E86A54B59B9}" type="presOf" srcId="{5EA1E0AC-A5DE-405B-8B76-A1E44B8FCF1D}" destId="{F3E7299C-2792-4E68-8ABA-6592CDA6C0B5}" srcOrd="0" destOrd="0" presId="urn:microsoft.com/office/officeart/2005/8/layout/hierarchy2"/>
    <dgm:cxn modelId="{5F5E93B5-2A62-493F-BF79-D4CA89D68928}" srcId="{9B30DEAC-D433-4EE8-B808-8BE0168FC207}" destId="{7588E23F-E505-4A30-B549-94B930C59908}" srcOrd="0" destOrd="0" parTransId="{0CC22B69-CA7D-4C85-A0CF-030F64885F03}" sibTransId="{325F366C-68B1-42ED-9277-5F98861AF5C2}"/>
    <dgm:cxn modelId="{1EDD7CCB-38AF-4AA2-8C00-BC29A69175C4}" srcId="{7588E23F-E505-4A30-B549-94B930C59908}" destId="{5EA1E0AC-A5DE-405B-8B76-A1E44B8FCF1D}" srcOrd="1" destOrd="0" parTransId="{745F9EE5-2A03-41EB-A23B-D21EB84DD48A}" sibTransId="{D787220B-458E-4B71-92B7-DD358E800ED9}"/>
    <dgm:cxn modelId="{CE2F73D4-DC60-4382-88C2-175E58B85A25}" type="presOf" srcId="{9B30DEAC-D433-4EE8-B808-8BE0168FC207}" destId="{3748BF69-0D1B-4852-BE81-C62D709AB28E}" srcOrd="0" destOrd="0" presId="urn:microsoft.com/office/officeart/2005/8/layout/hierarchy2"/>
    <dgm:cxn modelId="{561AB7D7-27CA-4A55-BDE8-680826780496}" type="presOf" srcId="{745F9EE5-2A03-41EB-A23B-D21EB84DD48A}" destId="{A97B6AD0-8C7E-4EEA-BC9D-6EF7730097F7}" srcOrd="0" destOrd="0" presId="urn:microsoft.com/office/officeart/2005/8/layout/hierarchy2"/>
    <dgm:cxn modelId="{6C19BCDE-03C9-407D-87B1-A48AA3A8AF70}" type="presOf" srcId="{EC573B57-E49C-46F2-9122-387811467B2C}" destId="{1C220F19-D281-41D1-B1BC-62B09A2B3A93}" srcOrd="0" destOrd="0" presId="urn:microsoft.com/office/officeart/2005/8/layout/hierarchy2"/>
    <dgm:cxn modelId="{BA3E5EE1-814E-4A3B-A564-B04951F19329}" type="presOf" srcId="{41B69248-5981-46F8-97DD-97A41746B4D1}" destId="{2E8F229B-4060-4D2E-9E92-3A1AA6AFFC01}" srcOrd="0" destOrd="0" presId="urn:microsoft.com/office/officeart/2005/8/layout/hierarchy2"/>
    <dgm:cxn modelId="{4C49DDE5-1135-4A42-B207-594B5F18C6DF}" type="presOf" srcId="{3C11ED5F-0126-41DD-8FDC-CBBC4192FBAD}" destId="{0E7EB99A-1519-4845-A94A-7A1F99403A7B}" srcOrd="0" destOrd="0" presId="urn:microsoft.com/office/officeart/2005/8/layout/hierarchy2"/>
    <dgm:cxn modelId="{57232DE6-2410-47D3-B100-C4C5C5AE2892}" type="presOf" srcId="{A123F696-2E3D-4DF4-8178-D2536DD0932D}" destId="{C3A96482-75F7-416C-8529-6BC6F7D2E2E7}" srcOrd="0" destOrd="0" presId="urn:microsoft.com/office/officeart/2005/8/layout/hierarchy2"/>
    <dgm:cxn modelId="{BE1D0683-1820-4801-9E6F-E86765CFAAEC}" type="presParOf" srcId="{3748BF69-0D1B-4852-BE81-C62D709AB28E}" destId="{1DB5AC01-F21F-492C-A13A-4864BC50BCD6}" srcOrd="0" destOrd="0" presId="urn:microsoft.com/office/officeart/2005/8/layout/hierarchy2"/>
    <dgm:cxn modelId="{5FC6C7CD-9AE0-4C64-95D7-D1C6F6FEFAED}" type="presParOf" srcId="{1DB5AC01-F21F-492C-A13A-4864BC50BCD6}" destId="{DC89FD79-F2CF-4DB3-84AA-CA1ED50BE5A1}" srcOrd="0" destOrd="0" presId="urn:microsoft.com/office/officeart/2005/8/layout/hierarchy2"/>
    <dgm:cxn modelId="{16DAC431-314B-4ACF-9310-76E68CD28074}" type="presParOf" srcId="{1DB5AC01-F21F-492C-A13A-4864BC50BCD6}" destId="{658A7439-3266-4650-B66A-E4AF1EA3E025}" srcOrd="1" destOrd="0" presId="urn:microsoft.com/office/officeart/2005/8/layout/hierarchy2"/>
    <dgm:cxn modelId="{C48F1A3F-97EC-410F-88A9-4F335D4B6030}" type="presParOf" srcId="{658A7439-3266-4650-B66A-E4AF1EA3E025}" destId="{C3A96482-75F7-416C-8529-6BC6F7D2E2E7}" srcOrd="0" destOrd="0" presId="urn:microsoft.com/office/officeart/2005/8/layout/hierarchy2"/>
    <dgm:cxn modelId="{788CE786-01FD-4DEE-BA1F-D061BAF7D7A8}" type="presParOf" srcId="{C3A96482-75F7-416C-8529-6BC6F7D2E2E7}" destId="{5F86A906-45B8-48DB-9772-62F8A1E48EC2}" srcOrd="0" destOrd="0" presId="urn:microsoft.com/office/officeart/2005/8/layout/hierarchy2"/>
    <dgm:cxn modelId="{08A809E2-B5E6-4365-8D42-6B75ABAEDC7E}" type="presParOf" srcId="{658A7439-3266-4650-B66A-E4AF1EA3E025}" destId="{43349A29-1A95-47F9-84AA-46A063CC9165}" srcOrd="1" destOrd="0" presId="urn:microsoft.com/office/officeart/2005/8/layout/hierarchy2"/>
    <dgm:cxn modelId="{17F29669-7312-4FA0-8D4A-2A9B307D7A52}" type="presParOf" srcId="{43349A29-1A95-47F9-84AA-46A063CC9165}" destId="{CF42817A-976A-4DF7-882F-C76700694A51}" srcOrd="0" destOrd="0" presId="urn:microsoft.com/office/officeart/2005/8/layout/hierarchy2"/>
    <dgm:cxn modelId="{A10EECA0-BEA3-4993-88BD-9010EF5F204E}" type="presParOf" srcId="{43349A29-1A95-47F9-84AA-46A063CC9165}" destId="{477E00C5-3DFF-4BCF-8E30-76CCDC4EE38C}" srcOrd="1" destOrd="0" presId="urn:microsoft.com/office/officeart/2005/8/layout/hierarchy2"/>
    <dgm:cxn modelId="{ED46B885-6DE8-4623-AEBE-A844B056C5E9}" type="presParOf" srcId="{658A7439-3266-4650-B66A-E4AF1EA3E025}" destId="{A97B6AD0-8C7E-4EEA-BC9D-6EF7730097F7}" srcOrd="2" destOrd="0" presId="urn:microsoft.com/office/officeart/2005/8/layout/hierarchy2"/>
    <dgm:cxn modelId="{D012F58A-BA91-41A0-A328-363318B7E2B0}" type="presParOf" srcId="{A97B6AD0-8C7E-4EEA-BC9D-6EF7730097F7}" destId="{F28CE1A5-1B7F-4F36-962A-DCFE0B18C192}" srcOrd="0" destOrd="0" presId="urn:microsoft.com/office/officeart/2005/8/layout/hierarchy2"/>
    <dgm:cxn modelId="{CE6B3F1C-6503-4E1D-AD7B-53183ABF326C}" type="presParOf" srcId="{658A7439-3266-4650-B66A-E4AF1EA3E025}" destId="{36C5AF83-F38F-4814-8943-88C7FC9A8263}" srcOrd="3" destOrd="0" presId="urn:microsoft.com/office/officeart/2005/8/layout/hierarchy2"/>
    <dgm:cxn modelId="{5323E6F7-8954-458B-AFBB-0F9AF7FA1917}" type="presParOf" srcId="{36C5AF83-F38F-4814-8943-88C7FC9A8263}" destId="{F3E7299C-2792-4E68-8ABA-6592CDA6C0B5}" srcOrd="0" destOrd="0" presId="urn:microsoft.com/office/officeart/2005/8/layout/hierarchy2"/>
    <dgm:cxn modelId="{F20C1FD1-71E5-4248-991E-B1AF8336F8A8}" type="presParOf" srcId="{36C5AF83-F38F-4814-8943-88C7FC9A8263}" destId="{DFCF51AB-47CE-4054-8DE8-8E1D82BD78BE}" srcOrd="1" destOrd="0" presId="urn:microsoft.com/office/officeart/2005/8/layout/hierarchy2"/>
    <dgm:cxn modelId="{A7016DE2-FC6E-42E8-B62F-725FA0119F9E}" type="presParOf" srcId="{658A7439-3266-4650-B66A-E4AF1EA3E025}" destId="{97DF377A-2721-4208-8D45-CE889C6D1AD5}" srcOrd="4" destOrd="0" presId="urn:microsoft.com/office/officeart/2005/8/layout/hierarchy2"/>
    <dgm:cxn modelId="{882F39E6-08D5-44C8-833C-C6FBA333BB75}" type="presParOf" srcId="{97DF377A-2721-4208-8D45-CE889C6D1AD5}" destId="{B69CC4FA-F7BB-43DB-A7D6-F5BD3328340C}" srcOrd="0" destOrd="0" presId="urn:microsoft.com/office/officeart/2005/8/layout/hierarchy2"/>
    <dgm:cxn modelId="{95E0817E-1D7C-4A3D-845E-B9E471DFE135}" type="presParOf" srcId="{658A7439-3266-4650-B66A-E4AF1EA3E025}" destId="{8C115626-8CEE-4F37-B8BB-8C87A88D309C}" srcOrd="5" destOrd="0" presId="urn:microsoft.com/office/officeart/2005/8/layout/hierarchy2"/>
    <dgm:cxn modelId="{0A85D9D2-C0E9-48D3-997E-9A79C5E85D61}" type="presParOf" srcId="{8C115626-8CEE-4F37-B8BB-8C87A88D309C}" destId="{1C220F19-D281-41D1-B1BC-62B09A2B3A93}" srcOrd="0" destOrd="0" presId="urn:microsoft.com/office/officeart/2005/8/layout/hierarchy2"/>
    <dgm:cxn modelId="{0F2C6FC5-9B48-4DE5-A1F9-3090FE9D53DE}" type="presParOf" srcId="{8C115626-8CEE-4F37-B8BB-8C87A88D309C}" destId="{07218BC3-758E-433D-A1DC-F22F66E57B91}" srcOrd="1" destOrd="0" presId="urn:microsoft.com/office/officeart/2005/8/layout/hierarchy2"/>
    <dgm:cxn modelId="{0D2DCCA3-0CB0-4E92-8E55-8C131484410A}" type="presParOf" srcId="{658A7439-3266-4650-B66A-E4AF1EA3E025}" destId="{0E7EB99A-1519-4845-A94A-7A1F99403A7B}" srcOrd="6" destOrd="0" presId="urn:microsoft.com/office/officeart/2005/8/layout/hierarchy2"/>
    <dgm:cxn modelId="{C6954B80-C40D-4551-A44F-2D5C658D6171}" type="presParOf" srcId="{0E7EB99A-1519-4845-A94A-7A1F99403A7B}" destId="{C8F57E57-72CF-4F39-8AA6-CD57CD62B6EE}" srcOrd="0" destOrd="0" presId="urn:microsoft.com/office/officeart/2005/8/layout/hierarchy2"/>
    <dgm:cxn modelId="{A65F11B2-ABF0-4E95-9171-F59295C87B0A}" type="presParOf" srcId="{658A7439-3266-4650-B66A-E4AF1EA3E025}" destId="{BE9777B6-065F-4241-9A15-CC5F1E267F1A}" srcOrd="7" destOrd="0" presId="urn:microsoft.com/office/officeart/2005/8/layout/hierarchy2"/>
    <dgm:cxn modelId="{295D0268-D148-43D4-8F1F-E56D21F6AB29}" type="presParOf" srcId="{BE9777B6-065F-4241-9A15-CC5F1E267F1A}" destId="{2E8F229B-4060-4D2E-9E92-3A1AA6AFFC01}" srcOrd="0" destOrd="0" presId="urn:microsoft.com/office/officeart/2005/8/layout/hierarchy2"/>
    <dgm:cxn modelId="{1D33ECC1-2D1A-4697-804E-BEBC75458655}" type="presParOf" srcId="{BE9777B6-065F-4241-9A15-CC5F1E267F1A}" destId="{FEE21917-07FD-4BCA-A735-9FC38B70062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B336D-A507-49E8-B4B0-74CA2258DB2C}">
      <dsp:nvSpPr>
        <dsp:cNvPr id="0" name=""/>
        <dsp:cNvSpPr/>
      </dsp:nvSpPr>
      <dsp:spPr>
        <a:xfrm>
          <a:off x="0" y="32349"/>
          <a:ext cx="10147458" cy="17760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marL="0" lvl="0" indent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9600" kern="1200" dirty="0">
              <a:latin typeface="Arial Black" panose="020B0A04020102020204" pitchFamily="34" charset="0"/>
            </a:rPr>
            <a:t>MYSQL</a:t>
          </a:r>
          <a:endParaRPr lang="zh-CN" altLang="en-US" sz="9600" kern="1200" dirty="0">
            <a:latin typeface="Arial Black" panose="020B0A04020102020204" pitchFamily="34" charset="0"/>
          </a:endParaRPr>
        </a:p>
      </dsp:txBody>
      <dsp:txXfrm>
        <a:off x="52020" y="84369"/>
        <a:ext cx="10043418" cy="1672051"/>
      </dsp:txXfrm>
    </dsp:sp>
    <dsp:sp modelId="{3BF991A3-D10C-48F4-9937-55AE5B51C641}">
      <dsp:nvSpPr>
        <dsp:cNvPr id="0" name=""/>
        <dsp:cNvSpPr/>
      </dsp:nvSpPr>
      <dsp:spPr>
        <a:xfrm>
          <a:off x="1190" y="2117662"/>
          <a:ext cx="3324664" cy="31484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kern="12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MYSQL</a:t>
          </a:r>
          <a:r>
            <a:rPr lang="zh-CN" altLang="en-US" sz="4800" kern="12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简介及特征</a:t>
          </a:r>
        </a:p>
      </dsp:txBody>
      <dsp:txXfrm>
        <a:off x="93404" y="2209876"/>
        <a:ext cx="3140236" cy="2964001"/>
      </dsp:txXfrm>
    </dsp:sp>
    <dsp:sp modelId="{81F27166-1100-4A0F-A153-BD076201D7A5}">
      <dsp:nvSpPr>
        <dsp:cNvPr id="0" name=""/>
        <dsp:cNvSpPr/>
      </dsp:nvSpPr>
      <dsp:spPr>
        <a:xfrm>
          <a:off x="3590207" y="2117662"/>
          <a:ext cx="3147045" cy="31484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kern="12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MYSQL</a:t>
          </a:r>
          <a:r>
            <a:rPr lang="zh-CN" altLang="en-US" sz="4800" kern="12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常用命令行</a:t>
          </a:r>
        </a:p>
      </dsp:txBody>
      <dsp:txXfrm>
        <a:off x="3682381" y="2209836"/>
        <a:ext cx="2962697" cy="2964081"/>
      </dsp:txXfrm>
    </dsp:sp>
    <dsp:sp modelId="{A3EAE3FF-3129-401A-8ECE-DFDEF178627E}">
      <dsp:nvSpPr>
        <dsp:cNvPr id="0" name=""/>
        <dsp:cNvSpPr/>
      </dsp:nvSpPr>
      <dsp:spPr>
        <a:xfrm>
          <a:off x="7001603" y="2117662"/>
          <a:ext cx="3147045" cy="31484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800" kern="12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SQL—</a:t>
          </a:r>
          <a:r>
            <a:rPr lang="zh-CN" altLang="en-US" sz="4800" kern="12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结构化查询语言</a:t>
          </a:r>
        </a:p>
      </dsp:txBody>
      <dsp:txXfrm>
        <a:off x="7093777" y="2209836"/>
        <a:ext cx="2962697" cy="2964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9FD79-F2CF-4DB3-84AA-CA1ED50BE5A1}">
      <dsp:nvSpPr>
        <dsp:cNvPr id="0" name=""/>
        <dsp:cNvSpPr/>
      </dsp:nvSpPr>
      <dsp:spPr>
        <a:xfrm>
          <a:off x="234707" y="1279227"/>
          <a:ext cx="2749826" cy="365517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400" kern="12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SQL—</a:t>
          </a:r>
          <a:r>
            <a:rPr lang="zh-CN" altLang="en-US" sz="4400" kern="12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结构化查询语言的组成</a:t>
          </a:r>
          <a:r>
            <a:rPr lang="en-US" altLang="zh-CN" sz="4400" kern="12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(</a:t>
          </a:r>
          <a:r>
            <a:rPr lang="zh-CN" altLang="en-US" sz="2800" kern="12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功能</a:t>
          </a:r>
          <a:r>
            <a:rPr lang="en-US" altLang="zh-CN" sz="4400" kern="1200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rPr>
            <a:t>)</a:t>
          </a:r>
          <a:endParaRPr lang="zh-CN" altLang="en-US" sz="4400" kern="1200" dirty="0">
            <a:solidFill>
              <a:srgbClr val="C00000"/>
            </a:solidFill>
            <a:latin typeface="华文楷体" panose="02010600040101010101" pitchFamily="2" charset="-122"/>
            <a:ea typeface="华文楷体" panose="02010600040101010101" pitchFamily="2" charset="-122"/>
          </a:endParaRPr>
        </a:p>
      </dsp:txBody>
      <dsp:txXfrm>
        <a:off x="315247" y="1359767"/>
        <a:ext cx="2588746" cy="3494098"/>
      </dsp:txXfrm>
    </dsp:sp>
    <dsp:sp modelId="{C3A96482-75F7-416C-8529-6BC6F7D2E2E7}">
      <dsp:nvSpPr>
        <dsp:cNvPr id="0" name=""/>
        <dsp:cNvSpPr/>
      </dsp:nvSpPr>
      <dsp:spPr>
        <a:xfrm rot="17279191">
          <a:off x="2132645" y="1919262"/>
          <a:ext cx="2464928" cy="30643"/>
        </a:xfrm>
        <a:custGeom>
          <a:avLst/>
          <a:gdLst/>
          <a:ahLst/>
          <a:cxnLst/>
          <a:rect l="0" t="0" r="0" b="0"/>
          <a:pathLst>
            <a:path>
              <a:moveTo>
                <a:pt x="0" y="15321"/>
              </a:moveTo>
              <a:lnTo>
                <a:pt x="2464928" y="153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900" kern="1200">
            <a:latin typeface="华文楷体" panose="02010600040101010101" pitchFamily="2" charset="-122"/>
            <a:ea typeface="华文楷体" panose="02010600040101010101" pitchFamily="2" charset="-122"/>
          </a:endParaRPr>
        </a:p>
      </dsp:txBody>
      <dsp:txXfrm>
        <a:off x="3303486" y="1872960"/>
        <a:ext cx="123246" cy="123246"/>
      </dsp:txXfrm>
    </dsp:sp>
    <dsp:sp modelId="{CF42817A-976A-4DF7-882F-C76700694A51}">
      <dsp:nvSpPr>
        <dsp:cNvPr id="0" name=""/>
        <dsp:cNvSpPr/>
      </dsp:nvSpPr>
      <dsp:spPr>
        <a:xfrm>
          <a:off x="3745686" y="0"/>
          <a:ext cx="6166154" cy="1524702"/>
        </a:xfrm>
        <a:prstGeom prst="horizontalScroll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b" anchorCtr="1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DML</a:t>
          </a:r>
          <a:r>
            <a:rPr lang="zh-CN" altLang="en-US" sz="18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（ </a:t>
          </a:r>
          <a:r>
            <a:rPr lang="en-US" altLang="en-US" sz="18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Data Manipulation Language</a:t>
          </a:r>
          <a:r>
            <a:rPr lang="zh-CN" altLang="en-US" sz="18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数据操作语言）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——</a:t>
          </a:r>
          <a:r>
            <a:rPr lang="zh-CN" altLang="en-US" sz="18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插入、删除和修改数据库中的数据；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8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——INSERT</a:t>
          </a:r>
          <a:r>
            <a:rPr lang="zh-CN" altLang="en-US" sz="18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、 </a:t>
          </a:r>
          <a:r>
            <a:rPr lang="en-US" altLang="en-US" sz="18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UPDATE </a:t>
          </a:r>
          <a:r>
            <a:rPr lang="zh-CN" altLang="en-US" sz="18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、</a:t>
          </a:r>
          <a:r>
            <a:rPr lang="en-US" altLang="en-US" sz="18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DELETE</a:t>
          </a:r>
          <a:r>
            <a:rPr lang="zh-CN" altLang="en-US" sz="18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等；</a:t>
          </a:r>
        </a:p>
      </dsp:txBody>
      <dsp:txXfrm>
        <a:off x="3936274" y="190588"/>
        <a:ext cx="5880272" cy="1143526"/>
      </dsp:txXfrm>
    </dsp:sp>
    <dsp:sp modelId="{A97B6AD0-8C7E-4EEA-BC9D-6EF7730097F7}">
      <dsp:nvSpPr>
        <dsp:cNvPr id="0" name=""/>
        <dsp:cNvSpPr/>
      </dsp:nvSpPr>
      <dsp:spPr>
        <a:xfrm rot="19325825">
          <a:off x="2877662" y="2780261"/>
          <a:ext cx="1013252" cy="30643"/>
        </a:xfrm>
        <a:custGeom>
          <a:avLst/>
          <a:gdLst/>
          <a:ahLst/>
          <a:cxnLst/>
          <a:rect l="0" t="0" r="0" b="0"/>
          <a:pathLst>
            <a:path>
              <a:moveTo>
                <a:pt x="0" y="15321"/>
              </a:moveTo>
              <a:lnTo>
                <a:pt x="1013252" y="153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>
            <a:latin typeface="华文楷体" panose="02010600040101010101" pitchFamily="2" charset="-122"/>
            <a:ea typeface="华文楷体" panose="02010600040101010101" pitchFamily="2" charset="-122"/>
          </a:endParaRPr>
        </a:p>
      </dsp:txBody>
      <dsp:txXfrm>
        <a:off x="3358957" y="2770252"/>
        <a:ext cx="50662" cy="50662"/>
      </dsp:txXfrm>
    </dsp:sp>
    <dsp:sp modelId="{F3E7299C-2792-4E68-8ABA-6592CDA6C0B5}">
      <dsp:nvSpPr>
        <dsp:cNvPr id="0" name=""/>
        <dsp:cNvSpPr/>
      </dsp:nvSpPr>
      <dsp:spPr>
        <a:xfrm>
          <a:off x="3784043" y="1754711"/>
          <a:ext cx="6166154" cy="1459277"/>
        </a:xfrm>
        <a:prstGeom prst="horizontalScroll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b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DDL</a:t>
          </a:r>
          <a:r>
            <a:rPr lang="zh-CN" altLang="en-US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（ </a:t>
          </a:r>
          <a:r>
            <a:rPr lang="en-GB" altLang="zh-CN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Data Definition Language</a:t>
          </a:r>
          <a:r>
            <a:rPr lang="zh-CN" altLang="en-US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数据定义语言）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zh-CN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——</a:t>
          </a:r>
          <a:r>
            <a:rPr lang="zh-CN" altLang="en-US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用来建立数据库、数据库对象和定义其列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zh-CN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——CREATE TABLE </a:t>
          </a:r>
          <a:r>
            <a:rPr lang="zh-CN" altLang="en-US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、</a:t>
          </a:r>
          <a:r>
            <a:rPr lang="en-US" altLang="zh-CN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DROP TABLE</a:t>
          </a:r>
          <a:r>
            <a:rPr lang="zh-CN" altLang="en-US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、</a:t>
          </a:r>
          <a:r>
            <a:rPr lang="en-US" altLang="zh-CN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ALTER TABLE </a:t>
          </a:r>
          <a:r>
            <a:rPr lang="zh-CN" altLang="en-US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等</a:t>
          </a:r>
        </a:p>
      </dsp:txBody>
      <dsp:txXfrm>
        <a:off x="3966453" y="1937121"/>
        <a:ext cx="5892539" cy="1094457"/>
      </dsp:txXfrm>
    </dsp:sp>
    <dsp:sp modelId="{97DF377A-2721-4208-8D45-CE889C6D1AD5}">
      <dsp:nvSpPr>
        <dsp:cNvPr id="0" name=""/>
        <dsp:cNvSpPr/>
      </dsp:nvSpPr>
      <dsp:spPr>
        <a:xfrm rot="2820862">
          <a:off x="2803114" y="3508587"/>
          <a:ext cx="1140336" cy="30643"/>
        </a:xfrm>
        <a:custGeom>
          <a:avLst/>
          <a:gdLst/>
          <a:ahLst/>
          <a:cxnLst/>
          <a:rect l="0" t="0" r="0" b="0"/>
          <a:pathLst>
            <a:path>
              <a:moveTo>
                <a:pt x="0" y="15321"/>
              </a:moveTo>
              <a:lnTo>
                <a:pt x="1140336" y="153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700" kern="1200">
            <a:latin typeface="华文楷体" panose="02010600040101010101" pitchFamily="2" charset="-122"/>
            <a:ea typeface="华文楷体" panose="02010600040101010101" pitchFamily="2" charset="-122"/>
          </a:endParaRPr>
        </a:p>
      </dsp:txBody>
      <dsp:txXfrm>
        <a:off x="3344774" y="3495400"/>
        <a:ext cx="57016" cy="57016"/>
      </dsp:txXfrm>
    </dsp:sp>
    <dsp:sp modelId="{1C220F19-D281-41D1-B1BC-62B09A2B3A93}">
      <dsp:nvSpPr>
        <dsp:cNvPr id="0" name=""/>
        <dsp:cNvSpPr/>
      </dsp:nvSpPr>
      <dsp:spPr>
        <a:xfrm>
          <a:off x="3762031" y="3211362"/>
          <a:ext cx="6166154" cy="1459277"/>
        </a:xfrm>
        <a:prstGeom prst="horizontalScroll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b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DQL (Data Query Language</a:t>
          </a:r>
          <a:r>
            <a:rPr lang="zh-CN" altLang="en-US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数据查询语言</a:t>
          </a:r>
          <a:r>
            <a:rPr lang="en-US" altLang="zh-CN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——</a:t>
          </a:r>
          <a:r>
            <a:rPr lang="zh-CN" altLang="en-US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用来对数据库中的数据进行查询</a:t>
          </a:r>
          <a:endParaRPr lang="en-US" altLang="zh-CN" sz="1600" kern="1200" dirty="0">
            <a:latin typeface="华文楷体" panose="02010600040101010101" pitchFamily="2" charset="-122"/>
            <a:ea typeface="华文楷体" panose="02010600040101010101" pitchFamily="2" charset="-122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——SELECT</a:t>
          </a:r>
          <a:endParaRPr lang="zh-CN" altLang="en-US" sz="1600" kern="1200" dirty="0">
            <a:latin typeface="华文楷体" panose="02010600040101010101" pitchFamily="2" charset="-122"/>
            <a:ea typeface="华文楷体" panose="02010600040101010101" pitchFamily="2" charset="-122"/>
          </a:endParaRPr>
        </a:p>
      </dsp:txBody>
      <dsp:txXfrm>
        <a:off x="3944441" y="3393772"/>
        <a:ext cx="5892539" cy="1094457"/>
      </dsp:txXfrm>
    </dsp:sp>
    <dsp:sp modelId="{0E7EB99A-1519-4845-A94A-7A1F99403A7B}">
      <dsp:nvSpPr>
        <dsp:cNvPr id="0" name=""/>
        <dsp:cNvSpPr/>
      </dsp:nvSpPr>
      <dsp:spPr>
        <a:xfrm rot="4367257">
          <a:off x="2083466" y="4313948"/>
          <a:ext cx="2559537" cy="30643"/>
        </a:xfrm>
        <a:custGeom>
          <a:avLst/>
          <a:gdLst/>
          <a:ahLst/>
          <a:cxnLst/>
          <a:rect l="0" t="0" r="0" b="0"/>
          <a:pathLst>
            <a:path>
              <a:moveTo>
                <a:pt x="0" y="15321"/>
              </a:moveTo>
              <a:lnTo>
                <a:pt x="2559537" y="153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00" kern="1200">
            <a:latin typeface="华文楷体" panose="02010600040101010101" pitchFamily="2" charset="-122"/>
            <a:ea typeface="华文楷体" panose="02010600040101010101" pitchFamily="2" charset="-122"/>
          </a:endParaRPr>
        </a:p>
      </dsp:txBody>
      <dsp:txXfrm>
        <a:off x="3299247" y="4265282"/>
        <a:ext cx="127976" cy="127976"/>
      </dsp:txXfrm>
    </dsp:sp>
    <dsp:sp modelId="{2E8F229B-4060-4D2E-9E92-3A1AA6AFFC01}">
      <dsp:nvSpPr>
        <dsp:cNvPr id="0" name=""/>
        <dsp:cNvSpPr/>
      </dsp:nvSpPr>
      <dsp:spPr>
        <a:xfrm>
          <a:off x="3741937" y="4822085"/>
          <a:ext cx="6166154" cy="1459277"/>
        </a:xfrm>
        <a:prstGeom prst="horizontalScroll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b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DCL</a:t>
          </a:r>
          <a:r>
            <a:rPr lang="zh-CN" altLang="en-US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（ </a:t>
          </a:r>
          <a:r>
            <a:rPr lang="en-US" altLang="zh-CN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Data Control Language</a:t>
          </a:r>
          <a:r>
            <a:rPr lang="zh-CN" altLang="en-US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数据控制语言）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zh-CN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——</a:t>
          </a:r>
          <a:r>
            <a:rPr lang="zh-CN" altLang="en-US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用来控制存取许可、存取权限等；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zh-CN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——GRANT</a:t>
          </a:r>
          <a:r>
            <a:rPr lang="zh-CN" altLang="en-US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、</a:t>
          </a:r>
          <a:r>
            <a:rPr lang="en-US" altLang="zh-CN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REVOKE </a:t>
          </a:r>
          <a:r>
            <a:rPr lang="zh-CN" altLang="en-US" sz="1600" kern="1200" dirty="0">
              <a:latin typeface="华文楷体" panose="02010600040101010101" pitchFamily="2" charset="-122"/>
              <a:ea typeface="华文楷体" panose="02010600040101010101" pitchFamily="2" charset="-122"/>
            </a:rPr>
            <a:t>等；</a:t>
          </a:r>
        </a:p>
      </dsp:txBody>
      <dsp:txXfrm>
        <a:off x="3924347" y="5004495"/>
        <a:ext cx="5892539" cy="10944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EA7E5-2358-4CA8-818E-D98EB34090A3}" type="datetimeFigureOut">
              <a:rPr lang="zh-CN" altLang="en-US" smtClean="0"/>
              <a:t>2018/9/15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D2179-0F70-478C-AAD1-25ED081FCC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06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D2179-0F70-478C-AAD1-25ED081FCC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95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C45B32-0EF9-4D0F-9A8F-9317E6A6D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CA9F2D5-63F8-4917-94EE-EED82768C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91E1CE-C297-419E-A6CE-F7D464254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3698-EE9F-48F4-86A1-BAE088EB992D}" type="datetimeFigureOut">
              <a:rPr lang="zh-CN" altLang="en-US" smtClean="0"/>
              <a:t>2018/9/15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B238D-A41C-4B70-B95F-2C428516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15D732-126A-42B9-A866-3844588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F15-9720-4562-9995-DA24EFCC5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8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CBD144-5072-4786-88A1-78FBB2E7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6D5652-AF3C-4EC8-AAF8-96D2F8CA8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058ED5-3D77-45F2-837D-C1FBCA31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3698-EE9F-48F4-86A1-BAE088EB992D}" type="datetimeFigureOut">
              <a:rPr lang="zh-CN" altLang="en-US" smtClean="0"/>
              <a:t>2018/9/15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0898F5-1907-40CA-9C47-A70B1A57A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DEBBE7-148A-47BB-8019-B50730A86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F15-9720-4562-9995-DA24EFCC5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953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B9F0891-0B4A-4A83-A769-7FA83FEC7B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19B2BBE-496F-463B-85D1-041F7A8791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CEE60C-1005-4098-A52B-EC3DAABE9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3698-EE9F-48F4-86A1-BAE088EB992D}" type="datetimeFigureOut">
              <a:rPr lang="zh-CN" altLang="en-US" smtClean="0"/>
              <a:t>2018/9/15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623E69-2E84-49DE-8794-470C12373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C23FC8-8703-434A-884A-452B6D39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F15-9720-4562-9995-DA24EFCC5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544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C7BDE0-FD76-4AA7-B7E9-3C77BBBF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4933B2-F329-429D-B542-1763190CA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6F3E22-82D7-4F61-A1E6-4195902FF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3698-EE9F-48F4-86A1-BAE088EB992D}" type="datetimeFigureOut">
              <a:rPr lang="zh-CN" altLang="en-US" smtClean="0"/>
              <a:t>2018/9/15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62793F-DEDD-435D-8E9A-5BA321323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F52E94-E076-489C-BFC7-B343A8D26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F15-9720-4562-9995-DA24EFCC5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4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A36022-1852-4760-B0FE-A73EC2B4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4D5373-D264-485E-9320-80F93F5FE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BD78BD-E75D-4E6D-A740-87D630A9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3698-EE9F-48F4-86A1-BAE088EB992D}" type="datetimeFigureOut">
              <a:rPr lang="zh-CN" altLang="en-US" smtClean="0"/>
              <a:t>2018/9/15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ADFACA-3A0D-4075-83D5-7369BE4F1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6C7285-7F6C-452D-B827-FC6146DD9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F15-9720-4562-9995-DA24EFCC5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48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F6A32F-B974-43BD-8955-6CB3883AB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0EE52E-7453-4CEC-8949-E548E13427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EB0764B-26AD-4367-9E84-3E23338E5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C627B9-0919-43FB-8D09-20B1DD25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3698-EE9F-48F4-86A1-BAE088EB992D}" type="datetimeFigureOut">
              <a:rPr lang="zh-CN" altLang="en-US" smtClean="0"/>
              <a:t>2018/9/15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7540C8-A9BE-4CC6-ACCC-263C7D4F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20721F-AF49-47B3-8CA6-1E184CDF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F15-9720-4562-9995-DA24EFCC5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10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0C33CD-0461-44B7-82A8-F3DC6E5E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B250A5-14AF-499D-9AEB-7BAC50432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9FB382E-77D5-407C-B294-CF31BFC2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87CC6DF-7756-4054-8880-F4CBBE5E8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45C01CB-88EA-4CCA-8058-F0486BA9B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60B06A-6CFD-41C3-9D2F-3A80D17CD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3698-EE9F-48F4-86A1-BAE088EB992D}" type="datetimeFigureOut">
              <a:rPr lang="zh-CN" altLang="en-US" smtClean="0"/>
              <a:t>2018/9/15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C1314DB-BD20-46DA-B504-CE60953E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34B27F-8A51-4E3E-B9A1-C4852393C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F15-9720-4562-9995-DA24EFCC5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562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7C4661-B4E7-4531-A7FF-3365C28A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FCC74B-0613-4FC9-B9DB-51FEC5D20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3698-EE9F-48F4-86A1-BAE088EB992D}" type="datetimeFigureOut">
              <a:rPr lang="zh-CN" altLang="en-US" smtClean="0"/>
              <a:t>2018/9/15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44D9E55-6F49-4295-B0C8-4E51CA60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E0688EF-D1E0-4BAB-B550-7D541EB4B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F15-9720-4562-9995-DA24EFCC5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48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86FC60A-F9D6-4EC7-8350-4FB9F8A9B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3698-EE9F-48F4-86A1-BAE088EB992D}" type="datetimeFigureOut">
              <a:rPr lang="zh-CN" altLang="en-US" smtClean="0"/>
              <a:t>2018/9/15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19F4118-6AA2-49FA-923B-A0111C6F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9F19D5-CC68-4926-A83F-DD55638A0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F15-9720-4562-9995-DA24EFCC5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539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A595C-8708-43E0-9B7B-D318A145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98E807-7905-433D-952E-177EC3F8C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1FBB1E0-21FC-46CE-89D6-370EAB714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D40319-1491-4724-876D-A8AADA7B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3698-EE9F-48F4-86A1-BAE088EB992D}" type="datetimeFigureOut">
              <a:rPr lang="zh-CN" altLang="en-US" smtClean="0"/>
              <a:t>2018/9/15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9F49EB-7DAE-4B78-827A-785037175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9A5017-2609-45B2-BDC4-09922A7F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F15-9720-4562-9995-DA24EFCC5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5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9E0DDF-943B-4109-9A62-1FF7922E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3A62532-8DA3-47ED-8198-652CE5310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CCDF473-BD28-46E7-B73D-1EEEE9DCA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87FBB8-9052-4F27-A818-355A9CDA6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3698-EE9F-48F4-86A1-BAE088EB992D}" type="datetimeFigureOut">
              <a:rPr lang="zh-CN" altLang="en-US" smtClean="0"/>
              <a:t>2018/9/15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C0153C-752B-46EB-9080-DAF33750F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129B6-9396-4B43-AEA1-4DC701D33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AF15-9720-4562-9995-DA24EFCC5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50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291C463-15D7-44E2-B778-5D44FDE0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A444DA-86E2-45CF-9E36-B9D3267D5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C3E187-0AA4-4AFE-A987-02714914A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C3698-EE9F-48F4-86A1-BAE088EB992D}" type="datetimeFigureOut">
              <a:rPr lang="zh-CN" altLang="en-US" smtClean="0"/>
              <a:t>2018/9/15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B9CEF9-C786-46BB-B7A4-756EDB3CC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0ECA53-7C32-4A17-95E8-198AAF64E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1AF15-9720-4562-9995-DA24EFCC54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69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aike.baidu.com/item/Oracl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08CDD6D-4B16-42A2-8421-06E195F531CD}"/>
              </a:ext>
            </a:extLst>
          </p:cNvPr>
          <p:cNvSpPr/>
          <p:nvPr/>
        </p:nvSpPr>
        <p:spPr>
          <a:xfrm>
            <a:off x="975360" y="1807099"/>
            <a:ext cx="983488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altLang="zh-CN" sz="8000" b="1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lackoak Std" panose="04050907060602020202" pitchFamily="82" charset="0"/>
              </a:rPr>
              <a:t>MySQL</a:t>
            </a:r>
          </a:p>
          <a:p>
            <a:pPr algn="ctr"/>
            <a:r>
              <a:rPr lang="zh-CN" altLang="en-US" sz="8000" b="1" dirty="0">
                <a:ln w="38100">
                  <a:solidFill>
                    <a:schemeClr val="accent4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华文琥珀" panose="02010800040101010101" pitchFamily="2" charset="-122"/>
                <a:ea typeface="华文琥珀" panose="02010800040101010101" pitchFamily="2" charset="-122"/>
              </a:rPr>
              <a:t>简介及简单使用</a:t>
            </a:r>
            <a:endParaRPr lang="zh-CN" altLang="en-US" sz="8000" b="1" dirty="0"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ECB0E8E-8DAC-4EC0-8031-297873153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141" y="4361644"/>
            <a:ext cx="2730500" cy="1801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43E1B26-E1A8-4F4E-A1A0-B939FDBE4AE6}"/>
              </a:ext>
            </a:extLst>
          </p:cNvPr>
          <p:cNvSpPr txBox="1"/>
          <p:nvPr/>
        </p:nvSpPr>
        <p:spPr>
          <a:xfrm flipH="1">
            <a:off x="7539170" y="5371147"/>
            <a:ext cx="13919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--</a:t>
            </a:r>
            <a:r>
              <a:rPr lang="zh-CN" altLang="en-US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沈桂松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C398BBB-42CB-44F3-81C1-52DB263A13B0}"/>
              </a:ext>
            </a:extLst>
          </p:cNvPr>
          <p:cNvSpPr txBox="1"/>
          <p:nvPr/>
        </p:nvSpPr>
        <p:spPr>
          <a:xfrm>
            <a:off x="7562509" y="5794295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4">
                    <a:lumMod val="60000"/>
                    <a:lumOff val="4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--2018-09-15</a:t>
            </a:r>
            <a:endParaRPr lang="zh-CN" altLang="en-US" dirty="0">
              <a:solidFill>
                <a:schemeClr val="accent4">
                  <a:lumMod val="60000"/>
                  <a:lumOff val="4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5250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452055B-2E71-4AD6-AE0F-ADEF1AB4D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134" y="4775200"/>
            <a:ext cx="2558266" cy="335382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B27165A-277B-4C05-9561-A44D57A32E33}"/>
              </a:ext>
            </a:extLst>
          </p:cNvPr>
          <p:cNvSpPr txBox="1"/>
          <p:nvPr/>
        </p:nvSpPr>
        <p:spPr>
          <a:xfrm>
            <a:off x="825086" y="802640"/>
            <a:ext cx="112405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en-US" altLang="zh-CN" dirty="0"/>
              <a:t>MySQL</a:t>
            </a:r>
            <a:r>
              <a:rPr lang="zh-CN" altLang="en-US" dirty="0"/>
              <a:t>中使用</a:t>
            </a:r>
            <a:r>
              <a:rPr lang="en-US" altLang="zh-CN" dirty="0"/>
              <a:t>SQL</a:t>
            </a:r>
            <a:r>
              <a:rPr lang="zh-CN" altLang="en-US" dirty="0"/>
              <a:t>语句注意事项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EFB6253-3CB1-4679-9552-06040966A19C}"/>
              </a:ext>
            </a:extLst>
          </p:cNvPr>
          <p:cNvSpPr txBox="1"/>
          <p:nvPr/>
        </p:nvSpPr>
        <p:spPr>
          <a:xfrm>
            <a:off x="1294572" y="2343652"/>
            <a:ext cx="10129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属于一个</a:t>
            </a:r>
            <a:r>
              <a:rPr lang="en-US" altLang="zh-CN" sz="2800" dirty="0"/>
              <a:t>SQL</a:t>
            </a:r>
            <a:r>
              <a:rPr lang="zh-CN" altLang="en-US" sz="2800" dirty="0"/>
              <a:t>语句，使用分号（</a:t>
            </a:r>
            <a:r>
              <a:rPr lang="en-US" altLang="zh-CN" sz="2800" dirty="0"/>
              <a:t>;</a:t>
            </a:r>
            <a:r>
              <a:rPr lang="zh-CN" altLang="en-US" sz="2800" dirty="0"/>
              <a:t>）结尾，否则</a:t>
            </a:r>
            <a:r>
              <a:rPr lang="en-US" altLang="zh-CN" sz="2800" dirty="0"/>
              <a:t>mysql</a:t>
            </a:r>
            <a:r>
              <a:rPr lang="zh-CN" altLang="en-US" sz="2800" dirty="0"/>
              <a:t>认为语句没有输入完。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箭头（</a:t>
            </a:r>
            <a:r>
              <a:rPr lang="en-US" altLang="zh-CN" sz="2800" dirty="0"/>
              <a:t>-&gt;</a:t>
            </a:r>
            <a:r>
              <a:rPr lang="zh-CN" altLang="en-US" sz="2800" dirty="0"/>
              <a:t>）代表</a:t>
            </a:r>
            <a:r>
              <a:rPr lang="en-US" altLang="zh-CN" sz="2800" dirty="0"/>
              <a:t>SQL</a:t>
            </a:r>
            <a:r>
              <a:rPr lang="zh-CN" altLang="en-US" sz="2800" dirty="0"/>
              <a:t>语句没有输入完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取消</a:t>
            </a:r>
            <a:r>
              <a:rPr lang="en-US" altLang="zh-CN" sz="2800" dirty="0"/>
              <a:t>SQL</a:t>
            </a:r>
            <a:r>
              <a:rPr lang="zh-CN" altLang="en-US" sz="2800" dirty="0"/>
              <a:t>语句使用（</a:t>
            </a:r>
            <a:r>
              <a:rPr lang="en-US" altLang="zh-CN" sz="2800" dirty="0"/>
              <a:t>\c</a:t>
            </a:r>
            <a:r>
              <a:rPr lang="zh-CN" altLang="en-US" sz="2800" dirty="0"/>
              <a:t>）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SQL</a:t>
            </a:r>
            <a:r>
              <a:rPr lang="zh-CN" altLang="en-US" sz="2800" dirty="0"/>
              <a:t>语句关键字和函数名不区分大小写（</a:t>
            </a:r>
            <a:r>
              <a:rPr lang="en-US" altLang="zh-CN" sz="2800" dirty="0"/>
              <a:t>Linux</a:t>
            </a:r>
            <a:r>
              <a:rPr lang="zh-CN" altLang="en-US" sz="2800" dirty="0"/>
              <a:t>区分，</a:t>
            </a:r>
            <a:r>
              <a:rPr lang="en-US" altLang="zh-CN" sz="2800" dirty="0"/>
              <a:t>Windows</a:t>
            </a:r>
            <a:r>
              <a:rPr lang="zh-CN" altLang="en-US" sz="2800" dirty="0"/>
              <a:t>不区分）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使用函数时，函数名和后面的括号之间不能有空格</a:t>
            </a:r>
            <a:endParaRPr lang="en-US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01737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F41F37C-DAD2-46F6-B8B2-52FC952F0055}"/>
              </a:ext>
            </a:extLst>
          </p:cNvPr>
          <p:cNvSpPr txBox="1"/>
          <p:nvPr/>
        </p:nvSpPr>
        <p:spPr>
          <a:xfrm>
            <a:off x="839972" y="404038"/>
            <a:ext cx="467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zh-CN" altLang="en-US" dirty="0"/>
              <a:t>常用</a:t>
            </a:r>
            <a:r>
              <a:rPr lang="en-US" altLang="zh-CN" dirty="0"/>
              <a:t>SQL</a:t>
            </a:r>
            <a:r>
              <a:rPr lang="zh-CN" altLang="en-US" dirty="0"/>
              <a:t>语句相关语法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9CDCE56-7516-4132-981C-C21557D9BD51}"/>
              </a:ext>
            </a:extLst>
          </p:cNvPr>
          <p:cNvSpPr txBox="1"/>
          <p:nvPr/>
        </p:nvSpPr>
        <p:spPr>
          <a:xfrm>
            <a:off x="1567948" y="1659860"/>
            <a:ext cx="79722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en-US" altLang="zh-CN" sz="2800" dirty="0"/>
              <a:t>1</a:t>
            </a:r>
            <a:r>
              <a:rPr lang="zh-CN" altLang="en-US" sz="2800" dirty="0"/>
              <a:t>．显示当前数据库服务器中的数据库列表</a:t>
            </a:r>
            <a:br>
              <a:rPr lang="zh-CN" altLang="en-US" sz="2800" dirty="0"/>
            </a:br>
            <a:r>
              <a:rPr lang="zh-CN" altLang="en-US" sz="2800" dirty="0"/>
              <a:t>    </a:t>
            </a:r>
            <a:r>
              <a:rPr lang="en-US" altLang="zh-CN" sz="2800" dirty="0"/>
              <a:t>mysql&gt; SHOW DATABASES</a:t>
            </a:r>
            <a:r>
              <a:rPr lang="zh-CN" altLang="en-US" sz="2800" dirty="0"/>
              <a:t>；</a:t>
            </a:r>
            <a:br>
              <a:rPr lang="zh-CN" altLang="en-US" sz="2800" dirty="0"/>
            </a:br>
            <a:endParaRPr lang="zh-CN" altLang="en-US" sz="2800" dirty="0"/>
          </a:p>
          <a:p>
            <a:r>
              <a:rPr lang="zh-CN" altLang="en-US" sz="2800" dirty="0"/>
              <a:t>    </a:t>
            </a:r>
            <a:r>
              <a:rPr lang="en-US" altLang="zh-CN" sz="2800" dirty="0"/>
              <a:t>2</a:t>
            </a:r>
            <a:r>
              <a:rPr lang="zh-CN" altLang="en-US" sz="2800" dirty="0"/>
              <a:t>．显示某个数据库中的数据表</a:t>
            </a:r>
          </a:p>
          <a:p>
            <a:r>
              <a:rPr lang="zh-CN" altLang="en-US" sz="2800" dirty="0"/>
              <a:t>    </a:t>
            </a:r>
            <a:r>
              <a:rPr lang="en-US" altLang="zh-CN" sz="2800" dirty="0"/>
              <a:t>mysql&gt; USE </a:t>
            </a:r>
            <a:r>
              <a:rPr lang="zh-CN" altLang="en-US" sz="2800" dirty="0"/>
              <a:t>库名；</a:t>
            </a:r>
            <a:r>
              <a:rPr lang="en-US" altLang="zh-CN" sz="2800" dirty="0"/>
              <a:t>//</a:t>
            </a:r>
            <a:r>
              <a:rPr lang="zh-CN" altLang="en-US" sz="2800" dirty="0"/>
              <a:t>使用某个库</a:t>
            </a:r>
            <a:br>
              <a:rPr lang="zh-CN" altLang="en-US" sz="2800" dirty="0"/>
            </a:br>
            <a:r>
              <a:rPr lang="zh-CN" altLang="en-US" sz="2800" dirty="0"/>
              <a:t>    </a:t>
            </a:r>
            <a:r>
              <a:rPr lang="en-US" altLang="zh-CN" sz="2800" dirty="0"/>
              <a:t>mysql&gt; SHOW TABLES</a:t>
            </a:r>
            <a:r>
              <a:rPr lang="zh-CN" altLang="en-US" sz="2800" dirty="0"/>
              <a:t>；</a:t>
            </a:r>
            <a:r>
              <a:rPr lang="en-US" altLang="zh-CN" sz="2800" dirty="0"/>
              <a:t>//</a:t>
            </a:r>
            <a:r>
              <a:rPr lang="zh-CN" altLang="en-US" sz="2800" dirty="0"/>
              <a:t>列出库中所有的表</a:t>
            </a:r>
            <a:br>
              <a:rPr lang="zh-CN" altLang="en-US" sz="2800" dirty="0"/>
            </a:br>
            <a:br>
              <a:rPr lang="zh-CN" altLang="en-US" sz="2800" dirty="0"/>
            </a:br>
            <a:r>
              <a:rPr lang="zh-CN" altLang="en-US" sz="2800" dirty="0"/>
              <a:t>    </a:t>
            </a:r>
            <a:r>
              <a:rPr lang="en-US" altLang="zh-CN" sz="2800" dirty="0"/>
              <a:t>3</a:t>
            </a:r>
            <a:r>
              <a:rPr lang="zh-CN" altLang="en-US" sz="2800" dirty="0"/>
              <a:t>．显示数据表的结构（表的定义）</a:t>
            </a:r>
            <a:br>
              <a:rPr lang="zh-CN" altLang="en-US" sz="2800" dirty="0"/>
            </a:br>
            <a:r>
              <a:rPr lang="zh-CN" altLang="en-US" sz="2800" dirty="0"/>
              <a:t>    </a:t>
            </a:r>
            <a:r>
              <a:rPr lang="en-US" altLang="zh-CN" sz="2800" dirty="0"/>
              <a:t>mysql&gt; DESCRIBE </a:t>
            </a:r>
            <a:r>
              <a:rPr lang="zh-CN" altLang="en-US" sz="2800" dirty="0"/>
              <a:t>表名</a:t>
            </a:r>
            <a:endParaRPr lang="en-US" altLang="zh-CN" sz="2800" dirty="0"/>
          </a:p>
          <a:p>
            <a:r>
              <a:rPr lang="en-US" altLang="zh-CN" sz="2800" dirty="0"/>
              <a:t>    </a:t>
            </a:r>
            <a:r>
              <a:rPr lang="zh-CN" altLang="en-US" sz="2800" dirty="0"/>
              <a:t>或</a:t>
            </a:r>
            <a:endParaRPr lang="en-US" altLang="zh-CN" sz="2800" dirty="0"/>
          </a:p>
          <a:p>
            <a:r>
              <a:rPr lang="en-US" altLang="zh-CN" sz="2800" dirty="0"/>
              <a:t>	DESC </a:t>
            </a:r>
            <a:r>
              <a:rPr lang="zh-CN" altLang="en-US" sz="2800" dirty="0"/>
              <a:t>表名；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F7C64C-CD12-4316-98EF-F5825FE32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781" y="4929486"/>
            <a:ext cx="256054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94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AF41F37C-DAD2-46F6-B8B2-52FC952F0055}"/>
              </a:ext>
            </a:extLst>
          </p:cNvPr>
          <p:cNvSpPr txBox="1"/>
          <p:nvPr/>
        </p:nvSpPr>
        <p:spPr>
          <a:xfrm>
            <a:off x="839972" y="404038"/>
            <a:ext cx="467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zh-CN" altLang="en-US" dirty="0"/>
              <a:t>常用</a:t>
            </a:r>
            <a:r>
              <a:rPr lang="en-US" altLang="zh-CN" dirty="0"/>
              <a:t>SQL</a:t>
            </a:r>
            <a:r>
              <a:rPr lang="zh-CN" altLang="en-US" dirty="0"/>
              <a:t>语句相关语法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9CDCE56-7516-4132-981C-C21557D9BD51}"/>
              </a:ext>
            </a:extLst>
          </p:cNvPr>
          <p:cNvSpPr txBox="1"/>
          <p:nvPr/>
        </p:nvSpPr>
        <p:spPr>
          <a:xfrm>
            <a:off x="1354588" y="1419701"/>
            <a:ext cx="102074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en-US" altLang="zh-CN" dirty="0"/>
              <a:t>    4</a:t>
            </a:r>
            <a:r>
              <a:rPr lang="zh-CN" altLang="en-US" dirty="0"/>
              <a:t>．建立数据库</a:t>
            </a:r>
            <a:br>
              <a:rPr lang="zh-CN" altLang="en-US" dirty="0"/>
            </a:br>
            <a:r>
              <a:rPr lang="zh-CN" altLang="en-US" dirty="0"/>
              <a:t>     </a:t>
            </a:r>
            <a:r>
              <a:rPr lang="en-US" altLang="zh-CN" dirty="0"/>
              <a:t>mysql&gt; CREATE DATABASE </a:t>
            </a:r>
            <a:r>
              <a:rPr lang="zh-CN" altLang="en-US" dirty="0"/>
              <a:t>库名；</a:t>
            </a:r>
            <a:endParaRPr lang="en-US" altLang="zh-CN" dirty="0"/>
          </a:p>
          <a:p>
            <a:br>
              <a:rPr lang="zh-CN" altLang="en-US" dirty="0"/>
            </a:br>
            <a:r>
              <a:rPr lang="zh-CN" altLang="en-US" dirty="0"/>
              <a:t>    </a:t>
            </a:r>
            <a:r>
              <a:rPr lang="en-US" altLang="zh-CN" dirty="0"/>
              <a:t>5</a:t>
            </a:r>
            <a:r>
              <a:rPr lang="zh-CN" altLang="en-US" dirty="0"/>
              <a:t>．建立数据表</a:t>
            </a:r>
            <a:br>
              <a:rPr lang="zh-CN" altLang="en-US" dirty="0"/>
            </a:br>
            <a:r>
              <a:rPr lang="zh-CN" altLang="en-US" dirty="0"/>
              <a:t>     </a:t>
            </a:r>
            <a:r>
              <a:rPr lang="en-US" altLang="zh-CN" dirty="0"/>
              <a:t>mysql&gt; USE </a:t>
            </a:r>
            <a:r>
              <a:rPr lang="zh-CN" altLang="en-US" dirty="0"/>
              <a:t>库名；</a:t>
            </a:r>
            <a:br>
              <a:rPr lang="zh-CN" altLang="en-US" dirty="0"/>
            </a:br>
            <a:r>
              <a:rPr lang="zh-CN" altLang="en-US" dirty="0"/>
              <a:t>     </a:t>
            </a:r>
            <a:r>
              <a:rPr lang="en-US" altLang="zh-CN" dirty="0"/>
              <a:t>mysql&gt; CREATE TABLE </a:t>
            </a:r>
            <a:r>
              <a:rPr lang="zh-CN" altLang="en-US" dirty="0"/>
              <a:t>表名 </a:t>
            </a:r>
            <a:r>
              <a:rPr lang="en-US" altLang="zh-CN" dirty="0"/>
              <a:t>(</a:t>
            </a:r>
            <a:r>
              <a:rPr lang="zh-CN" altLang="en-US" dirty="0"/>
              <a:t>字段名 </a:t>
            </a:r>
            <a:r>
              <a:rPr lang="en-US" altLang="zh-CN" dirty="0"/>
              <a:t>VARCHAR(20), </a:t>
            </a:r>
            <a:r>
              <a:rPr lang="zh-CN" altLang="en-US" dirty="0"/>
              <a:t>字段名 </a:t>
            </a:r>
            <a:r>
              <a:rPr lang="en-US" altLang="zh-CN" dirty="0"/>
              <a:t>CHAR(1))</a:t>
            </a:r>
            <a:r>
              <a:rPr lang="zh-CN" altLang="en-US" dirty="0"/>
              <a:t>；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/>
              <a:t>    </a:t>
            </a:r>
            <a:r>
              <a:rPr lang="en-US" altLang="zh-CN" dirty="0"/>
              <a:t>6</a:t>
            </a:r>
            <a:r>
              <a:rPr lang="zh-CN" altLang="en-US" dirty="0"/>
              <a:t>．删除数据库</a:t>
            </a:r>
            <a:br>
              <a:rPr lang="zh-CN" altLang="en-US" dirty="0"/>
            </a:br>
            <a:r>
              <a:rPr lang="zh-CN" altLang="en-US" dirty="0"/>
              <a:t>     </a:t>
            </a:r>
            <a:r>
              <a:rPr lang="en-US" altLang="zh-CN" dirty="0"/>
              <a:t>mysql&gt; DROP DATABASE </a:t>
            </a:r>
            <a:r>
              <a:rPr lang="zh-CN" altLang="en-US" dirty="0"/>
              <a:t>库名；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/>
              <a:t>    </a:t>
            </a:r>
            <a:r>
              <a:rPr lang="en-US" altLang="zh-CN" dirty="0"/>
              <a:t>7</a:t>
            </a:r>
            <a:r>
              <a:rPr lang="zh-CN" altLang="en-US" dirty="0"/>
              <a:t>．删除数据表</a:t>
            </a:r>
            <a:br>
              <a:rPr lang="zh-CN" altLang="en-US" dirty="0"/>
            </a:br>
            <a:r>
              <a:rPr lang="zh-CN" altLang="en-US" dirty="0"/>
              <a:t>     </a:t>
            </a:r>
            <a:r>
              <a:rPr lang="en-US" altLang="zh-CN" dirty="0"/>
              <a:t>mysql&gt; DROP TABLE </a:t>
            </a:r>
            <a:r>
              <a:rPr lang="zh-CN" altLang="en-US" dirty="0"/>
              <a:t>表名； 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8E70D02-4ABC-45DD-A130-448EDEB71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009" y="4746606"/>
            <a:ext cx="256054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15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E2FA97C-76C3-44BB-BBF8-DF329309D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7569" y="4899006"/>
            <a:ext cx="2560542" cy="335918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F41F37C-DAD2-46F6-B8B2-52FC952F0055}"/>
              </a:ext>
            </a:extLst>
          </p:cNvPr>
          <p:cNvSpPr txBox="1"/>
          <p:nvPr/>
        </p:nvSpPr>
        <p:spPr>
          <a:xfrm>
            <a:off x="839972" y="404038"/>
            <a:ext cx="467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zh-CN" altLang="en-US" dirty="0"/>
              <a:t>常用</a:t>
            </a:r>
            <a:r>
              <a:rPr lang="en-US" altLang="zh-CN" dirty="0"/>
              <a:t>SQL</a:t>
            </a:r>
            <a:r>
              <a:rPr lang="zh-CN" altLang="en-US" dirty="0"/>
              <a:t>语句相关语法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9CDCE56-7516-4132-981C-C21557D9BD51}"/>
              </a:ext>
            </a:extLst>
          </p:cNvPr>
          <p:cNvSpPr txBox="1"/>
          <p:nvPr/>
        </p:nvSpPr>
        <p:spPr>
          <a:xfrm>
            <a:off x="1166983" y="1528725"/>
            <a:ext cx="88202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en-US" altLang="zh-CN" dirty="0"/>
              <a:t> </a:t>
            </a:r>
            <a:r>
              <a:rPr lang="zh-CN" altLang="en-US" dirty="0"/>
              <a:t>  </a:t>
            </a:r>
            <a:r>
              <a:rPr lang="en-US" altLang="zh-CN" dirty="0"/>
              <a:t>8</a:t>
            </a:r>
            <a:r>
              <a:rPr lang="zh-CN" altLang="en-US" dirty="0"/>
              <a:t>．将表中记录清空</a:t>
            </a:r>
            <a:br>
              <a:rPr lang="zh-CN" altLang="en-US" dirty="0"/>
            </a:br>
            <a:r>
              <a:rPr lang="zh-CN" altLang="en-US" dirty="0"/>
              <a:t>     </a:t>
            </a:r>
            <a:r>
              <a:rPr lang="en-US" altLang="zh-CN" dirty="0"/>
              <a:t>mysql&gt; DELETE FROM </a:t>
            </a:r>
            <a:r>
              <a:rPr lang="zh-CN" altLang="en-US" dirty="0"/>
              <a:t>表名；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9</a:t>
            </a:r>
            <a:r>
              <a:rPr lang="zh-CN" altLang="en-US" dirty="0"/>
              <a:t>．显示表中的所有记录</a:t>
            </a:r>
            <a:br>
              <a:rPr lang="zh-CN" altLang="en-US" dirty="0"/>
            </a:br>
            <a:r>
              <a:rPr lang="zh-CN" altLang="en-US" dirty="0"/>
              <a:t>    </a:t>
            </a:r>
            <a:r>
              <a:rPr lang="en-US" altLang="zh-CN" dirty="0"/>
              <a:t>mysql&gt; SELECT * FROM </a:t>
            </a:r>
            <a:r>
              <a:rPr lang="zh-CN" altLang="en-US" dirty="0"/>
              <a:t>表名；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/>
              <a:t>   </a:t>
            </a:r>
            <a:r>
              <a:rPr lang="en-US" altLang="zh-CN" dirty="0"/>
              <a:t>10</a:t>
            </a:r>
            <a:r>
              <a:rPr lang="zh-CN" altLang="en-US" dirty="0"/>
              <a:t>．往表中插入记录</a:t>
            </a:r>
            <a:br>
              <a:rPr lang="zh-CN" altLang="en-US" dirty="0"/>
            </a:br>
            <a:r>
              <a:rPr lang="zh-CN" altLang="en-US" dirty="0"/>
              <a:t>   </a:t>
            </a:r>
            <a:r>
              <a:rPr lang="en-US" altLang="zh-CN" dirty="0"/>
              <a:t>mysql&gt; INSERT INTO </a:t>
            </a:r>
            <a:r>
              <a:rPr lang="zh-CN" altLang="en-US" dirty="0"/>
              <a:t>表名</a:t>
            </a:r>
            <a:r>
              <a:rPr lang="en-US" altLang="zh-CN" dirty="0"/>
              <a:t>[(</a:t>
            </a:r>
            <a:r>
              <a:rPr lang="zh-CN" altLang="en-US" dirty="0"/>
              <a:t>字段名列表</a:t>
            </a:r>
            <a:r>
              <a:rPr lang="en-US" altLang="zh-CN" dirty="0"/>
              <a:t>)]</a:t>
            </a:r>
            <a:r>
              <a:rPr lang="zh-CN" altLang="en-US" dirty="0"/>
              <a:t> </a:t>
            </a:r>
            <a:r>
              <a:rPr lang="en-US" altLang="zh-CN" dirty="0"/>
              <a:t>VALUES (</a:t>
            </a:r>
            <a:r>
              <a:rPr lang="zh-CN" altLang="en-US" dirty="0"/>
              <a:t>值列表</a:t>
            </a:r>
            <a:r>
              <a:rPr lang="en-US" altLang="zh-CN" dirty="0"/>
              <a:t>)</a:t>
            </a:r>
            <a:r>
              <a:rPr lang="zh-CN" altLang="en-US" dirty="0"/>
              <a:t>；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/>
              <a:t>   </a:t>
            </a:r>
            <a:r>
              <a:rPr lang="en-US" altLang="zh-CN" dirty="0"/>
              <a:t>11</a:t>
            </a:r>
            <a:r>
              <a:rPr lang="zh-CN" altLang="en-US" dirty="0"/>
              <a:t>．更新表中数据</a:t>
            </a:r>
            <a:br>
              <a:rPr lang="zh-CN" altLang="en-US" dirty="0"/>
            </a:br>
            <a:r>
              <a:rPr lang="zh-CN" altLang="en-US" dirty="0"/>
              <a:t>   </a:t>
            </a:r>
            <a:r>
              <a:rPr lang="en-US" altLang="zh-CN" dirty="0"/>
              <a:t>mysql-&gt; UPDATE </a:t>
            </a:r>
            <a:r>
              <a:rPr lang="zh-CN" altLang="en-US" dirty="0"/>
              <a:t>表名 </a:t>
            </a:r>
            <a:r>
              <a:rPr lang="en-US" altLang="zh-CN" dirty="0"/>
              <a:t>SET </a:t>
            </a:r>
            <a:r>
              <a:rPr lang="zh-CN" altLang="en-US" dirty="0"/>
              <a:t>列名</a:t>
            </a:r>
            <a:r>
              <a:rPr lang="en-US" altLang="zh-CN" dirty="0"/>
              <a:t>=</a:t>
            </a:r>
            <a:r>
              <a:rPr lang="zh-CN" altLang="en-US" dirty="0"/>
              <a:t>更新值  </a:t>
            </a:r>
            <a:r>
              <a:rPr lang="en-US" altLang="zh-CN" dirty="0"/>
              <a:t>WHERE [</a:t>
            </a:r>
            <a:r>
              <a:rPr lang="zh-CN" altLang="en-US" dirty="0"/>
              <a:t>更新条       件</a:t>
            </a:r>
            <a:r>
              <a:rPr lang="en-US" altLang="zh-CN" dirty="0"/>
              <a:t>]</a:t>
            </a:r>
            <a:r>
              <a:rPr lang="zh-CN" altLang="en-US" dirty="0"/>
              <a:t>；   </a:t>
            </a:r>
          </a:p>
        </p:txBody>
      </p:sp>
    </p:spTree>
    <p:extLst>
      <p:ext uri="{BB962C8B-B14F-4D97-AF65-F5344CB8AC3E}">
        <p14:creationId xmlns:p14="http://schemas.microsoft.com/office/powerpoint/2010/main" val="928663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328A497-0A4C-409D-86F4-191A8109B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929" y="4929486"/>
            <a:ext cx="2560542" cy="335918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F41F37C-DAD2-46F6-B8B2-52FC952F0055}"/>
              </a:ext>
            </a:extLst>
          </p:cNvPr>
          <p:cNvSpPr txBox="1"/>
          <p:nvPr/>
        </p:nvSpPr>
        <p:spPr>
          <a:xfrm>
            <a:off x="839972" y="404038"/>
            <a:ext cx="467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zh-CN" altLang="en-US" dirty="0"/>
              <a:t>常用</a:t>
            </a:r>
            <a:r>
              <a:rPr lang="en-US" altLang="zh-CN" dirty="0"/>
              <a:t>SQL</a:t>
            </a:r>
            <a:r>
              <a:rPr lang="zh-CN" altLang="en-US" dirty="0"/>
              <a:t>语句相关语法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9CDCE56-7516-4132-981C-C21557D9BD51}"/>
              </a:ext>
            </a:extLst>
          </p:cNvPr>
          <p:cNvSpPr txBox="1"/>
          <p:nvPr/>
        </p:nvSpPr>
        <p:spPr>
          <a:xfrm>
            <a:off x="1114293" y="1654188"/>
            <a:ext cx="90152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en-US" altLang="zh-CN" dirty="0"/>
              <a:t> 12</a:t>
            </a:r>
            <a:r>
              <a:rPr lang="zh-CN" altLang="en-US" dirty="0"/>
              <a:t>．用文本方式将数据装入数据表中</a:t>
            </a:r>
            <a:br>
              <a:rPr lang="zh-CN" altLang="en-US" dirty="0"/>
            </a:br>
            <a:r>
              <a:rPr lang="zh-CN" altLang="en-US" dirty="0"/>
              <a:t>   </a:t>
            </a:r>
            <a:r>
              <a:rPr lang="en-US" altLang="zh-CN" dirty="0"/>
              <a:t>mysql&gt; LOAD DATA LOCAL INFILE “D:/mysql.txt” INTO TABLE </a:t>
            </a:r>
            <a:r>
              <a:rPr lang="zh-CN" altLang="en-US" dirty="0"/>
              <a:t>表名；</a:t>
            </a:r>
            <a:endParaRPr lang="en-US" altLang="zh-CN" dirty="0"/>
          </a:p>
          <a:p>
            <a:br>
              <a:rPr lang="zh-CN" altLang="en-US" dirty="0"/>
            </a:br>
            <a:r>
              <a:rPr lang="zh-CN" altLang="en-US" dirty="0"/>
              <a:t>   </a:t>
            </a:r>
            <a:r>
              <a:rPr lang="en-US" altLang="zh-CN" dirty="0"/>
              <a:t>13</a:t>
            </a:r>
            <a:r>
              <a:rPr lang="zh-CN" altLang="en-US" dirty="0"/>
              <a:t>．导入</a:t>
            </a:r>
            <a:r>
              <a:rPr lang="en-US" altLang="zh-CN" dirty="0"/>
              <a:t>.sql</a:t>
            </a:r>
            <a:r>
              <a:rPr lang="zh-CN" altLang="en-US" dirty="0"/>
              <a:t>文件命令</a:t>
            </a:r>
            <a:br>
              <a:rPr lang="zh-CN" altLang="en-US" dirty="0"/>
            </a:br>
            <a:r>
              <a:rPr lang="zh-CN" altLang="en-US" dirty="0"/>
              <a:t>   </a:t>
            </a:r>
            <a:r>
              <a:rPr lang="en-US" altLang="zh-CN" dirty="0"/>
              <a:t>mysql&gt; USE </a:t>
            </a:r>
            <a:r>
              <a:rPr lang="zh-CN" altLang="en-US" dirty="0"/>
              <a:t>数据库名；。</a:t>
            </a:r>
            <a:br>
              <a:rPr lang="zh-CN" altLang="en-US" dirty="0"/>
            </a:br>
            <a:r>
              <a:rPr lang="zh-CN" altLang="en-US" dirty="0"/>
              <a:t>   </a:t>
            </a:r>
            <a:r>
              <a:rPr lang="en-US" altLang="zh-CN" dirty="0"/>
              <a:t>mysql&gt; SOURCE d:/mysql.sql</a:t>
            </a:r>
            <a:r>
              <a:rPr lang="zh-CN" altLang="en-US" dirty="0"/>
              <a:t>；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14</a:t>
            </a:r>
            <a:r>
              <a:rPr lang="zh-CN" altLang="en-US" dirty="0"/>
              <a:t>．命令行修改</a:t>
            </a:r>
            <a:r>
              <a:rPr lang="en-US" altLang="zh-CN" dirty="0"/>
              <a:t>root</a:t>
            </a:r>
            <a:r>
              <a:rPr lang="zh-CN" altLang="en-US" dirty="0"/>
              <a:t>密码</a:t>
            </a:r>
            <a:br>
              <a:rPr lang="zh-CN" altLang="en-US" dirty="0"/>
            </a:br>
            <a:r>
              <a:rPr lang="zh-CN" altLang="en-US" dirty="0"/>
              <a:t>   </a:t>
            </a:r>
            <a:r>
              <a:rPr lang="en-US" altLang="zh-CN" dirty="0"/>
              <a:t>mysql&gt; UPDATE mysql.user SET password=PASSWORD(’</a:t>
            </a:r>
          </a:p>
          <a:p>
            <a:r>
              <a:rPr lang="zh-CN" altLang="en-US" dirty="0"/>
              <a:t>    新密码’</a:t>
            </a:r>
            <a:r>
              <a:rPr lang="en-US" altLang="zh-CN" dirty="0"/>
              <a:t>) WHERE User=’root’</a:t>
            </a:r>
            <a:r>
              <a:rPr lang="zh-CN" altLang="en-US" dirty="0"/>
              <a:t>；</a:t>
            </a:r>
            <a:br>
              <a:rPr lang="zh-CN" altLang="en-US" dirty="0"/>
            </a:br>
            <a:r>
              <a:rPr lang="zh-CN" altLang="en-US" dirty="0"/>
              <a:t>   </a:t>
            </a:r>
            <a:r>
              <a:rPr lang="en-US" altLang="zh-CN" dirty="0"/>
              <a:t>mysql&gt; FLUSH PRIVILEGES</a:t>
            </a:r>
            <a:r>
              <a:rPr lang="zh-CN" altLang="en-US" dirty="0"/>
              <a:t>；  </a:t>
            </a:r>
          </a:p>
        </p:txBody>
      </p:sp>
    </p:spTree>
    <p:extLst>
      <p:ext uri="{BB962C8B-B14F-4D97-AF65-F5344CB8AC3E}">
        <p14:creationId xmlns:p14="http://schemas.microsoft.com/office/powerpoint/2010/main" val="683247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328A497-0A4C-409D-86F4-191A8109B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6929" y="4929486"/>
            <a:ext cx="2560542" cy="335918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F41F37C-DAD2-46F6-B8B2-52FC952F0055}"/>
              </a:ext>
            </a:extLst>
          </p:cNvPr>
          <p:cNvSpPr txBox="1"/>
          <p:nvPr/>
        </p:nvSpPr>
        <p:spPr>
          <a:xfrm>
            <a:off x="972052" y="739318"/>
            <a:ext cx="7746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zh-CN" altLang="en-US" dirty="0"/>
              <a:t>常用</a:t>
            </a:r>
            <a:r>
              <a:rPr lang="en-US" altLang="zh-CN" dirty="0"/>
              <a:t>SQL</a:t>
            </a:r>
            <a:r>
              <a:rPr lang="zh-CN" altLang="en-US" dirty="0"/>
              <a:t>语句相关语法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9CDCE56-7516-4132-981C-C21557D9BD51}"/>
              </a:ext>
            </a:extLst>
          </p:cNvPr>
          <p:cNvSpPr txBox="1"/>
          <p:nvPr/>
        </p:nvSpPr>
        <p:spPr>
          <a:xfrm>
            <a:off x="1292493" y="2274838"/>
            <a:ext cx="6840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zh-CN" altLang="en-US" dirty="0"/>
              <a:t>  </a:t>
            </a:r>
            <a:r>
              <a:rPr lang="en-US" altLang="zh-CN" dirty="0"/>
              <a:t>15</a:t>
            </a:r>
            <a:r>
              <a:rPr lang="zh-CN" altLang="en-US" dirty="0"/>
              <a:t>．显示</a:t>
            </a:r>
            <a:r>
              <a:rPr lang="en-US" altLang="zh-CN" dirty="0"/>
              <a:t>use</a:t>
            </a:r>
            <a:r>
              <a:rPr lang="zh-CN" altLang="en-US" dirty="0"/>
              <a:t>的数据库名</a:t>
            </a:r>
            <a:br>
              <a:rPr lang="zh-CN" altLang="en-US" dirty="0"/>
            </a:br>
            <a:r>
              <a:rPr lang="zh-CN" altLang="en-US" dirty="0"/>
              <a:t>  </a:t>
            </a:r>
            <a:r>
              <a:rPr lang="en-US" altLang="zh-CN" dirty="0"/>
              <a:t>mysql&gt; SELECT DATABASE()</a:t>
            </a:r>
            <a:r>
              <a:rPr lang="zh-CN" altLang="en-US" dirty="0"/>
              <a:t>；。</a:t>
            </a:r>
            <a:br>
              <a:rPr lang="zh-CN" altLang="en-US" dirty="0"/>
            </a:br>
            <a:br>
              <a:rPr lang="zh-CN" altLang="en-US" dirty="0"/>
            </a:br>
            <a:r>
              <a:rPr lang="zh-CN" altLang="en-US" dirty="0"/>
              <a:t>  </a:t>
            </a:r>
            <a:r>
              <a:rPr lang="en-US" altLang="zh-CN" dirty="0"/>
              <a:t>16</a:t>
            </a:r>
            <a:r>
              <a:rPr lang="zh-CN" altLang="en-US" dirty="0"/>
              <a:t>．显示当前的</a:t>
            </a:r>
            <a:r>
              <a:rPr lang="en-US" altLang="zh-CN" dirty="0"/>
              <a:t>user</a:t>
            </a:r>
            <a:br>
              <a:rPr lang="en-US" altLang="zh-CN" dirty="0"/>
            </a:br>
            <a:r>
              <a:rPr lang="en-US" altLang="zh-CN" dirty="0"/>
              <a:t>  mysql&gt; SELECT USER()</a:t>
            </a:r>
            <a:r>
              <a:rPr lang="zh-CN" altLang="en-US" dirty="0"/>
              <a:t>；。</a:t>
            </a:r>
          </a:p>
          <a:p>
            <a:r>
              <a:rPr lang="zh-CN" alt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89155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4CF29A9-9179-4546-AE48-13E63FE3C968}"/>
              </a:ext>
            </a:extLst>
          </p:cNvPr>
          <p:cNvSpPr/>
          <p:nvPr/>
        </p:nvSpPr>
        <p:spPr>
          <a:xfrm>
            <a:off x="4601209" y="2875002"/>
            <a:ext cx="27254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E-N-D</a:t>
            </a:r>
            <a:endParaRPr lang="zh-CN" altLang="en-US" sz="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6626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12F60F76-DC39-43F9-B198-D89684602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251668"/>
              </p:ext>
            </p:extLst>
          </p:nvPr>
        </p:nvGraphicFramePr>
        <p:xfrm>
          <a:off x="1021080" y="795020"/>
          <a:ext cx="10149840" cy="526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7309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6C293D6-A71A-45D9-B9C1-9140028BFDEB}"/>
              </a:ext>
            </a:extLst>
          </p:cNvPr>
          <p:cNvSpPr/>
          <p:nvPr/>
        </p:nvSpPr>
        <p:spPr>
          <a:xfrm>
            <a:off x="244173" y="489477"/>
            <a:ext cx="40879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0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MySQL</a:t>
            </a:r>
            <a:r>
              <a:rPr lang="zh-CN" altLang="en-US" sz="6000" b="1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简介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CCA1FCC-7A86-422D-B24D-B75650332C15}"/>
              </a:ext>
            </a:extLst>
          </p:cNvPr>
          <p:cNvSpPr txBox="1"/>
          <p:nvPr/>
        </p:nvSpPr>
        <p:spPr>
          <a:xfrm>
            <a:off x="495262" y="1960144"/>
            <a:ext cx="39833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MySQL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是一个小型关系型数据库管理系统，开发者为瑞典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MySQL AB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公司。目前属于 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Oracle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旗下产品，被广泛地应用在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Internet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上的中小型网站中。由于其体积小、速度快、总体拥有成本低，尤其是开放源码这一特点，许多中小型 网站为了降低网站总体拥有成本而选择了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MySQL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作为网站数据库</a:t>
            </a:r>
            <a:r>
              <a:rPr lang="zh-CN" altLang="en-US" sz="2000" dirty="0">
                <a:solidFill>
                  <a:srgbClr val="00B0F0"/>
                </a:solidFill>
              </a:rPr>
              <a:t>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F65454-98BF-487F-B1C8-A250276F9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343" y="3595440"/>
            <a:ext cx="6482969" cy="2941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A13B3F4-C318-412D-AE3A-E114598FD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343" y="489477"/>
            <a:ext cx="6459186" cy="2941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424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2938D80-0DB2-45B7-8833-9239E10E283F}"/>
              </a:ext>
            </a:extLst>
          </p:cNvPr>
          <p:cNvSpPr txBox="1"/>
          <p:nvPr/>
        </p:nvSpPr>
        <p:spPr>
          <a:xfrm>
            <a:off x="797442" y="414670"/>
            <a:ext cx="46842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MYSQL</a:t>
            </a:r>
            <a:r>
              <a:rPr lang="zh-CN" altLang="en-US" sz="6600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优点</a:t>
            </a:r>
            <a:endParaRPr lang="zh-CN" altLang="en-US" sz="6600" b="1" dirty="0">
              <a:solidFill>
                <a:srgbClr val="FFFF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BEA34D-E1DE-42AF-9D14-24B5B89D2CAC}"/>
              </a:ext>
            </a:extLst>
          </p:cNvPr>
          <p:cNvSpPr txBox="1"/>
          <p:nvPr/>
        </p:nvSpPr>
        <p:spPr>
          <a:xfrm>
            <a:off x="1498673" y="1798139"/>
            <a:ext cx="79661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性能快捷、优化</a:t>
            </a:r>
            <a:r>
              <a:rPr lang="en-US" altLang="zh-CN" sz="36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SQL</a:t>
            </a:r>
            <a:r>
              <a:rPr lang="zh-CN" altLang="en-US" sz="36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语言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容易使用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多线程和可靠性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多用户支持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可移植性和开放源代码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遵循国际标准和国际化支持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36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为多种编程语言提供</a:t>
            </a:r>
            <a:r>
              <a:rPr lang="en-US" altLang="zh-CN" sz="36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API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B54E51F-6C23-45FC-9024-4AE9BB224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940" y="3783298"/>
            <a:ext cx="3268980" cy="2157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641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FE859EA-369A-4AF4-AC69-C2099C85A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032" y="762000"/>
            <a:ext cx="2764791" cy="362019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140AA08-0AE7-44A9-8069-416DF1B239CF}"/>
              </a:ext>
            </a:extLst>
          </p:cNvPr>
          <p:cNvSpPr txBox="1"/>
          <p:nvPr/>
        </p:nvSpPr>
        <p:spPr>
          <a:xfrm>
            <a:off x="650003" y="477362"/>
            <a:ext cx="5984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Mysql</a:t>
            </a:r>
            <a:r>
              <a:rPr lang="zh-CN" altLang="en-US" sz="60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常用命令行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C637387-C9CA-4D49-B4F0-5B9FFAD10EDC}"/>
              </a:ext>
            </a:extLst>
          </p:cNvPr>
          <p:cNvSpPr txBox="1"/>
          <p:nvPr/>
        </p:nvSpPr>
        <p:spPr>
          <a:xfrm>
            <a:off x="685681" y="1631612"/>
            <a:ext cx="1015007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，连接</a:t>
            </a:r>
            <a:r>
              <a:rPr lang="en-US" altLang="zh-CN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mysql</a:t>
            </a:r>
            <a:b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  	 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格式： 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mysql -h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主机地址 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-u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用户名 －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p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用户密码</a:t>
            </a:r>
            <a:b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   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	a, 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连接到本地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MYSQL</a:t>
            </a:r>
            <a:b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      		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首先打开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DOS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窗口，然后进入目录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mysql\bin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，再键入命令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		mysql -u root -p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b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      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		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回车后提示你输密码。 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MYSQL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的提示符是： 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mysql&gt; 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(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默认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		root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用户没有密码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b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   	b,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连接到远程主机上的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MYSQL</a:t>
            </a:r>
            <a:b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     		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假设远程主机的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IP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为：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218.105.110.116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，用户名为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root,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密码为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		abcd123456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b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     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		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则键入以下命令：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mysql -h218.105.110.116 -u root -p abcd123456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；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		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（注：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u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与</a:t>
            </a:r>
            <a:r>
              <a:rPr lang="en-US" altLang="zh-CN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root</a:t>
            </a:r>
            <a:r>
              <a:rPr lang="zh-CN" altLang="en-US" sz="24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之间可以不用加空格，其它也一样）。</a:t>
            </a:r>
          </a:p>
        </p:txBody>
      </p:sp>
    </p:spTree>
    <p:extLst>
      <p:ext uri="{BB962C8B-B14F-4D97-AF65-F5344CB8AC3E}">
        <p14:creationId xmlns:p14="http://schemas.microsoft.com/office/powerpoint/2010/main" val="348457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B54D77D-2B7C-4AED-8659-CC42A0D1C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0" y="4257040"/>
            <a:ext cx="3102321" cy="40621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140AA08-0AE7-44A9-8069-416DF1B239CF}"/>
              </a:ext>
            </a:extLst>
          </p:cNvPr>
          <p:cNvSpPr txBox="1"/>
          <p:nvPr/>
        </p:nvSpPr>
        <p:spPr>
          <a:xfrm>
            <a:off x="599203" y="393877"/>
            <a:ext cx="38074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mysql</a:t>
            </a:r>
            <a:r>
              <a:rPr lang="zh-CN" altLang="en-US" sz="6600" b="1" dirty="0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命令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C637387-C9CA-4D49-B4F0-5B9FFAD10EDC}"/>
              </a:ext>
            </a:extLst>
          </p:cNvPr>
          <p:cNvSpPr txBox="1"/>
          <p:nvPr/>
        </p:nvSpPr>
        <p:spPr>
          <a:xfrm>
            <a:off x="1206205" y="1627255"/>
            <a:ext cx="89921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2, </a:t>
            </a:r>
            <a:r>
              <a:rPr lang="zh-CN" altLang="en-US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启动</a:t>
            </a:r>
            <a:r>
              <a:rPr lang="en-US" altLang="zh-CN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mysql</a:t>
            </a:r>
            <a:r>
              <a:rPr lang="zh-CN" altLang="en-US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服务</a:t>
            </a:r>
            <a:br>
              <a:rPr lang="zh-CN" altLang="en-US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   </a:t>
            </a:r>
            <a:r>
              <a:rPr lang="en-US" altLang="zh-CN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net start mysql</a:t>
            </a:r>
          </a:p>
          <a:p>
            <a:br>
              <a:rPr lang="en-US" altLang="zh-CN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，停止</a:t>
            </a:r>
            <a:r>
              <a:rPr lang="en-US" altLang="zh-CN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mysql</a:t>
            </a:r>
            <a:r>
              <a:rPr lang="zh-CN" altLang="en-US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服务</a:t>
            </a:r>
            <a:br>
              <a:rPr lang="zh-CN" altLang="en-US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zh-CN" altLang="en-US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   </a:t>
            </a:r>
            <a:r>
              <a:rPr lang="en-US" altLang="zh-CN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net stop mysql</a:t>
            </a:r>
          </a:p>
          <a:p>
            <a:br>
              <a:rPr lang="en-US" altLang="zh-CN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</a:br>
            <a:r>
              <a:rPr lang="en-US" altLang="zh-CN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，查询端口是否冲突</a:t>
            </a:r>
          </a:p>
          <a:p>
            <a:r>
              <a:rPr lang="zh-CN" altLang="en-US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   </a:t>
            </a:r>
            <a:r>
              <a:rPr lang="en-US" altLang="zh-CN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netstat –na | findstr 8080 </a:t>
            </a:r>
            <a:r>
              <a:rPr lang="zh-CN" altLang="en-US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查看被监听的端口 </a:t>
            </a:r>
            <a:r>
              <a:rPr lang="en-US" altLang="zh-CN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, findstr</a:t>
            </a:r>
            <a:r>
              <a:rPr lang="zh-CN" altLang="en-US" sz="3200" dirty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用于查找后面的端口是否存在。</a:t>
            </a:r>
            <a:endParaRPr lang="zh-CN" altLang="en-US" sz="2800" dirty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184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4A76B03-A6F5-49D4-941D-704EE52B4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8362" y="4513413"/>
            <a:ext cx="2999638" cy="392770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140AA08-0AE7-44A9-8069-416DF1B239CF}"/>
              </a:ext>
            </a:extLst>
          </p:cNvPr>
          <p:cNvSpPr txBox="1"/>
          <p:nvPr/>
        </p:nvSpPr>
        <p:spPr>
          <a:xfrm>
            <a:off x="1137683" y="404037"/>
            <a:ext cx="4137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en-US" altLang="zh-CN" sz="7200" dirty="0"/>
              <a:t>mysql</a:t>
            </a:r>
            <a:r>
              <a:rPr lang="zh-CN" altLang="en-US" sz="7200" dirty="0"/>
              <a:t>命令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C637387-C9CA-4D49-B4F0-5B9FFAD10EDC}"/>
              </a:ext>
            </a:extLst>
          </p:cNvPr>
          <p:cNvSpPr txBox="1"/>
          <p:nvPr/>
        </p:nvSpPr>
        <p:spPr>
          <a:xfrm>
            <a:off x="1307805" y="1779655"/>
            <a:ext cx="899219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en-US" altLang="zh-CN" sz="3200" dirty="0"/>
              <a:t>5</a:t>
            </a:r>
            <a:r>
              <a:rPr lang="zh-CN" altLang="en-US" sz="3200" dirty="0"/>
              <a:t>，退出</a:t>
            </a:r>
            <a:r>
              <a:rPr lang="en-US" altLang="zh-CN" sz="3200" dirty="0"/>
              <a:t>mysql</a:t>
            </a:r>
            <a:br>
              <a:rPr lang="en-US" altLang="zh-CN" sz="3200" dirty="0"/>
            </a:br>
            <a:r>
              <a:rPr lang="en-US" altLang="zh-CN" sz="3200" dirty="0"/>
              <a:t>   quit</a:t>
            </a:r>
            <a:r>
              <a:rPr lang="zh-CN" altLang="en-US" sz="3200" dirty="0"/>
              <a:t>或者</a:t>
            </a:r>
            <a:r>
              <a:rPr lang="en-US" altLang="zh-CN" sz="3200" dirty="0"/>
              <a:t>exit</a:t>
            </a:r>
            <a:r>
              <a:rPr lang="zh-CN" altLang="en-US" sz="3200" dirty="0"/>
              <a:t>退出</a:t>
            </a:r>
            <a:br>
              <a:rPr lang="zh-CN" altLang="en-US" sz="3200" dirty="0"/>
            </a:br>
            <a:br>
              <a:rPr lang="zh-CN" altLang="en-US" sz="3200" dirty="0"/>
            </a:br>
            <a:r>
              <a:rPr lang="en-US" altLang="zh-CN" sz="3200" dirty="0"/>
              <a:t>6</a:t>
            </a:r>
            <a:r>
              <a:rPr lang="zh-CN" altLang="en-US" sz="3200" dirty="0"/>
              <a:t>，修改密码：</a:t>
            </a:r>
            <a:br>
              <a:rPr lang="zh-CN" altLang="en-US" sz="3200" dirty="0"/>
            </a:br>
            <a:r>
              <a:rPr lang="zh-CN" altLang="en-US" sz="3200" dirty="0"/>
              <a:t>   格式：</a:t>
            </a:r>
            <a:r>
              <a:rPr lang="en-US" altLang="zh-CN" sz="3200" dirty="0"/>
              <a:t>mysqladmin -u</a:t>
            </a:r>
            <a:r>
              <a:rPr lang="zh-CN" altLang="en-US" sz="3200" dirty="0"/>
              <a:t>用户名 </a:t>
            </a:r>
            <a:r>
              <a:rPr lang="en-US" altLang="zh-CN" sz="3200" dirty="0"/>
              <a:t>-p</a:t>
            </a:r>
            <a:r>
              <a:rPr lang="zh-CN" altLang="en-US" sz="3200" dirty="0"/>
              <a:t>旧密码 </a:t>
            </a:r>
            <a:r>
              <a:rPr lang="en-US" altLang="zh-CN" sz="3200" dirty="0"/>
              <a:t>password </a:t>
            </a:r>
            <a:r>
              <a:rPr lang="zh-CN" altLang="en-US" sz="3200" dirty="0"/>
              <a:t>新密码</a:t>
            </a:r>
            <a:br>
              <a:rPr lang="zh-CN" altLang="en-US" sz="3200" dirty="0"/>
            </a:br>
            <a:r>
              <a:rPr lang="zh-CN" altLang="en-US" sz="3200" dirty="0"/>
              <a:t>   例如给</a:t>
            </a:r>
            <a:r>
              <a:rPr lang="en-US" altLang="zh-CN" sz="3200" dirty="0"/>
              <a:t>root</a:t>
            </a:r>
            <a:r>
              <a:rPr lang="zh-CN" altLang="en-US" sz="3200" dirty="0"/>
              <a:t>修改密码：</a:t>
            </a:r>
            <a:br>
              <a:rPr lang="zh-CN" altLang="en-US" sz="3200" dirty="0"/>
            </a:br>
            <a:r>
              <a:rPr lang="zh-CN" altLang="en-US" sz="3200" dirty="0"/>
              <a:t>   </a:t>
            </a:r>
            <a:r>
              <a:rPr lang="en-US" altLang="zh-CN" sz="3200" dirty="0"/>
              <a:t>mysqladmin -u root -p ab12 password djg345 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0839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B1AE871-8B2B-42C6-9913-48D39B4658FE}"/>
              </a:ext>
            </a:extLst>
          </p:cNvPr>
          <p:cNvSpPr txBox="1"/>
          <p:nvPr/>
        </p:nvSpPr>
        <p:spPr>
          <a:xfrm>
            <a:off x="2283118" y="339296"/>
            <a:ext cx="67868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>
                <a:solidFill>
                  <a:srgbClr val="FFFF0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pPr algn="ctr"/>
            <a:r>
              <a:rPr lang="en-US" altLang="zh-CN" sz="11500" dirty="0"/>
              <a:t>SQL</a:t>
            </a:r>
            <a:r>
              <a:rPr lang="zh-CN" altLang="en-US" sz="8800" dirty="0"/>
              <a:t>概述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F8AF40-1D72-4AA0-91A8-BBE2D586E3FE}"/>
              </a:ext>
            </a:extLst>
          </p:cNvPr>
          <p:cNvSpPr txBox="1"/>
          <p:nvPr/>
        </p:nvSpPr>
        <p:spPr>
          <a:xfrm>
            <a:off x="1457133" y="3214582"/>
            <a:ext cx="65997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defRPr>
            </a:lvl1pPr>
          </a:lstStyle>
          <a:p>
            <a:r>
              <a:rPr lang="en-GB" altLang="zh-CN" sz="2800" dirty="0"/>
              <a:t>SQL</a:t>
            </a:r>
            <a:r>
              <a:rPr lang="zh-CN" altLang="en-GB" sz="2800" dirty="0"/>
              <a:t>是</a:t>
            </a:r>
            <a:r>
              <a:rPr lang="en-GB" altLang="zh-CN" sz="2800" dirty="0"/>
              <a:t>Structured Query Language(</a:t>
            </a:r>
            <a:r>
              <a:rPr lang="zh-CN" altLang="en-GB" sz="2800" dirty="0"/>
              <a:t>结构化查询语言</a:t>
            </a:r>
            <a:r>
              <a:rPr lang="en-GB" altLang="zh-CN" sz="2800" dirty="0"/>
              <a:t>)</a:t>
            </a:r>
            <a:r>
              <a:rPr lang="zh-CN" altLang="en-GB" sz="2800" dirty="0"/>
              <a:t>的缩写。</a:t>
            </a:r>
            <a:r>
              <a:rPr lang="en-GB" altLang="zh-CN" sz="2800" dirty="0"/>
              <a:t>SQL</a:t>
            </a:r>
            <a:r>
              <a:rPr lang="zh-CN" altLang="en-GB" sz="2800" dirty="0"/>
              <a:t>是专为数据库而建立的操作命令集，是一种功能齐全的数据库语言。在使用它时，只需要发出“做什么”的命令，“怎么做”是不用使用者考虑的</a:t>
            </a:r>
            <a:endParaRPr lang="zh-CN" altLang="en-US" sz="2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301DACA-9A7E-4384-85B6-92F3883BB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070" y="4395041"/>
            <a:ext cx="3090940" cy="404199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CF56D67-D34A-4E9D-B2D4-FF46D8383348}"/>
              </a:ext>
            </a:extLst>
          </p:cNvPr>
          <p:cNvSpPr txBox="1"/>
          <p:nvPr/>
        </p:nvSpPr>
        <p:spPr>
          <a:xfrm>
            <a:off x="1457133" y="2291252"/>
            <a:ext cx="4219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GB" sz="5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什么是</a:t>
            </a:r>
            <a:r>
              <a:rPr lang="en-GB" altLang="zh-CN" sz="5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SQL</a:t>
            </a:r>
            <a:r>
              <a:rPr lang="zh-CN" altLang="en-GB" sz="54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？</a:t>
            </a:r>
            <a:endParaRPr lang="en-GB" altLang="zh-CN" sz="5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7569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FA847B1-D635-42A3-BE3C-FA7082FB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254" y="4920421"/>
            <a:ext cx="2607186" cy="3417957"/>
          </a:xfrm>
          <a:prstGeom prst="rect">
            <a:avLst/>
          </a:prstGeom>
        </p:spPr>
      </p:pic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12F60F76-DC39-43F9-B198-D89684602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3289279"/>
              </p:ext>
            </p:extLst>
          </p:nvPr>
        </p:nvGraphicFramePr>
        <p:xfrm>
          <a:off x="467360" y="228600"/>
          <a:ext cx="1113536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3749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442</Words>
  <Application>Microsoft Office PowerPoint</Application>
  <PresentationFormat>宽屏</PresentationFormat>
  <Paragraphs>73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等线 Light</vt:lpstr>
      <vt:lpstr>华文琥珀</vt:lpstr>
      <vt:lpstr>华文楷体</vt:lpstr>
      <vt:lpstr>Arial</vt:lpstr>
      <vt:lpstr>Arial Black</vt:lpstr>
      <vt:lpstr>Blackoak Std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GuiSong Shen</dc:creator>
  <cp:lastModifiedBy>GuiSong Shen</cp:lastModifiedBy>
  <cp:revision>26</cp:revision>
  <dcterms:created xsi:type="dcterms:W3CDTF">2018-09-15T05:11:41Z</dcterms:created>
  <dcterms:modified xsi:type="dcterms:W3CDTF">2018-09-15T10:26:23Z</dcterms:modified>
</cp:coreProperties>
</file>