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70" r:id="rId4"/>
    <p:sldId id="271" r:id="rId5"/>
    <p:sldId id="275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17215-C209-4278-9891-847A521BFF32}" type="datetimeFigureOut">
              <a:rPr lang="zh-CN" altLang="en-US" smtClean="0"/>
              <a:t>2016/3/3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66099-481F-4FBD-BE69-477AD7DADB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4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4DDB-396C-486B-94ED-6E9C4884FD5D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5B82-7514-4EF4-8A6A-7272B7937C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42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5E60-A54F-4D9B-B1AA-9FF83A36E298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9149-97CB-4AAE-A96C-E7EA5BDA6A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7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14D5-D9A0-4492-9D66-BA30418B19E8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07C2-5043-4F5D-86C0-406E58F7AF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31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C28A-62B5-4FD4-92C6-DE67D8951E01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07C5-C23E-4807-97EB-44382A6BD4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75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C2AF-ACB7-41E4-B648-012491FE3C0D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146D-18B9-4B4E-BB4B-BDEEA743BB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71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972C-33DC-4D9B-A395-BBDC7CA855CC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17B8-B82A-4255-B505-873B4E64A9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9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876A-0E49-46F2-BB73-5168BB3B6609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1F68-3774-4112-9C55-7D3887774F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7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6744-6499-498E-90CB-FE636909493D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59AE-1479-4FE7-A539-772F27CF90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2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7ED3-507E-4432-9CEF-69CB6A7D2598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2A67-6A66-4134-8472-6AA4A7882A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82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87F3-E973-4CBF-BDB0-8E2CFCED574B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3C5F-5C68-42FB-AB89-4EF29C774B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72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01F4-5589-4567-BB5B-2BEE0AA4AAF4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DA656-C862-4034-A0FF-65D66545C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4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0EB87C-7BC8-4B04-B3B8-A24833DE55FC}" type="datetimeFigureOut">
              <a:rPr lang="zh-CN" altLang="en-US"/>
              <a:pPr>
                <a:defRPr/>
              </a:pPr>
              <a:t>2016/3/3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E7AA8C-92A9-455D-B1CD-A65AD73921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APP UI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自动化测试框架</a:t>
            </a: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zh-CN" altLang="en-US" b="1" dirty="0" smtClean="0">
                <a:solidFill>
                  <a:schemeClr val="tx1"/>
                </a:solidFill>
              </a:rPr>
              <a:t>瞿庆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主要内容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总体架构图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集成框架图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框架的设计和实现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62" y="1196752"/>
            <a:ext cx="864492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6929359" cy="806602"/>
          </a:xfrm>
        </p:spPr>
        <p:txBody>
          <a:bodyPr/>
          <a:lstStyle/>
          <a:p>
            <a:r>
              <a:rPr lang="zh-CN" altLang="en-US" b="1" dirty="0" smtClean="0"/>
              <a:t>总体架构图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62" y="1599590"/>
            <a:ext cx="7848872" cy="4680521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704642" y="129565"/>
            <a:ext cx="7772400" cy="1355219"/>
          </a:xfrm>
        </p:spPr>
        <p:txBody>
          <a:bodyPr/>
          <a:lstStyle/>
          <a:p>
            <a:r>
              <a:rPr lang="zh-CN" altLang="en-US" b="1" dirty="0" smtClean="0"/>
              <a:t>基础框架图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492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设计和实现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以</a:t>
            </a:r>
            <a:r>
              <a:rPr lang="en-US" altLang="zh-CN" b="1" dirty="0" err="1" smtClean="0">
                <a:latin typeface="微软雅黑" pitchFamily="34" charset="-122"/>
                <a:ea typeface="微软雅黑" pitchFamily="34" charset="-122"/>
              </a:rPr>
              <a:t>Appium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做为基础，进行再次封装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en-US" altLang="zh-CN" b="1" dirty="0" err="1" smtClean="0">
                <a:latin typeface="微软雅黑" pitchFamily="34" charset="-122"/>
                <a:ea typeface="微软雅黑" pitchFamily="34" charset="-122"/>
              </a:rPr>
              <a:t>TestNg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对测试案例进行切面管理</a:t>
            </a:r>
          </a:p>
        </p:txBody>
      </p:sp>
    </p:spTree>
    <p:extLst>
      <p:ext uri="{BB962C8B-B14F-4D97-AF65-F5344CB8AC3E}">
        <p14:creationId xmlns:p14="http://schemas.microsoft.com/office/powerpoint/2010/main" val="41241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设计和实现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基于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UI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层的分层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页面对象层、业务层、案例层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把页面对象层和业务层从原始的案例层解耦剥离，更利于代码的维护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页面对象层、业务层、工具类最终都为案例层提供服务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36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设计和实现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案例层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继承于基础模板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基础模板负责在所有案例执行前完成准备工作，执行后完成收尾工作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在整个生命周期中，该部分逻辑只执行一次。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48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0" y="2276872"/>
            <a:ext cx="6552728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谢谢！</a:t>
            </a:r>
            <a:endParaRPr lang="zh-CN" altLang="en-US" sz="4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9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5420</TotalTime>
  <Words>138</Words>
  <Application>Microsoft Office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APP UI自动化测试框架</vt:lpstr>
      <vt:lpstr>主要内容</vt:lpstr>
      <vt:lpstr>总体架构图</vt:lpstr>
      <vt:lpstr>基础框架图</vt:lpstr>
      <vt:lpstr>设计和实现</vt:lpstr>
      <vt:lpstr>设计和实现</vt:lpstr>
      <vt:lpstr>设计和实现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即富系统介绍</dc:title>
  <dc:creator>Wangxg</dc:creator>
  <cp:lastModifiedBy>quqing</cp:lastModifiedBy>
  <cp:revision>139</cp:revision>
  <dcterms:created xsi:type="dcterms:W3CDTF">2014-12-10T05:29:44Z</dcterms:created>
  <dcterms:modified xsi:type="dcterms:W3CDTF">2016-03-03T04:13:14Z</dcterms:modified>
</cp:coreProperties>
</file>