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83" r:id="rId3"/>
    <p:sldId id="284" r:id="rId5"/>
    <p:sldId id="286" r:id="rId6"/>
    <p:sldId id="287" r:id="rId7"/>
    <p:sldId id="288" r:id="rId8"/>
    <p:sldId id="290" r:id="rId9"/>
    <p:sldId id="289" r:id="rId10"/>
    <p:sldId id="292" r:id="rId11"/>
    <p:sldId id="295" r:id="rId12"/>
    <p:sldId id="296" r:id="rId13"/>
    <p:sldId id="297" r:id="rId14"/>
    <p:sldId id="285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596"/>
    <a:srgbClr val="F2F2F2"/>
    <a:srgbClr val="14348E"/>
    <a:srgbClr val="163A9E"/>
    <a:srgbClr val="163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9" autoAdjust="0"/>
    <p:restoredTop sz="96076" autoAdjust="0"/>
  </p:normalViewPr>
  <p:slideViewPr>
    <p:cSldViewPr snapToGrid="0">
      <p:cViewPr varScale="1">
        <p:scale>
          <a:sx n="103" d="100"/>
          <a:sy n="103" d="100"/>
        </p:scale>
        <p:origin x="7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F0308-40AF-49C4-AAB3-B02FC8C82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3F74-42FB-4FE0-A699-C45D1D3F8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1926993"/>
            <a:ext cx="12192000" cy="3181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12618" y="914401"/>
            <a:ext cx="5817515" cy="410527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647380" y="4001641"/>
            <a:ext cx="1752600" cy="104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38825" y="2777918"/>
            <a:ext cx="6007100" cy="978729"/>
          </a:xfrm>
        </p:spPr>
        <p:txBody>
          <a:bodyPr lIns="90000" tIns="46800" rIns="90000" bIns="0"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lIns="90000" tIns="46800" rIns="90000" bIns="46800"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lIns="90000" tIns="46800" rIns="90000" bIns="4680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lIns="90000" tIns="46800" rIns="90000" bIns="46800"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38826" y="3764267"/>
            <a:ext cx="6007100" cy="537712"/>
          </a:xfr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3198125"/>
            <a:ext cx="12192000" cy="2038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719191" y="3341643"/>
            <a:ext cx="5025133" cy="757130"/>
          </a:xfrm>
        </p:spPr>
        <p:txBody>
          <a:bodyPr lIns="90000" tIns="46800" rIns="90000" bIns="4680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19190" y="4101949"/>
            <a:ext cx="5025133" cy="7560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lIns="90000" tIns="46800" rIns="90000" bIns="46800"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lIns="90000" tIns="46800" rIns="90000" bIns="4680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lIns="90000" tIns="46800" rIns="90000" bIns="46800"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78438"/>
            <a:ext cx="5222148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665379"/>
            <a:ext cx="5222148" cy="352428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509686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5096862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 flipH="1">
            <a:off x="0" y="1838325"/>
            <a:ext cx="12192000" cy="3181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05484"/>
            <a:ext cx="6238875" cy="411419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141249" y="2607237"/>
            <a:ext cx="5656678" cy="1421928"/>
          </a:xfrm>
        </p:spPr>
        <p:txBody>
          <a:bodyPr anchor="ctr">
            <a:normAutofit/>
          </a:bodyPr>
          <a:lstStyle>
            <a:lvl1pPr algn="ctr"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91156" y="365125"/>
            <a:ext cx="1062644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378142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7" Type="http://schemas.openxmlformats.org/officeDocument/2006/relationships/notesSlide" Target="../notesSlides/notesSlide7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66.xml"/><Relationship Id="rId14" Type="http://schemas.openxmlformats.org/officeDocument/2006/relationships/tags" Target="../tags/tag65.xml"/><Relationship Id="rId13" Type="http://schemas.openxmlformats.org/officeDocument/2006/relationships/tags" Target="../tags/tag64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tags" Target="../tags/tag5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1" Type="http://schemas.openxmlformats.org/officeDocument/2006/relationships/notesSlide" Target="../notesSlides/notesSlide8.xml"/><Relationship Id="rId50" Type="http://schemas.openxmlformats.org/officeDocument/2006/relationships/slideLayout" Target="../slideLayouts/slideLayout7.xml"/><Relationship Id="rId5" Type="http://schemas.openxmlformats.org/officeDocument/2006/relationships/tags" Target="../tags/tag71.xml"/><Relationship Id="rId49" Type="http://schemas.openxmlformats.org/officeDocument/2006/relationships/tags" Target="../tags/tag115.xml"/><Relationship Id="rId48" Type="http://schemas.openxmlformats.org/officeDocument/2006/relationships/tags" Target="../tags/tag114.xml"/><Relationship Id="rId47" Type="http://schemas.openxmlformats.org/officeDocument/2006/relationships/tags" Target="../tags/tag113.xml"/><Relationship Id="rId46" Type="http://schemas.openxmlformats.org/officeDocument/2006/relationships/tags" Target="../tags/tag112.xml"/><Relationship Id="rId45" Type="http://schemas.openxmlformats.org/officeDocument/2006/relationships/tags" Target="../tags/tag111.xml"/><Relationship Id="rId44" Type="http://schemas.openxmlformats.org/officeDocument/2006/relationships/tags" Target="../tags/tag110.xml"/><Relationship Id="rId43" Type="http://schemas.openxmlformats.org/officeDocument/2006/relationships/tags" Target="../tags/tag109.xml"/><Relationship Id="rId42" Type="http://schemas.openxmlformats.org/officeDocument/2006/relationships/tags" Target="../tags/tag108.xml"/><Relationship Id="rId41" Type="http://schemas.openxmlformats.org/officeDocument/2006/relationships/tags" Target="../tags/tag107.xml"/><Relationship Id="rId40" Type="http://schemas.openxmlformats.org/officeDocument/2006/relationships/tags" Target="../tags/tag106.xml"/><Relationship Id="rId4" Type="http://schemas.openxmlformats.org/officeDocument/2006/relationships/tags" Target="../tags/tag70.xml"/><Relationship Id="rId39" Type="http://schemas.openxmlformats.org/officeDocument/2006/relationships/tags" Target="../tags/tag105.xml"/><Relationship Id="rId38" Type="http://schemas.openxmlformats.org/officeDocument/2006/relationships/tags" Target="../tags/tag104.xml"/><Relationship Id="rId37" Type="http://schemas.openxmlformats.org/officeDocument/2006/relationships/tags" Target="../tags/tag103.xml"/><Relationship Id="rId36" Type="http://schemas.openxmlformats.org/officeDocument/2006/relationships/tags" Target="../tags/tag102.xml"/><Relationship Id="rId35" Type="http://schemas.openxmlformats.org/officeDocument/2006/relationships/tags" Target="../tags/tag101.xml"/><Relationship Id="rId34" Type="http://schemas.openxmlformats.org/officeDocument/2006/relationships/tags" Target="../tags/tag100.xml"/><Relationship Id="rId33" Type="http://schemas.openxmlformats.org/officeDocument/2006/relationships/tags" Target="../tags/tag99.xml"/><Relationship Id="rId32" Type="http://schemas.openxmlformats.org/officeDocument/2006/relationships/tags" Target="../tags/tag98.xml"/><Relationship Id="rId31" Type="http://schemas.openxmlformats.org/officeDocument/2006/relationships/tags" Target="../tags/tag97.xml"/><Relationship Id="rId30" Type="http://schemas.openxmlformats.org/officeDocument/2006/relationships/tags" Target="../tags/tag96.xml"/><Relationship Id="rId3" Type="http://schemas.openxmlformats.org/officeDocument/2006/relationships/tags" Target="../tags/tag69.xml"/><Relationship Id="rId29" Type="http://schemas.openxmlformats.org/officeDocument/2006/relationships/tags" Target="../tags/tag95.xml"/><Relationship Id="rId28" Type="http://schemas.openxmlformats.org/officeDocument/2006/relationships/tags" Target="../tags/tag94.xml"/><Relationship Id="rId27" Type="http://schemas.openxmlformats.org/officeDocument/2006/relationships/tags" Target="../tags/tag93.xml"/><Relationship Id="rId26" Type="http://schemas.openxmlformats.org/officeDocument/2006/relationships/tags" Target="../tags/tag92.xml"/><Relationship Id="rId25" Type="http://schemas.openxmlformats.org/officeDocument/2006/relationships/tags" Target="../tags/tag91.xml"/><Relationship Id="rId24" Type="http://schemas.openxmlformats.org/officeDocument/2006/relationships/tags" Target="../tags/tag90.xml"/><Relationship Id="rId23" Type="http://schemas.openxmlformats.org/officeDocument/2006/relationships/tags" Target="../tags/tag89.xml"/><Relationship Id="rId22" Type="http://schemas.openxmlformats.org/officeDocument/2006/relationships/tags" Target="../tags/tag88.xml"/><Relationship Id="rId21" Type="http://schemas.openxmlformats.org/officeDocument/2006/relationships/tags" Target="../tags/tag87.xml"/><Relationship Id="rId20" Type="http://schemas.openxmlformats.org/officeDocument/2006/relationships/tags" Target="../tags/tag86.xml"/><Relationship Id="rId2" Type="http://schemas.openxmlformats.org/officeDocument/2006/relationships/tags" Target="../tags/tag68.xml"/><Relationship Id="rId19" Type="http://schemas.openxmlformats.org/officeDocument/2006/relationships/tags" Target="../tags/tag85.xml"/><Relationship Id="rId18" Type="http://schemas.openxmlformats.org/officeDocument/2006/relationships/tags" Target="../tags/tag84.xml"/><Relationship Id="rId17" Type="http://schemas.openxmlformats.org/officeDocument/2006/relationships/tags" Target="../tags/tag83.xml"/><Relationship Id="rId16" Type="http://schemas.openxmlformats.org/officeDocument/2006/relationships/tags" Target="../tags/tag82.xml"/><Relationship Id="rId15" Type="http://schemas.openxmlformats.org/officeDocument/2006/relationships/tags" Target="../tags/tag81.xml"/><Relationship Id="rId14" Type="http://schemas.openxmlformats.org/officeDocument/2006/relationships/tags" Target="../tags/tag80.xml"/><Relationship Id="rId13" Type="http://schemas.openxmlformats.org/officeDocument/2006/relationships/tags" Target="../tags/tag79.xml"/><Relationship Id="rId12" Type="http://schemas.openxmlformats.org/officeDocument/2006/relationships/tags" Target="../tags/tag78.xml"/><Relationship Id="rId11" Type="http://schemas.openxmlformats.org/officeDocument/2006/relationships/tags" Target="../tags/tag77.xml"/><Relationship Id="rId10" Type="http://schemas.openxmlformats.org/officeDocument/2006/relationships/tags" Target="../tags/tag76.xml"/><Relationship Id="rId1" Type="http://schemas.openxmlformats.org/officeDocument/2006/relationships/tags" Target="../tags/tag67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image" Target="../media/image4.wmf"/><Relationship Id="rId1" Type="http://schemas.openxmlformats.org/officeDocument/2006/relationships/tags" Target="../tags/tag116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image" Target="../media/image3.wmf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5" Type="http://schemas.openxmlformats.org/officeDocument/2006/relationships/notesSlide" Target="../notesSlides/notesSlide3.xml"/><Relationship Id="rId24" Type="http://schemas.openxmlformats.org/officeDocument/2006/relationships/slideLayout" Target="../slideLayouts/slideLayout7.xml"/><Relationship Id="rId23" Type="http://schemas.openxmlformats.org/officeDocument/2006/relationships/tags" Target="../tags/tag32.xml"/><Relationship Id="rId22" Type="http://schemas.openxmlformats.org/officeDocument/2006/relationships/tags" Target="../tags/tag31.xml"/><Relationship Id="rId21" Type="http://schemas.openxmlformats.org/officeDocument/2006/relationships/tags" Target="../tags/tag30.xml"/><Relationship Id="rId20" Type="http://schemas.openxmlformats.org/officeDocument/2006/relationships/tags" Target="../tags/tag29.xml"/><Relationship Id="rId2" Type="http://schemas.openxmlformats.org/officeDocument/2006/relationships/tags" Target="../tags/tag11.xml"/><Relationship Id="rId19" Type="http://schemas.openxmlformats.org/officeDocument/2006/relationships/tags" Target="../tags/tag28.xml"/><Relationship Id="rId18" Type="http://schemas.openxmlformats.org/officeDocument/2006/relationships/tags" Target="../tags/tag27.xml"/><Relationship Id="rId17" Type="http://schemas.openxmlformats.org/officeDocument/2006/relationships/tags" Target="../tags/tag26.xml"/><Relationship Id="rId16" Type="http://schemas.openxmlformats.org/officeDocument/2006/relationships/tags" Target="../tags/tag25.xml"/><Relationship Id="rId15" Type="http://schemas.openxmlformats.org/officeDocument/2006/relationships/tags" Target="../tags/tag24.xml"/><Relationship Id="rId14" Type="http://schemas.openxmlformats.org/officeDocument/2006/relationships/tags" Target="../tags/tag23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sz="4300">
                <a:solidFill>
                  <a:srgbClr val="FFFFFF"/>
                </a:solidFill>
              </a:rPr>
              <a:t>自动化测试的未来</a:t>
            </a:r>
            <a:endParaRPr lang="zh-CN" altLang="en-US" sz="4300">
              <a:solidFill>
                <a:srgbClr val="FFFFFF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/>
              <a:t>                                                 </a:t>
            </a:r>
            <a:r>
              <a:rPr lang="zh-CN" altLang="en-US"/>
              <a:t>卜伟强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>
            <p:custDataLst>
              <p:tags r:id="rId1"/>
            </p:custDataLst>
          </p:nvPr>
        </p:nvCxnSpPr>
        <p:spPr>
          <a:xfrm>
            <a:off x="498475" y="1130935"/>
            <a:ext cx="1905" cy="4241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五边形 14"/>
          <p:cNvSpPr/>
          <p:nvPr>
            <p:custDataLst>
              <p:tags r:id="rId2"/>
            </p:custDataLst>
          </p:nvPr>
        </p:nvSpPr>
        <p:spPr>
          <a:xfrm>
            <a:off x="804545" y="1137285"/>
            <a:ext cx="2722880" cy="1684020"/>
          </a:xfrm>
          <a:prstGeom prst="homePlat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>
            <p:custDataLst>
              <p:tags r:id="rId3"/>
            </p:custDataLst>
          </p:nvPr>
        </p:nvSpPr>
        <p:spPr>
          <a:xfrm>
            <a:off x="3886200" y="1137920"/>
            <a:ext cx="8178800" cy="195707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altLang="zh-CN"/>
              <a:t>自动化的前提是标准化，自动化本身不难，难的是标准化的确立，这是一个将具体事件抽象化的过程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我们首先要确定被测对象是什么？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覆盖全部逻辑需要什么样的数据？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那些对象是被依赖的，是需要mock的？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上下文关系是什么？是否每次都需要重新初始化测试数据？</a:t>
            </a:r>
            <a:endParaRPr lang="en-US" altLang="zh-CN"/>
          </a:p>
        </p:txBody>
      </p:sp>
      <p:sp>
        <p:nvSpPr>
          <p:cNvPr id="24" name="五边形 23"/>
          <p:cNvSpPr/>
          <p:nvPr>
            <p:custDataLst>
              <p:tags r:id="rId4"/>
            </p:custDataLst>
          </p:nvPr>
        </p:nvSpPr>
        <p:spPr>
          <a:xfrm>
            <a:off x="804444" y="3094975"/>
            <a:ext cx="2722666" cy="1054130"/>
          </a:xfrm>
          <a:prstGeom prst="homePlat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>
            <p:custDataLst>
              <p:tags r:id="rId5"/>
            </p:custDataLst>
          </p:nvPr>
        </p:nvSpPr>
        <p:spPr>
          <a:xfrm>
            <a:off x="3870960" y="3030220"/>
            <a:ext cx="8194675" cy="128778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altLang="zh-CN"/>
              <a:t>从简单开始做起，积少成多，集腋成裘，先做摩托车，再造汽车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先做接口自动化，再做UI自动化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先做自动化打包，部署，再做自动化测试用例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/>
              <a:t>先做半自动化的脚本，再做整体的工具</a:t>
            </a:r>
            <a:endParaRPr lang="en-US" altLang="zh-CN"/>
          </a:p>
        </p:txBody>
      </p:sp>
      <p:sp>
        <p:nvSpPr>
          <p:cNvPr id="28" name="五边形 27"/>
          <p:cNvSpPr/>
          <p:nvPr>
            <p:custDataLst>
              <p:tags r:id="rId6"/>
            </p:custDataLst>
          </p:nvPr>
        </p:nvSpPr>
        <p:spPr>
          <a:xfrm>
            <a:off x="804444" y="4318605"/>
            <a:ext cx="2722666" cy="1054130"/>
          </a:xfrm>
          <a:prstGeom prst="homePlat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>
            <p:custDataLst>
              <p:tags r:id="rId7"/>
            </p:custDataLst>
          </p:nvPr>
        </p:nvSpPr>
        <p:spPr>
          <a:xfrm>
            <a:off x="3901633" y="4437567"/>
            <a:ext cx="8179021" cy="817478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en-US" altLang="zh-CN"/>
              <a:t>追求可复用性，没有可复用性的代码，就无法做到积少成多</a:t>
            </a:r>
            <a:endParaRPr lang="en-US" altLang="zh-CN"/>
          </a:p>
          <a:p>
            <a:r>
              <a:rPr lang="en-US" altLang="zh-CN"/>
              <a:t>复用别人已经做好的，如果你要生产汽车，就不要自己做轮胎</a:t>
            </a:r>
            <a:endParaRPr lang="en-US" altLang="zh-CN"/>
          </a:p>
        </p:txBody>
      </p:sp>
      <p:sp>
        <p:nvSpPr>
          <p:cNvPr id="35" name="矩形 34"/>
          <p:cNvSpPr/>
          <p:nvPr>
            <p:custDataLst>
              <p:tags r:id="rId8"/>
            </p:custDataLst>
          </p:nvPr>
        </p:nvSpPr>
        <p:spPr>
          <a:xfrm>
            <a:off x="0" y="250499"/>
            <a:ext cx="582950" cy="6481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>
            <p:custDataLst>
              <p:tags r:id="rId9"/>
            </p:custDataLst>
          </p:nvPr>
        </p:nvSpPr>
        <p:spPr>
          <a:xfrm>
            <a:off x="3759131" y="249262"/>
            <a:ext cx="8432869" cy="6493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>
            <p:custDataLst>
              <p:tags r:id="rId10"/>
            </p:custDataLst>
          </p:nvPr>
        </p:nvSpPr>
        <p:spPr>
          <a:xfrm>
            <a:off x="3901330" y="389290"/>
            <a:ext cx="8148471" cy="369332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从简单开始，积少成多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>
            <p:custDataLst>
              <p:tags r:id="rId11"/>
            </p:custDataLst>
          </p:nvPr>
        </p:nvSpPr>
        <p:spPr>
          <a:xfrm>
            <a:off x="804545" y="1137285"/>
            <a:ext cx="2722880" cy="1684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tx1"/>
                </a:solidFill>
                <a:ea typeface="+mj-ea"/>
                <a:cs typeface="+mj-cs"/>
              </a:rPr>
              <a:t>标准化</a:t>
            </a:r>
            <a:endParaRPr lang="zh-CN" altLang="en-US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7" name="文本框 6"/>
          <p:cNvSpPr txBox="1"/>
          <p:nvPr>
            <p:custDataLst>
              <p:tags r:id="rId12"/>
            </p:custDataLst>
          </p:nvPr>
        </p:nvSpPr>
        <p:spPr>
          <a:xfrm>
            <a:off x="804444" y="3094975"/>
            <a:ext cx="2722666" cy="1054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tx1"/>
                </a:solidFill>
                <a:ea typeface="+mj-ea"/>
                <a:cs typeface="+mj-cs"/>
              </a:rPr>
              <a:t>从简单开始</a:t>
            </a:r>
            <a:endParaRPr lang="zh-CN" altLang="en-US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8" name="文本框 7"/>
          <p:cNvSpPr txBox="1"/>
          <p:nvPr>
            <p:custDataLst>
              <p:tags r:id="rId13"/>
            </p:custDataLst>
          </p:nvPr>
        </p:nvSpPr>
        <p:spPr>
          <a:xfrm>
            <a:off x="804444" y="4318605"/>
            <a:ext cx="2722666" cy="1054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tx1"/>
                </a:solidFill>
                <a:ea typeface="+mj-ea"/>
                <a:cs typeface="+mj-cs"/>
              </a:rPr>
              <a:t>复用性</a:t>
            </a:r>
            <a:endParaRPr lang="zh-CN" altLang="en-US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9" name="文本框 8"/>
          <p:cNvSpPr txBox="1"/>
          <p:nvPr>
            <p:custDataLst>
              <p:tags r:id="rId14"/>
            </p:custDataLst>
          </p:nvPr>
        </p:nvSpPr>
        <p:spPr>
          <a:xfrm>
            <a:off x="1303515" y="250499"/>
            <a:ext cx="2301827" cy="6493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 sz="200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tx1"/>
                </a:solidFill>
                <a:latin typeface="+mj-lt"/>
                <a:ea typeface="+mj-ea"/>
                <a:cs typeface="+mj-cs"/>
              </a:rPr>
              <a:t>如何做自动化？</a:t>
            </a:r>
            <a:endParaRPr lang="zh-CN" altLang="en-US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96315" y="5666105"/>
            <a:ext cx="1025461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附：我修改的</a:t>
            </a:r>
            <a:r>
              <a:rPr lang="en-US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HTMLTestRnner</a:t>
            </a:r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，已经提交至</a:t>
            </a:r>
            <a:r>
              <a:rPr lang="en-US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github https://github.com/buweiqiang/HTMLTestRunner</a:t>
            </a:r>
            <a:endParaRPr lang="en-US" altLang="en-US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15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>
            <p:custDataLst>
              <p:tags r:id="rId1"/>
            </p:custDataLst>
          </p:nvPr>
        </p:nvSpPr>
        <p:spPr>
          <a:xfrm rot="2700000">
            <a:off x="-123979" y="4423635"/>
            <a:ext cx="6001054" cy="2135055"/>
          </a:xfrm>
          <a:custGeom>
            <a:avLst/>
            <a:gdLst>
              <a:gd name="connsiteX0" fmla="*/ 0 w 6001054"/>
              <a:gd name="connsiteY0" fmla="*/ 0 h 2135055"/>
              <a:gd name="connsiteX1" fmla="*/ 6001054 w 6001054"/>
              <a:gd name="connsiteY1" fmla="*/ 0 h 2135055"/>
              <a:gd name="connsiteX2" fmla="*/ 3865999 w 6001054"/>
              <a:gd name="connsiteY2" fmla="*/ 2135055 h 2135055"/>
              <a:gd name="connsiteX3" fmla="*/ 0 w 6001054"/>
              <a:gd name="connsiteY3" fmla="*/ 2135055 h 213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1054" h="2135055">
                <a:moveTo>
                  <a:pt x="0" y="0"/>
                </a:moveTo>
                <a:lnTo>
                  <a:pt x="6001054" y="0"/>
                </a:lnTo>
                <a:lnTo>
                  <a:pt x="3865999" y="2135055"/>
                </a:lnTo>
                <a:lnTo>
                  <a:pt x="0" y="213505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>
            <p:custDataLst>
              <p:tags r:id="rId2"/>
            </p:custDataLst>
          </p:nvPr>
        </p:nvSpPr>
        <p:spPr>
          <a:xfrm rot="-2700000">
            <a:off x="-1955567" y="1076391"/>
            <a:ext cx="8198974" cy="2135055"/>
          </a:xfrm>
          <a:custGeom>
            <a:avLst/>
            <a:gdLst>
              <a:gd name="connsiteX0" fmla="*/ 6063919 w 8198974"/>
              <a:gd name="connsiteY0" fmla="*/ 0 h 2135055"/>
              <a:gd name="connsiteX1" fmla="*/ 8198974 w 8198974"/>
              <a:gd name="connsiteY1" fmla="*/ 2135055 h 2135055"/>
              <a:gd name="connsiteX2" fmla="*/ 0 w 8198974"/>
              <a:gd name="connsiteY2" fmla="*/ 2135055 h 2135055"/>
              <a:gd name="connsiteX3" fmla="*/ 2135055 w 8198974"/>
              <a:gd name="connsiteY3" fmla="*/ 0 h 213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8974" h="2135055">
                <a:moveTo>
                  <a:pt x="6063919" y="0"/>
                </a:moveTo>
                <a:lnTo>
                  <a:pt x="8198974" y="2135055"/>
                </a:lnTo>
                <a:lnTo>
                  <a:pt x="0" y="2135055"/>
                </a:lnTo>
                <a:lnTo>
                  <a:pt x="213505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600" b="1" dirty="0">
              <a:solidFill>
                <a:schemeClr val="bg1"/>
              </a:solidFill>
            </a:endParaRPr>
          </a:p>
        </p:txBody>
      </p:sp>
      <p:grpSp>
        <p:nvGrpSpPr>
          <p:cNvPr id="68" name="组合 67"/>
          <p:cNvGrpSpPr/>
          <p:nvPr>
            <p:custDataLst>
              <p:tags r:id="rId3"/>
            </p:custDataLst>
          </p:nvPr>
        </p:nvGrpSpPr>
        <p:grpSpPr>
          <a:xfrm>
            <a:off x="5154399" y="1466567"/>
            <a:ext cx="281676" cy="762210"/>
            <a:chOff x="7214601" y="1466567"/>
            <a:chExt cx="281676" cy="762210"/>
          </a:xfrm>
        </p:grpSpPr>
        <p:sp>
          <p:nvSpPr>
            <p:cNvPr id="31" name="矩形 30"/>
            <p:cNvSpPr/>
            <p:nvPr>
              <p:custDataLst>
                <p:tags r:id="rId4"/>
              </p:custDataLst>
            </p:nvPr>
          </p:nvSpPr>
          <p:spPr>
            <a:xfrm>
              <a:off x="7214601" y="1466567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>
              <p:custDataLst>
                <p:tags r:id="rId5"/>
              </p:custDataLst>
            </p:nvPr>
          </p:nvSpPr>
          <p:spPr>
            <a:xfrm>
              <a:off x="7374779" y="1466567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>
              <p:custDataLst>
                <p:tags r:id="rId6"/>
              </p:custDataLst>
            </p:nvPr>
          </p:nvSpPr>
          <p:spPr>
            <a:xfrm>
              <a:off x="7374779" y="1626745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>
              <p:custDataLst>
                <p:tags r:id="rId7"/>
              </p:custDataLst>
            </p:nvPr>
          </p:nvSpPr>
          <p:spPr>
            <a:xfrm>
              <a:off x="7374779" y="1786923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>
              <p:custDataLst>
                <p:tags r:id="rId8"/>
              </p:custDataLst>
            </p:nvPr>
          </p:nvSpPr>
          <p:spPr>
            <a:xfrm>
              <a:off x="7374779" y="1947101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>
              <p:custDataLst>
                <p:tags r:id="rId9"/>
              </p:custDataLst>
            </p:nvPr>
          </p:nvSpPr>
          <p:spPr>
            <a:xfrm>
              <a:off x="7374779" y="2107279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>
            <p:custDataLst>
              <p:tags r:id="rId10"/>
            </p:custDataLst>
          </p:nvPr>
        </p:nvGrpSpPr>
        <p:grpSpPr>
          <a:xfrm>
            <a:off x="5074310" y="2527588"/>
            <a:ext cx="441854" cy="762210"/>
            <a:chOff x="7818354" y="1473506"/>
            <a:chExt cx="441854" cy="762210"/>
          </a:xfrm>
        </p:grpSpPr>
        <p:sp>
          <p:nvSpPr>
            <p:cNvPr id="37" name="矩形 36"/>
            <p:cNvSpPr/>
            <p:nvPr>
              <p:custDataLst>
                <p:tags r:id="rId11"/>
              </p:custDataLst>
            </p:nvPr>
          </p:nvSpPr>
          <p:spPr>
            <a:xfrm>
              <a:off x="7978532" y="1473506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>
              <p:custDataLst>
                <p:tags r:id="rId12"/>
              </p:custDataLst>
            </p:nvPr>
          </p:nvSpPr>
          <p:spPr>
            <a:xfrm>
              <a:off x="7978532" y="1793862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>
              <p:custDataLst>
                <p:tags r:id="rId13"/>
              </p:custDataLst>
            </p:nvPr>
          </p:nvSpPr>
          <p:spPr>
            <a:xfrm>
              <a:off x="7978532" y="2114218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>
              <p:custDataLst>
                <p:tags r:id="rId14"/>
              </p:custDataLst>
            </p:nvPr>
          </p:nvSpPr>
          <p:spPr>
            <a:xfrm>
              <a:off x="7818354" y="1473506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>
              <p:custDataLst>
                <p:tags r:id="rId15"/>
              </p:custDataLst>
            </p:nvPr>
          </p:nvSpPr>
          <p:spPr>
            <a:xfrm>
              <a:off x="7818354" y="1793862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>
              <p:custDataLst>
                <p:tags r:id="rId16"/>
              </p:custDataLst>
            </p:nvPr>
          </p:nvSpPr>
          <p:spPr>
            <a:xfrm>
              <a:off x="7818354" y="1954040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>
              <p:custDataLst>
                <p:tags r:id="rId17"/>
              </p:custDataLst>
            </p:nvPr>
          </p:nvSpPr>
          <p:spPr>
            <a:xfrm>
              <a:off x="7818354" y="2114218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>
              <p:custDataLst>
                <p:tags r:id="rId18"/>
              </p:custDataLst>
            </p:nvPr>
          </p:nvSpPr>
          <p:spPr>
            <a:xfrm>
              <a:off x="8138710" y="1473506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44"/>
            <p:cNvSpPr/>
            <p:nvPr>
              <p:custDataLst>
                <p:tags r:id="rId19"/>
              </p:custDataLst>
            </p:nvPr>
          </p:nvSpPr>
          <p:spPr>
            <a:xfrm>
              <a:off x="8138710" y="1633684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>
              <p:custDataLst>
                <p:tags r:id="rId20"/>
              </p:custDataLst>
            </p:nvPr>
          </p:nvSpPr>
          <p:spPr>
            <a:xfrm>
              <a:off x="8138710" y="1793862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>
              <p:custDataLst>
                <p:tags r:id="rId21"/>
              </p:custDataLst>
            </p:nvPr>
          </p:nvSpPr>
          <p:spPr>
            <a:xfrm>
              <a:off x="8138710" y="2114218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0" name="组合 69"/>
          <p:cNvGrpSpPr/>
          <p:nvPr>
            <p:custDataLst>
              <p:tags r:id="rId22"/>
            </p:custDataLst>
          </p:nvPr>
        </p:nvGrpSpPr>
        <p:grpSpPr>
          <a:xfrm>
            <a:off x="5074310" y="3588609"/>
            <a:ext cx="441854" cy="762210"/>
            <a:chOff x="8491250" y="1473506"/>
            <a:chExt cx="441854" cy="762210"/>
          </a:xfrm>
        </p:grpSpPr>
        <p:sp>
          <p:nvSpPr>
            <p:cNvPr id="48" name="矩形 47"/>
            <p:cNvSpPr/>
            <p:nvPr>
              <p:custDataLst>
                <p:tags r:id="rId23"/>
              </p:custDataLst>
            </p:nvPr>
          </p:nvSpPr>
          <p:spPr>
            <a:xfrm>
              <a:off x="8651428" y="1473506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 48"/>
            <p:cNvSpPr/>
            <p:nvPr>
              <p:custDataLst>
                <p:tags r:id="rId24"/>
              </p:custDataLst>
            </p:nvPr>
          </p:nvSpPr>
          <p:spPr>
            <a:xfrm>
              <a:off x="8651428" y="1793862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>
              <p:custDataLst>
                <p:tags r:id="rId25"/>
              </p:custDataLst>
            </p:nvPr>
          </p:nvSpPr>
          <p:spPr>
            <a:xfrm>
              <a:off x="8651428" y="2114218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>
              <p:custDataLst>
                <p:tags r:id="rId26"/>
              </p:custDataLst>
            </p:nvPr>
          </p:nvSpPr>
          <p:spPr>
            <a:xfrm>
              <a:off x="8491250" y="1473506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矩形 51"/>
            <p:cNvSpPr/>
            <p:nvPr>
              <p:custDataLst>
                <p:tags r:id="rId27"/>
              </p:custDataLst>
            </p:nvPr>
          </p:nvSpPr>
          <p:spPr>
            <a:xfrm>
              <a:off x="8491250" y="1793862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>
              <p:custDataLst>
                <p:tags r:id="rId28"/>
              </p:custDataLst>
            </p:nvPr>
          </p:nvSpPr>
          <p:spPr>
            <a:xfrm>
              <a:off x="8491250" y="2114218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矩形 53"/>
            <p:cNvSpPr/>
            <p:nvPr>
              <p:custDataLst>
                <p:tags r:id="rId29"/>
              </p:custDataLst>
            </p:nvPr>
          </p:nvSpPr>
          <p:spPr>
            <a:xfrm>
              <a:off x="8811606" y="1473506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>
              <p:custDataLst>
                <p:tags r:id="rId30"/>
              </p:custDataLst>
            </p:nvPr>
          </p:nvSpPr>
          <p:spPr>
            <a:xfrm>
              <a:off x="8811606" y="1633684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>
              <p:custDataLst>
                <p:tags r:id="rId31"/>
              </p:custDataLst>
            </p:nvPr>
          </p:nvSpPr>
          <p:spPr>
            <a:xfrm>
              <a:off x="8811606" y="1793862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矩形 56"/>
            <p:cNvSpPr/>
            <p:nvPr>
              <p:custDataLst>
                <p:tags r:id="rId32"/>
              </p:custDataLst>
            </p:nvPr>
          </p:nvSpPr>
          <p:spPr>
            <a:xfrm>
              <a:off x="8811606" y="1954040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矩形 57"/>
            <p:cNvSpPr/>
            <p:nvPr>
              <p:custDataLst>
                <p:tags r:id="rId33"/>
              </p:custDataLst>
            </p:nvPr>
          </p:nvSpPr>
          <p:spPr>
            <a:xfrm>
              <a:off x="8811606" y="2114218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1" name="组合 70"/>
          <p:cNvGrpSpPr/>
          <p:nvPr>
            <p:custDataLst>
              <p:tags r:id="rId34"/>
            </p:custDataLst>
          </p:nvPr>
        </p:nvGrpSpPr>
        <p:grpSpPr>
          <a:xfrm>
            <a:off x="5074310" y="4649630"/>
            <a:ext cx="441854" cy="762210"/>
            <a:chOff x="9212260" y="1464470"/>
            <a:chExt cx="441854" cy="762210"/>
          </a:xfrm>
        </p:grpSpPr>
        <p:sp>
          <p:nvSpPr>
            <p:cNvPr id="59" name="矩形 58"/>
            <p:cNvSpPr/>
            <p:nvPr>
              <p:custDataLst>
                <p:tags r:id="rId35"/>
              </p:custDataLst>
            </p:nvPr>
          </p:nvSpPr>
          <p:spPr>
            <a:xfrm>
              <a:off x="9372438" y="1784826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59"/>
            <p:cNvSpPr/>
            <p:nvPr>
              <p:custDataLst>
                <p:tags r:id="rId36"/>
              </p:custDataLst>
            </p:nvPr>
          </p:nvSpPr>
          <p:spPr>
            <a:xfrm>
              <a:off x="9212260" y="1464470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>
              <p:custDataLst>
                <p:tags r:id="rId37"/>
              </p:custDataLst>
            </p:nvPr>
          </p:nvSpPr>
          <p:spPr>
            <a:xfrm>
              <a:off x="9212260" y="1624648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61"/>
            <p:cNvSpPr/>
            <p:nvPr>
              <p:custDataLst>
                <p:tags r:id="rId38"/>
              </p:custDataLst>
            </p:nvPr>
          </p:nvSpPr>
          <p:spPr>
            <a:xfrm>
              <a:off x="9212260" y="1784826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矩形 62"/>
            <p:cNvSpPr/>
            <p:nvPr>
              <p:custDataLst>
                <p:tags r:id="rId39"/>
              </p:custDataLst>
            </p:nvPr>
          </p:nvSpPr>
          <p:spPr>
            <a:xfrm>
              <a:off x="9532616" y="1464470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/>
            <p:cNvSpPr/>
            <p:nvPr>
              <p:custDataLst>
                <p:tags r:id="rId40"/>
              </p:custDataLst>
            </p:nvPr>
          </p:nvSpPr>
          <p:spPr>
            <a:xfrm>
              <a:off x="9532616" y="1624648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64"/>
            <p:cNvSpPr/>
            <p:nvPr>
              <p:custDataLst>
                <p:tags r:id="rId41"/>
              </p:custDataLst>
            </p:nvPr>
          </p:nvSpPr>
          <p:spPr>
            <a:xfrm>
              <a:off x="9532616" y="1784826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>
              <p:custDataLst>
                <p:tags r:id="rId42"/>
              </p:custDataLst>
            </p:nvPr>
          </p:nvSpPr>
          <p:spPr>
            <a:xfrm>
              <a:off x="9532616" y="1945004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>
              <p:custDataLst>
                <p:tags r:id="rId43"/>
              </p:custDataLst>
            </p:nvPr>
          </p:nvSpPr>
          <p:spPr>
            <a:xfrm>
              <a:off x="9532616" y="2105182"/>
              <a:ext cx="121498" cy="1214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>
            <p:custDataLst>
              <p:tags r:id="rId44"/>
            </p:custDataLst>
          </p:nvPr>
        </p:nvSpPr>
        <p:spPr>
          <a:xfrm>
            <a:off x="5852795" y="2527300"/>
            <a:ext cx="5742940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ysClr val="windowText" lastClr="000000"/>
                </a:solidFill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zh-CN" altLang="en-US" sz="2400">
                <a:solidFill>
                  <a:srgbClr val="013596"/>
                </a:solidFill>
                <a:ea typeface="+mj-ea"/>
                <a:cs typeface="+mj-cs"/>
              </a:rPr>
              <a:t>踏踏实实学好一门技术，保你吃饱穿暖</a:t>
            </a:r>
            <a:endParaRPr lang="zh-CN" altLang="en-US" sz="2400">
              <a:solidFill>
                <a:srgbClr val="013596"/>
              </a:solidFill>
              <a:ea typeface="+mj-ea"/>
              <a:cs typeface="+mj-cs"/>
            </a:endParaRPr>
          </a:p>
        </p:txBody>
      </p:sp>
      <p:sp>
        <p:nvSpPr>
          <p:cNvPr id="3" name="文本框 2"/>
          <p:cNvSpPr txBox="1"/>
          <p:nvPr>
            <p:custDataLst>
              <p:tags r:id="rId45"/>
            </p:custDataLst>
          </p:nvPr>
        </p:nvSpPr>
        <p:spPr>
          <a:xfrm>
            <a:off x="5852795" y="1466850"/>
            <a:ext cx="5742940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>
            <a:defPPr>
              <a:defRPr lang="zh-CN"/>
            </a:defPPr>
            <a:lvl1pPr algn="ctr">
              <a:defRPr>
                <a:solidFill>
                  <a:sysClr val="windowText" lastClr="000000"/>
                </a:solidFill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zh-CN" altLang="en-US" sz="2400">
                <a:solidFill>
                  <a:srgbClr val="013596"/>
                </a:solidFill>
                <a:ea typeface="+mj-ea"/>
                <a:cs typeface="+mj-cs"/>
              </a:rPr>
              <a:t>不要太依赖于自动化，自动化并非无所不能</a:t>
            </a:r>
            <a:endParaRPr lang="zh-CN" altLang="en-US" sz="2400">
              <a:solidFill>
                <a:srgbClr val="013596"/>
              </a:solidFill>
              <a:ea typeface="+mj-ea"/>
              <a:cs typeface="+mj-cs"/>
            </a:endParaRPr>
          </a:p>
        </p:txBody>
      </p:sp>
      <p:sp>
        <p:nvSpPr>
          <p:cNvPr id="4" name="文本框 3"/>
          <p:cNvSpPr txBox="1"/>
          <p:nvPr>
            <p:custDataLst>
              <p:tags r:id="rId46"/>
            </p:custDataLst>
          </p:nvPr>
        </p:nvSpPr>
        <p:spPr>
          <a:xfrm>
            <a:off x="5852795" y="4649470"/>
            <a:ext cx="5742940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ysClr val="windowText" lastClr="000000"/>
                </a:solidFill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2400">
                <a:solidFill>
                  <a:srgbClr val="013596"/>
                </a:solidFill>
                <a:ea typeface="+mj-ea"/>
                <a:cs typeface="+mj-cs"/>
              </a:rPr>
              <a:t>不要活的太累，适当放松，做最好的自己</a:t>
            </a:r>
            <a:endParaRPr lang="zh-CN" altLang="en-US" sz="2400">
              <a:solidFill>
                <a:srgbClr val="013596"/>
              </a:solidFill>
              <a:ea typeface="+mj-ea"/>
              <a:cs typeface="+mj-cs"/>
            </a:endParaRPr>
          </a:p>
        </p:txBody>
      </p:sp>
      <p:sp>
        <p:nvSpPr>
          <p:cNvPr id="5" name="文本框 4"/>
          <p:cNvSpPr txBox="1"/>
          <p:nvPr>
            <p:custDataLst>
              <p:tags r:id="rId47"/>
            </p:custDataLst>
          </p:nvPr>
        </p:nvSpPr>
        <p:spPr>
          <a:xfrm>
            <a:off x="5852795" y="3588385"/>
            <a:ext cx="5742940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ysClr val="windowText" lastClr="000000"/>
                </a:solidFill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 algn="l"/>
            <a:r>
              <a:rPr lang="en-US" altLang="zh-CN" sz="2400">
                <a:solidFill>
                  <a:srgbClr val="013596"/>
                </a:solidFill>
                <a:ea typeface="+mj-ea"/>
                <a:cs typeface="+mj-cs"/>
              </a:rPr>
              <a:t>  </a:t>
            </a:r>
            <a:r>
              <a:rPr lang="zh-CN" altLang="en-US" sz="2400">
                <a:solidFill>
                  <a:srgbClr val="013596"/>
                </a:solidFill>
                <a:ea typeface="+mj-ea"/>
                <a:cs typeface="+mj-cs"/>
              </a:rPr>
              <a:t>不要轻言放弃，努力会有回报</a:t>
            </a:r>
            <a:endParaRPr lang="zh-CN" altLang="en-US" sz="2400">
              <a:solidFill>
                <a:srgbClr val="013596"/>
              </a:solidFill>
              <a:ea typeface="+mj-ea"/>
              <a:cs typeface="+mj-cs"/>
            </a:endParaRPr>
          </a:p>
        </p:txBody>
      </p:sp>
      <p:sp>
        <p:nvSpPr>
          <p:cNvPr id="6" name="文本框 5"/>
          <p:cNvSpPr txBox="1"/>
          <p:nvPr>
            <p:custDataLst>
              <p:tags r:id="rId48"/>
            </p:custDataLst>
          </p:nvPr>
        </p:nvSpPr>
        <p:spPr>
          <a:xfrm rot="18879425">
            <a:off x="-1955568" y="1076390"/>
            <a:ext cx="8198974" cy="213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 sz="6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latin typeface="+mj-lt"/>
                <a:ea typeface="+mj-ea"/>
                <a:cs typeface="+mj-cs"/>
              </a:rPr>
              <a:t>写在最后</a:t>
            </a:r>
            <a:endParaRPr lang="zh-CN" altLang="en-US">
              <a:latin typeface="+mj-lt"/>
              <a:ea typeface="+mj-ea"/>
              <a:cs typeface="+mj-cs"/>
            </a:endParaRPr>
          </a:p>
        </p:txBody>
      </p:sp>
    </p:spTree>
    <p:custDataLst>
      <p:tags r:id="rId49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9" y="683988"/>
            <a:ext cx="6184016" cy="4268683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让我们携手共进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>
            <a:normAutofit fontScale="90000" lnSpcReduction="10000"/>
          </a:bodyPr>
          <a:lstStyle/>
          <a:p>
            <a:r>
              <a:rPr lang="zh-CN" altLang="en-US"/>
              <a:t>大家都是我的老师</a:t>
            </a:r>
            <a:endParaRPr lang="zh-CN" altLang="en-US"/>
          </a:p>
          <a:p>
            <a:r>
              <a:rPr lang="zh-CN" altLang="en-US"/>
              <a:t>每一个人都有自己的特点和长处</a:t>
            </a:r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69" y="939527"/>
            <a:ext cx="3608906" cy="4168524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483860" y="3244215"/>
            <a:ext cx="6290310" cy="1547495"/>
          </a:xfrm>
        </p:spPr>
        <p:txBody>
          <a:bodyPr>
            <a:normAutofit/>
          </a:bodyPr>
          <a:lstStyle/>
          <a:p>
            <a:r>
              <a:rPr lang="en-US" altLang="zh-CN"/>
              <a:t>自动化测试能做什么？</a:t>
            </a:r>
            <a:br>
              <a:rPr lang="en-US" altLang="zh-CN"/>
            </a:br>
            <a:r>
              <a:rPr lang="en-US" altLang="zh-CN"/>
              <a:t>自动化测试会取代手工测试吗？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>
            <p:custDataLst>
              <p:tags r:id="rId1"/>
            </p:custDataLst>
          </p:nvPr>
        </p:nvSpPr>
        <p:spPr>
          <a:xfrm>
            <a:off x="0" y="250499"/>
            <a:ext cx="582950" cy="6481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>
            <p:custDataLst>
              <p:tags r:id="rId2"/>
            </p:custDataLst>
          </p:nvPr>
        </p:nvSpPr>
        <p:spPr>
          <a:xfrm>
            <a:off x="3759131" y="249262"/>
            <a:ext cx="8432869" cy="6493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>
            <p:custDataLst>
              <p:tags r:id="rId3"/>
            </p:custDataLst>
          </p:nvPr>
        </p:nvSpPr>
        <p:spPr>
          <a:xfrm>
            <a:off x="3901330" y="389290"/>
            <a:ext cx="8148471" cy="36933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zh-CN" altLang="en-US" sz="2000">
                <a:solidFill>
                  <a:schemeClr val="bg1"/>
                </a:solidFill>
              </a:rPr>
              <a:t>路漫漫其修远兮，吾将上下而求索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39" name="组合 38"/>
          <p:cNvGrpSpPr/>
          <p:nvPr>
            <p:custDataLst>
              <p:tags r:id="rId4"/>
            </p:custDataLst>
          </p:nvPr>
        </p:nvGrpSpPr>
        <p:grpSpPr>
          <a:xfrm>
            <a:off x="806219" y="249261"/>
            <a:ext cx="236833" cy="640867"/>
            <a:chOff x="3125201" y="323850"/>
            <a:chExt cx="906255" cy="2452308"/>
          </a:xfrm>
        </p:grpSpPr>
        <p:sp>
          <p:nvSpPr>
            <p:cNvPr id="40" name="矩形 39"/>
            <p:cNvSpPr/>
            <p:nvPr>
              <p:custDataLst>
                <p:tags r:id="rId5"/>
              </p:custDataLst>
            </p:nvPr>
          </p:nvSpPr>
          <p:spPr>
            <a:xfrm>
              <a:off x="3125201" y="323850"/>
              <a:ext cx="390904" cy="3909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>
              <p:custDataLst>
                <p:tags r:id="rId6"/>
              </p:custDataLst>
            </p:nvPr>
          </p:nvSpPr>
          <p:spPr>
            <a:xfrm>
              <a:off x="3640552" y="323850"/>
              <a:ext cx="390904" cy="3909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>
              <p:custDataLst>
                <p:tags r:id="rId7"/>
              </p:custDataLst>
            </p:nvPr>
          </p:nvSpPr>
          <p:spPr>
            <a:xfrm>
              <a:off x="3640552" y="839201"/>
              <a:ext cx="390904" cy="3909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>
              <p:custDataLst>
                <p:tags r:id="rId8"/>
              </p:custDataLst>
            </p:nvPr>
          </p:nvSpPr>
          <p:spPr>
            <a:xfrm>
              <a:off x="3640552" y="1354552"/>
              <a:ext cx="390904" cy="3909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>
              <p:custDataLst>
                <p:tags r:id="rId9"/>
              </p:custDataLst>
            </p:nvPr>
          </p:nvSpPr>
          <p:spPr>
            <a:xfrm>
              <a:off x="3640552" y="1869903"/>
              <a:ext cx="390904" cy="3909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44"/>
            <p:cNvSpPr/>
            <p:nvPr>
              <p:custDataLst>
                <p:tags r:id="rId10"/>
              </p:custDataLst>
            </p:nvPr>
          </p:nvSpPr>
          <p:spPr>
            <a:xfrm>
              <a:off x="3640552" y="2385254"/>
              <a:ext cx="390904" cy="3909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/>
          <p:cNvSpPr txBox="1"/>
          <p:nvPr>
            <p:custDataLst>
              <p:tags r:id="rId11"/>
            </p:custDataLst>
          </p:nvPr>
        </p:nvSpPr>
        <p:spPr>
          <a:xfrm>
            <a:off x="1303515" y="250499"/>
            <a:ext cx="2301827" cy="6493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 sz="200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tx1"/>
                </a:solidFill>
                <a:latin typeface="+mj-lt"/>
                <a:ea typeface="+mj-ea"/>
                <a:cs typeface="+mj-cs"/>
              </a:rPr>
              <a:t>我的个人简历</a:t>
            </a:r>
            <a:endParaRPr lang="zh-CN" altLang="en-US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直接连接符 13"/>
          <p:cNvCxnSpPr/>
          <p:nvPr>
            <p:custDataLst>
              <p:tags r:id="rId12"/>
            </p:custDataLst>
          </p:nvPr>
        </p:nvCxnSpPr>
        <p:spPr>
          <a:xfrm>
            <a:off x="753745" y="1976120"/>
            <a:ext cx="0" cy="416956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五边形 14"/>
          <p:cNvSpPr/>
          <p:nvPr>
            <p:custDataLst>
              <p:tags r:id="rId13"/>
            </p:custDataLst>
          </p:nvPr>
        </p:nvSpPr>
        <p:spPr>
          <a:xfrm>
            <a:off x="994150" y="1976120"/>
            <a:ext cx="2152650" cy="833438"/>
          </a:xfrm>
          <a:prstGeom prst="homePlat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五边形 23"/>
          <p:cNvSpPr/>
          <p:nvPr>
            <p:custDataLst>
              <p:tags r:id="rId14"/>
            </p:custDataLst>
          </p:nvPr>
        </p:nvSpPr>
        <p:spPr>
          <a:xfrm>
            <a:off x="994150" y="3088164"/>
            <a:ext cx="2152650" cy="833438"/>
          </a:xfrm>
          <a:prstGeom prst="homePlat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8" name="五边形 27"/>
          <p:cNvSpPr/>
          <p:nvPr>
            <p:custDataLst>
              <p:tags r:id="rId15"/>
            </p:custDataLst>
          </p:nvPr>
        </p:nvSpPr>
        <p:spPr>
          <a:xfrm>
            <a:off x="994150" y="4200207"/>
            <a:ext cx="2152650" cy="833438"/>
          </a:xfrm>
          <a:prstGeom prst="homePlat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>
            <p:custDataLst>
              <p:tags r:id="rId16"/>
            </p:custDataLst>
          </p:nvPr>
        </p:nvSpPr>
        <p:spPr>
          <a:xfrm>
            <a:off x="994150" y="1976120"/>
            <a:ext cx="2152650" cy="83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ctr">
              <a:defRPr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+mj-cs"/>
              </a:rPr>
              <a:t>成为公司需要你成为的人</a:t>
            </a:r>
            <a:endParaRPr lang="zh-CN" altLang="en-US"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+mj-cs"/>
            </a:endParaRPr>
          </a:p>
        </p:txBody>
      </p:sp>
      <p:sp>
        <p:nvSpPr>
          <p:cNvPr id="7" name="文本框 6"/>
          <p:cNvSpPr txBox="1"/>
          <p:nvPr>
            <p:custDataLst>
              <p:tags r:id="rId17"/>
            </p:custDataLst>
          </p:nvPr>
        </p:nvSpPr>
        <p:spPr>
          <a:xfrm>
            <a:off x="994150" y="3088164"/>
            <a:ext cx="2152650" cy="83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tx1"/>
                </a:solidFill>
                <a:ea typeface="+mj-ea"/>
                <a:cs typeface="+mj-cs"/>
              </a:rPr>
              <a:t>成为自己想要成为的人</a:t>
            </a:r>
            <a:endParaRPr lang="zh-CN" altLang="en-US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8" name="文本框 7"/>
          <p:cNvSpPr txBox="1"/>
          <p:nvPr>
            <p:custDataLst>
              <p:tags r:id="rId18"/>
            </p:custDataLst>
          </p:nvPr>
        </p:nvSpPr>
        <p:spPr>
          <a:xfrm>
            <a:off x="994150" y="4200207"/>
            <a:ext cx="2152650" cy="83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tx1"/>
                </a:solidFill>
                <a:ea typeface="+mj-ea"/>
                <a:cs typeface="+mj-cs"/>
                <a:sym typeface="+mn-ea"/>
              </a:rPr>
              <a:t>成为自己想要成为的人</a:t>
            </a:r>
            <a:endParaRPr lang="en-US" altLang="zh-CN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9" name="五边形 28"/>
          <p:cNvSpPr/>
          <p:nvPr>
            <p:custDataLst>
              <p:tags r:id="rId19"/>
            </p:custDataLst>
          </p:nvPr>
        </p:nvSpPr>
        <p:spPr>
          <a:xfrm>
            <a:off x="994150" y="5312250"/>
            <a:ext cx="2152650" cy="833438"/>
          </a:xfrm>
          <a:prstGeom prst="homePlat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文本框 46"/>
          <p:cNvSpPr txBox="1"/>
          <p:nvPr>
            <p:custDataLst>
              <p:tags r:id="rId20"/>
            </p:custDataLst>
          </p:nvPr>
        </p:nvSpPr>
        <p:spPr>
          <a:xfrm>
            <a:off x="994150" y="5312250"/>
            <a:ext cx="2152650" cy="83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ctr">
              <a:defRPr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ea typeface="+mj-ea"/>
                <a:cs typeface="+mj-cs"/>
              </a:rPr>
              <a:t>成为公司不</a:t>
            </a:r>
            <a:r>
              <a:rPr lang="en-US" altLang="zh-CN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ea typeface="+mj-ea"/>
                <a:cs typeface="+mj-cs"/>
              </a:rPr>
              <a:t>“</a:t>
            </a:r>
            <a:r>
              <a:rPr lang="zh-CN" alt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ea typeface="+mj-ea"/>
                <a:cs typeface="+mj-cs"/>
              </a:rPr>
              <a:t>需要</a:t>
            </a:r>
            <a:r>
              <a:rPr lang="en-US" altLang="zh-CN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ea typeface="+mj-ea"/>
                <a:cs typeface="+mj-cs"/>
              </a:rPr>
              <a:t>”</a:t>
            </a:r>
            <a:r>
              <a:rPr lang="zh-CN" altLang="en-US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ea typeface="+mj-ea"/>
                <a:cs typeface="+mj-cs"/>
              </a:rPr>
              <a:t>的人</a:t>
            </a:r>
            <a:endParaRPr lang="zh-CN" altLang="en-US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  <a:ea typeface="+mj-ea"/>
              <a:cs typeface="+mj-cs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759200" y="1339850"/>
          <a:ext cx="8180705" cy="4863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0000"/>
                <a:gridCol w="919480"/>
                <a:gridCol w="1585595"/>
                <a:gridCol w="920115"/>
                <a:gridCol w="1305560"/>
                <a:gridCol w="2179955"/>
              </a:tblGrid>
              <a:tr h="5740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就职公司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公司类型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特点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工作时间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主要</a:t>
                      </a: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技术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成长心得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微软（外包）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软件产品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外企，行业巨头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+mj-ea"/>
                        </a:rPr>
                        <a:t>5年</a:t>
                      </a:r>
                      <a:endParaRPr lang="en-US" altLang="en-US" sz="16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+mj-ea"/>
                        </a:rPr>
                        <a:t>c#，UI自动化</a:t>
                      </a:r>
                      <a:endParaRPr lang="en-US" altLang="en-US" sz="16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利用平台迅速成长，别让自己离开平台后一文不值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去哪儿网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互联网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+mj-ea"/>
                        </a:rPr>
                        <a:t>垂直服务平台，OTA领域带头人，成功上市</a:t>
                      </a:r>
                      <a:endParaRPr lang="en-US" altLang="en-US" sz="16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+mj-ea"/>
                        </a:rPr>
                        <a:t>1年</a:t>
                      </a:r>
                      <a:endParaRPr lang="en-US" altLang="en-US" sz="16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+mj-ea"/>
                        </a:rPr>
                        <a:t>Java，Qunit, shell</a:t>
                      </a:r>
                      <a:endParaRPr lang="en-US" altLang="en-US" sz="16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+mj-ea"/>
                        </a:rPr>
                        <a:t>离开舒适区，从测试到QA，建立主人翁意识</a:t>
                      </a:r>
                      <a:endParaRPr lang="en-US" altLang="en-US" sz="16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La</a:t>
                      </a:r>
                      <a:r>
                        <a:rPr lang="en-US" sz="1600" b="0">
                          <a:latin typeface="+mj-ea"/>
                          <a:ea typeface="+mj-ea"/>
                          <a:cs typeface="Calibri" panose="020F0502020204030204" charset="0"/>
                        </a:rPr>
                        <a:t>ttice Engines</a:t>
                      </a:r>
                      <a:endParaRPr lang="en-US" altLang="en-US" sz="1600" b="0">
                        <a:latin typeface="+mj-ea"/>
                        <a:ea typeface="+mj-ea"/>
                        <a:cs typeface="Calibri" panose="020F0502020204030204" charset="0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大数据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企业服务，创业阶段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+mj-ea"/>
                        </a:rPr>
                        <a:t>2年</a:t>
                      </a:r>
                      <a:endParaRPr lang="en-US" altLang="en-US" sz="16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+mj-ea"/>
                        </a:rPr>
                        <a:t>C#，Nunit, python, jmeter</a:t>
                      </a:r>
                      <a:endParaRPr lang="en-US" altLang="en-US" sz="16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Enjoy your job, enjoy your life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25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亿方云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互联网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企业服务，创业阶段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+mj-ea"/>
                        </a:rPr>
                        <a:t>2年</a:t>
                      </a:r>
                      <a:endParaRPr lang="en-US" altLang="en-US" sz="16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Calibri" panose="020F0502020204030204" charset="0"/>
                        </a:rPr>
                        <a:t>Python, appium, mock</a:t>
                      </a:r>
                      <a:endParaRPr lang="en-US" altLang="en-US" sz="1600" b="0">
                        <a:latin typeface="+mj-ea"/>
                        <a:ea typeface="+mj-ea"/>
                        <a:cs typeface="Calibri" panose="020F0502020204030204" charset="0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你必须要十分努力，才能看起来毫不费力</a:t>
                      </a:r>
                      <a:endParaRPr lang="en-US" altLang="en-US" sz="16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38100" marR="38100" marT="25400" marB="25400" vert="horz" anchor="t">
                    <a:lnL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3A3A3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1"/>
            </p:custDataLst>
          </p:nvPr>
        </p:nvSpPr>
        <p:spPr>
          <a:xfrm>
            <a:off x="994150" y="3088799"/>
            <a:ext cx="2152650" cy="83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zh-CN"/>
            </a:defPPr>
            <a:lvl1pPr algn="ctr">
              <a:defRPr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accent4"/>
                </a:solidFill>
                <a:effectLst/>
                <a:ea typeface="+mj-ea"/>
                <a:cs typeface="+mj-cs"/>
              </a:rPr>
              <a:t>成为自己想要成为的人</a:t>
            </a:r>
            <a:endParaRPr lang="zh-CN" altLang="en-US">
              <a:solidFill>
                <a:schemeClr val="accent4"/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文本框 3"/>
          <p:cNvSpPr txBox="1"/>
          <p:nvPr>
            <p:custDataLst>
              <p:tags r:id="rId22"/>
            </p:custDataLst>
          </p:nvPr>
        </p:nvSpPr>
        <p:spPr>
          <a:xfrm>
            <a:off x="994150" y="4200842"/>
            <a:ext cx="2152650" cy="833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zh-CN"/>
            </a:defPPr>
            <a:lvl1pPr algn="ctr">
              <a:defRPr>
                <a:latin typeface="+mj-lt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accent4"/>
                </a:solidFill>
                <a:effectLst/>
                <a:ea typeface="+mj-ea"/>
                <a:cs typeface="+mj-cs"/>
                <a:sym typeface="+mn-ea"/>
              </a:rPr>
              <a:t>成为自己想要成为的人</a:t>
            </a:r>
            <a:endParaRPr lang="zh-CN" altLang="en-US">
              <a:solidFill>
                <a:schemeClr val="accent4"/>
              </a:solidFill>
              <a:effectLst/>
              <a:ea typeface="+mj-ea"/>
              <a:cs typeface="+mj-cs"/>
              <a:sym typeface="+mn-ea"/>
            </a:endParaRPr>
          </a:p>
        </p:txBody>
      </p:sp>
    </p:spTree>
    <p:custDataLst>
      <p:tags r:id="rId2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向手工测试兄弟致敬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 marL="0" indent="0">
              <a:buNone/>
            </a:pPr>
            <a:r>
              <a:rPr lang="zh-CN" altLang="en-US"/>
              <a:t>自动化能做什么？在回答这个问题之前，我想代表自动化向手工测试致敬，因为你们才是最可爱的人</a:t>
            </a:r>
            <a:endParaRPr lang="zh-CN" altLang="en-US"/>
          </a:p>
          <a:p>
            <a:pPr lvl="1"/>
            <a:r>
              <a:rPr lang="zh-CN" altLang="en-US"/>
              <a:t>与自动化测试正好相反，手工测试是一个需要有责任心，有良好的理解能力，有良好的沟通能力，有好奇心，具备探索精神，还要细心，有耐心，能抵抗压力等各方面都非常具有挑战性的工作</a:t>
            </a:r>
            <a:endParaRPr lang="zh-CN" altLang="en-US"/>
          </a:p>
          <a:p>
            <a:pPr lvl="1"/>
            <a:r>
              <a:rPr lang="zh-CN" altLang="en-US"/>
              <a:t>当程序莫名其妙挂掉，你一遍又一遍的排查原因，找出重现步骤</a:t>
            </a:r>
            <a:endParaRPr lang="zh-CN" altLang="en-US"/>
          </a:p>
          <a:p>
            <a:pPr lvl="1"/>
            <a:r>
              <a:rPr lang="zh-CN" altLang="en-US"/>
              <a:t>当面临一段不完整的需求需要写测试用例，你自行补脑各种业务知识，确保范围覆盖，万无一失</a:t>
            </a:r>
            <a:endParaRPr lang="zh-CN" altLang="en-US"/>
          </a:p>
          <a:p>
            <a:pPr lvl="1"/>
            <a:r>
              <a:rPr lang="zh-CN" altLang="en-US"/>
              <a:t>当你为发现某个缺陷与开发，产品，展开唇枪舌战，动之以情，晓之以理</a:t>
            </a:r>
            <a:endParaRPr lang="zh-CN" altLang="en-US"/>
          </a:p>
          <a:p>
            <a:pPr lvl="1"/>
            <a:r>
              <a:rPr lang="zh-CN" altLang="en-US"/>
              <a:t>当你临危受命，说今晚要上线个东西，你默默的给家人发了条微信：晚饭不用等我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+mn-ea"/>
              </a:rPr>
              <a:t>而我却要告诉你们，这些都是自动化做不到的，请允许我向战斗在一线的小伙伴们致敬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自动化能做什么？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0" indent="0">
              <a:buNone/>
            </a:pPr>
            <a:r>
              <a:rPr lang="zh-CN" altLang="en-US"/>
              <a:t>回到自动化能做什么的问题？很多人都会问，软件测试过程中到底什么样的事情能被自动化？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no，不要试图回答这个问题，世上无难事，只怕有心人，理论上任何事情都可以自动化，只要投入足够多的时间和精力，就一定可以做到，但是人生苦短…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什么样的事情适合自动化？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pPr marL="0" indent="0">
              <a:buNone/>
            </a:pPr>
            <a:r>
              <a:rPr lang="zh-CN" altLang="en-US">
                <a:sym typeface="+mn-ea"/>
              </a:rPr>
              <a:t>yes，这才是我们要关心的，做自动化要考虑投入产出比，我看过一片文章说过，你的自动化脚本至少要运行6次以上，才能收回开发这个脚本的成本，计算机的优势就是重复做程序设定好的事情。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于是问题的关键来了，那些事情是我们最经常重复做的事情？那些事情是我们的痛点？那些事情我们最不想做却不得不做？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自动化不仅仅是测试用例的自动化，自动化打包，自动化部署，自动化集成，自动化生成测试数据，等等，凡是可以用代码来取代手工操作的，都可以归为自动化。然后我们再对比一下自动化和手工的投入产出比，即性价比，最终再决定要不要做自动化。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+mn-ea"/>
              </a:rPr>
              <a:t>切记，自动化不是目的，是手段。达成目的的手段有很多种，自动化只是手段之一。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矩形 44"/>
          <p:cNvSpPr/>
          <p:nvPr>
            <p:custDataLst>
              <p:tags r:id="rId1"/>
            </p:custDataLst>
          </p:nvPr>
        </p:nvSpPr>
        <p:spPr>
          <a:xfrm>
            <a:off x="0" y="250499"/>
            <a:ext cx="582950" cy="6481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>
            <p:custDataLst>
              <p:tags r:id="rId2"/>
            </p:custDataLst>
          </p:nvPr>
        </p:nvSpPr>
        <p:spPr>
          <a:xfrm>
            <a:off x="3759131" y="249262"/>
            <a:ext cx="8432869" cy="6493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>
            <p:custDataLst>
              <p:tags r:id="rId3"/>
            </p:custDataLst>
          </p:nvPr>
        </p:nvSpPr>
        <p:spPr>
          <a:xfrm>
            <a:off x="3901330" y="389290"/>
            <a:ext cx="8148471" cy="369332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解决手工无法完成的任务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303515" y="250499"/>
            <a:ext cx="2301827" cy="6493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zh-CN"/>
            </a:defPPr>
            <a:lvl1pPr algn="ctr">
              <a:defRPr sz="200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>
                <a:solidFill>
                  <a:schemeClr val="tx1"/>
                </a:solidFill>
                <a:latin typeface="+mj-lt"/>
                <a:ea typeface="+mj-ea"/>
                <a:cs typeface="+mj-cs"/>
              </a:rPr>
              <a:t>自动化还承担：</a:t>
            </a:r>
            <a:endParaRPr lang="en-US" altLang="zh-CN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838200" y="16065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altLang="zh-CN">
                <a:sym typeface="+mn-ea"/>
              </a:rPr>
              <a:t>自动化测试还承担解决手工无法完成的任务，其实叫测试辅助工具更合适</a:t>
            </a:r>
            <a:endParaRPr lang="en-US" altLang="zh-CN">
              <a:sym typeface="+mn-ea"/>
            </a:endParaRPr>
          </a:p>
          <a:p>
            <a:pPr marL="0" indent="0" algn="l">
              <a:buNone/>
            </a:pPr>
            <a:r>
              <a:rPr lang="en-US" altLang="zh-CN">
                <a:sym typeface="+mn-ea"/>
              </a:rPr>
              <a:t>往往以半自动化的形式出现：</a:t>
            </a:r>
            <a:endParaRPr lang="en-US" altLang="zh-CN">
              <a:sym typeface="+mn-ea"/>
            </a:endParaRPr>
          </a:p>
          <a:p>
            <a:pPr algn="l"/>
            <a:r>
              <a:rPr lang="zh-CN" altLang="en-US">
                <a:sym typeface="+mn-ea"/>
              </a:rPr>
              <a:t>批量操作脚本</a:t>
            </a:r>
            <a:endParaRPr lang="en-US" altLang="zh-CN">
              <a:sym typeface="+mn-ea"/>
            </a:endParaRPr>
          </a:p>
          <a:p>
            <a:pPr algn="l"/>
            <a:r>
              <a:rPr lang="en-US" altLang="zh-CN">
                <a:sym typeface="+mn-ea"/>
              </a:rPr>
              <a:t>多线程</a:t>
            </a:r>
            <a:endParaRPr lang="en-US" altLang="zh-CN">
              <a:sym typeface="+mn-ea"/>
            </a:endParaRPr>
          </a:p>
          <a:p>
            <a:pPr algn="l"/>
            <a:r>
              <a:rPr lang="en-US" altLang="zh-CN">
                <a:sym typeface="+mn-ea"/>
              </a:rPr>
              <a:t>白盒</a:t>
            </a:r>
            <a:r>
              <a:rPr lang="zh-CN" altLang="en-US">
                <a:sym typeface="+mn-ea"/>
              </a:rPr>
              <a:t>测试</a:t>
            </a:r>
            <a:endParaRPr lang="en-US" altLang="zh-CN">
              <a:sym typeface="+mn-ea"/>
            </a:endParaRPr>
          </a:p>
          <a:p>
            <a:pPr algn="l"/>
            <a:r>
              <a:rPr lang="en-US" altLang="zh-CN">
                <a:sym typeface="+mn-ea"/>
              </a:rPr>
              <a:t>性能</a:t>
            </a:r>
            <a:r>
              <a:rPr lang="zh-CN" altLang="en-US">
                <a:sym typeface="+mn-ea"/>
              </a:rPr>
              <a:t>测试</a:t>
            </a:r>
            <a:endParaRPr lang="en-US" altLang="zh-CN">
              <a:sym typeface="+mn-ea"/>
            </a:endParaRPr>
          </a:p>
          <a:p>
            <a:pPr algn="l"/>
            <a:r>
              <a:rPr lang="en-US" altLang="zh-CN">
                <a:sym typeface="+mn-ea"/>
              </a:rPr>
              <a:t>websocket</a:t>
            </a:r>
            <a:r>
              <a:rPr lang="zh-CN" altLang="en-US">
                <a:sym typeface="+mn-ea"/>
              </a:rPr>
              <a:t>测试</a:t>
            </a:r>
            <a:endParaRPr lang="en-US" altLang="zh-CN"/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>
            <p:custDataLst>
              <p:tags r:id="rId1"/>
            </p:custDataLst>
          </p:nvPr>
        </p:nvSpPr>
        <p:spPr>
          <a:xfrm>
            <a:off x="0" y="250499"/>
            <a:ext cx="582950" cy="6481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>
            <p:custDataLst>
              <p:tags r:id="rId2"/>
            </p:custDataLst>
          </p:nvPr>
        </p:nvSpPr>
        <p:spPr>
          <a:xfrm>
            <a:off x="3759131" y="249262"/>
            <a:ext cx="8432869" cy="6493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901330" y="389290"/>
            <a:ext cx="8148471" cy="369332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zh-CN">
                <a:solidFill>
                  <a:schemeClr val="bg1"/>
                </a:solidFill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UI自动化的发展有不确定性</a:t>
            </a:r>
            <a:endParaRPr lang="zh-CN" altLang="zh-CN">
              <a:solidFill>
                <a:schemeClr val="bg1"/>
              </a:solidFill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cxnSp>
        <p:nvCxnSpPr>
          <p:cNvPr id="61" name="直接连接符 60"/>
          <p:cNvCxnSpPr/>
          <p:nvPr>
            <p:custDataLst>
              <p:tags r:id="rId4"/>
            </p:custDataLst>
          </p:nvPr>
        </p:nvCxnSpPr>
        <p:spPr>
          <a:xfrm>
            <a:off x="6096000" y="2298700"/>
            <a:ext cx="0" cy="2666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>
            <p:custDataLst>
              <p:tags r:id="rId5"/>
            </p:custDataLst>
          </p:nvPr>
        </p:nvSpPr>
        <p:spPr>
          <a:xfrm>
            <a:off x="1303515" y="250499"/>
            <a:ext cx="2301827" cy="6493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20000"/>
          </a:bodyPr>
          <a:lstStyle>
            <a:defPPr>
              <a:defRPr lang="zh-CN"/>
            </a:defPPr>
            <a:lvl1pPr algn="ctr">
              <a:defRPr sz="200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>
                <a:latin typeface="+mj-lt"/>
                <a:ea typeface="宋体" panose="02010600030101010101" pitchFamily="2" charset="-122"/>
                <a:cs typeface="+mj-lt"/>
                <a:sym typeface="+mn-ea"/>
              </a:rPr>
              <a:t>UI自动化</a:t>
            </a:r>
            <a:endParaRPr lang="zh-CN" altLang="zh-CN">
              <a:solidFill>
                <a:schemeClr val="tx1"/>
              </a:solidFill>
              <a:latin typeface="+mj-lt"/>
              <a:ea typeface="宋体" panose="02010600030101010101" pitchFamily="2" charset="-122"/>
              <a:cs typeface="+mj-lt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21155" y="2583180"/>
            <a:ext cx="3982085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UI自动化的弱点：</a:t>
            </a:r>
            <a:endParaRPr lang="zh-CN" sz="20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sz="20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运行稳定性低</a:t>
            </a:r>
            <a:endParaRPr lang="zh-CN" sz="20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sz="20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高投入</a:t>
            </a:r>
            <a:endParaRPr lang="zh-CN" sz="20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sz="20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前端技术发展，与后端业务剥离，不仅仅是展示，越来越注重于交互和体验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/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503035" y="2298700"/>
            <a:ext cx="3982085" cy="2753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zh-CN" sz="1100" b="0">
              <a:ea typeface="宋体" panose="02010600030101010101" pitchFamily="2" charset="-122"/>
            </a:endParaRPr>
          </a:p>
          <a:p>
            <a:pPr indent="0"/>
            <a:r>
              <a:rPr lang="zh-CN">
                <a:ea typeface="宋体" panose="02010600030101010101" pitchFamily="2" charset="-122"/>
                <a:sym typeface="+mn-ea"/>
              </a:rPr>
              <a:t>不要寄希望于机器学习和人工智能给自动化测试带来突变，那一天还早着呢，当前的人工智能还是弱人工智能，即基于数据找规律的层面，具有独立思考和解决问题能力的强人工智能或许永远都不会出现（无论程序再复杂，机器也是对编码的解释执行，编码本身并不会思考）</a:t>
            </a:r>
            <a:endParaRPr lang="zh-CN" altLang="en-US"/>
          </a:p>
          <a:p>
            <a:pPr indent="0"/>
            <a:endParaRPr lang="zh-CN" altLang="en-US"/>
          </a:p>
        </p:txBody>
      </p:sp>
    </p:spTree>
    <p:custDataLst>
      <p:tags r:id="rId6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矩形 589"/>
          <p:cNvSpPr/>
          <p:nvPr>
            <p:custDataLst>
              <p:tags r:id="rId1"/>
            </p:custDataLst>
          </p:nvPr>
        </p:nvSpPr>
        <p:spPr>
          <a:xfrm>
            <a:off x="0" y="250499"/>
            <a:ext cx="582950" cy="6481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1" name="矩形 590"/>
          <p:cNvSpPr/>
          <p:nvPr>
            <p:custDataLst>
              <p:tags r:id="rId2"/>
            </p:custDataLst>
          </p:nvPr>
        </p:nvSpPr>
        <p:spPr>
          <a:xfrm>
            <a:off x="1303515" y="250499"/>
            <a:ext cx="2301827" cy="6493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zh-CN" altLang="en-US" sz="2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自动化服务于测试</a:t>
            </a:r>
            <a:endParaRPr lang="zh-CN" altLang="en-US" sz="20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92" name="矩形 591"/>
          <p:cNvSpPr/>
          <p:nvPr>
            <p:custDataLst>
              <p:tags r:id="rId3"/>
            </p:custDataLst>
          </p:nvPr>
        </p:nvSpPr>
        <p:spPr>
          <a:xfrm>
            <a:off x="3759131" y="249262"/>
            <a:ext cx="8432869" cy="6493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3" name="文本框 592"/>
          <p:cNvSpPr txBox="1"/>
          <p:nvPr>
            <p:custDataLst>
              <p:tags r:id="rId4"/>
            </p:custDataLst>
          </p:nvPr>
        </p:nvSpPr>
        <p:spPr>
          <a:xfrm>
            <a:off x="3901330" y="389290"/>
            <a:ext cx="8148471" cy="369332"/>
          </a:xfrm>
          <a:prstGeom prst="rect">
            <a:avLst/>
          </a:prstGeom>
          <a:noFill/>
        </p:spPr>
        <p:txBody>
          <a:bodyPr wrap="square" rtlCol="0" anchor="ctr">
            <a:normAutofit fontScale="90000"/>
          </a:bodyPr>
          <a:lstStyle/>
          <a:p>
            <a:r>
              <a:rPr lang="zh-CN" altLang="en-US">
                <a:solidFill>
                  <a:schemeClr val="bg1"/>
                </a:solidFill>
                <a:sym typeface="+mn-ea"/>
              </a:rPr>
              <a:t>自动化不是凌驾于测试之上，而是服务于测试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42670" y="1591945"/>
            <a:ext cx="678370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自动化不是凌驾于测试之上，而是服务于测试，达到保障质量的目的！</a:t>
            </a:r>
            <a:r>
              <a:rPr lang="zh-CN" altLang="en-US" sz="1800" b="1">
                <a:solidFill>
                  <a:schemeClr val="tx2"/>
                </a:solidFill>
              </a:rPr>
              <a:t>自动化的目的是提高测试的效率</a:t>
            </a:r>
            <a:endParaRPr lang="zh-CN" altLang="en-US" sz="1800" b="1">
              <a:solidFill>
                <a:schemeClr val="tx2"/>
              </a:solidFill>
            </a:endParaRPr>
          </a:p>
          <a:p>
            <a:pPr indent="0"/>
            <a:r>
              <a:rPr lang="zh-CN" altLang="en-US" sz="1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关于质量与效率的话题，可以参考我的另外一篇文章</a:t>
            </a:r>
            <a:endParaRPr lang="zh-CN" altLang="en-US" sz="16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endParaRPr lang="zh-CN" altLang="en-US" sz="16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CN" altLang="en-US" sz="1800" b="1">
                <a:solidFill>
                  <a:schemeClr val="tx2"/>
                </a:solidFill>
              </a:rPr>
              <a:t>一切不以服务于测试为目的的自动化测试都是耍流氓！一切不以质量为目的的测试都是耍流氓！</a:t>
            </a:r>
            <a:endParaRPr lang="zh-CN" altLang="en-US" sz="1800" b="1">
              <a:solidFill>
                <a:schemeClr val="tx2"/>
              </a:solidFill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627"/>
</p:tagLst>
</file>

<file path=ppt/tags/tag10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7*i*0"/>
  <p:tag name="KSO_WM_TEMPLATE_CATEGORY" val="custom"/>
  <p:tag name="KSO_WM_TEMPLATE_INDEX" val="20184627"/>
  <p:tag name="KSO_WM_UNIT_INDEX" val="0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00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2*i*61"/>
  <p:tag name="KSO_WM_TEMPLATE_CATEGORY" val="custom"/>
  <p:tag name="KSO_WM_TEMPLATE_INDEX" val="20184627"/>
  <p:tag name="KSO_WM_UNIT_INDEX" val="61"/>
  <p:tag name="KSO_WM_UNIT_USESOURCEFORMAT_APPLY" val="1"/>
</p:tagLst>
</file>

<file path=ppt/tags/tag101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4_1"/>
  <p:tag name="KSO_WM_UNIT_LAYERLEVEL" val="1_1_1"/>
  <p:tag name="KSO_WM_BEAUTIFY_FLAG" val="#wm#"/>
  <p:tag name="KSO_WM_DIAGRAM_GROUP_CODE" val="l1-1"/>
  <p:tag name="KSO_WM_UNIT_ID" val="custom20184627_2*l_h_i*1_4_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02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4_2"/>
  <p:tag name="KSO_WM_UNIT_LAYERLEVEL" val="1_1_1"/>
  <p:tag name="KSO_WM_BEAUTIFY_FLAG" val="#wm#"/>
  <p:tag name="KSO_WM_DIAGRAM_GROUP_CODE" val="l1-1"/>
  <p:tag name="KSO_WM_UNIT_ID" val="custom20184627_2*l_h_i*1_4_2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03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4_3"/>
  <p:tag name="KSO_WM_UNIT_LAYERLEVEL" val="1_1_1"/>
  <p:tag name="KSO_WM_BEAUTIFY_FLAG" val="#wm#"/>
  <p:tag name="KSO_WM_DIAGRAM_GROUP_CODE" val="l1-1"/>
  <p:tag name="KSO_WM_UNIT_ID" val="custom20184627_2*l_h_i*1_4_3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04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4_4"/>
  <p:tag name="KSO_WM_UNIT_LAYERLEVEL" val="1_1_1"/>
  <p:tag name="KSO_WM_BEAUTIFY_FLAG" val="#wm#"/>
  <p:tag name="KSO_WM_DIAGRAM_GROUP_CODE" val="l1-1"/>
  <p:tag name="KSO_WM_UNIT_ID" val="custom20184627_2*l_h_i*1_4_4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05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4_5"/>
  <p:tag name="KSO_WM_UNIT_LAYERLEVEL" val="1_1_1"/>
  <p:tag name="KSO_WM_BEAUTIFY_FLAG" val="#wm#"/>
  <p:tag name="KSO_WM_DIAGRAM_GROUP_CODE" val="l1-1"/>
  <p:tag name="KSO_WM_UNIT_ID" val="custom20184627_2*l_h_i*1_4_5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06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4_6"/>
  <p:tag name="KSO_WM_UNIT_LAYERLEVEL" val="1_1_1"/>
  <p:tag name="KSO_WM_BEAUTIFY_FLAG" val="#wm#"/>
  <p:tag name="KSO_WM_DIAGRAM_GROUP_CODE" val="l1-1"/>
  <p:tag name="KSO_WM_UNIT_ID" val="custom20184627_2*l_h_i*1_4_6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07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4_7"/>
  <p:tag name="KSO_WM_UNIT_LAYERLEVEL" val="1_1_1"/>
  <p:tag name="KSO_WM_BEAUTIFY_FLAG" val="#wm#"/>
  <p:tag name="KSO_WM_DIAGRAM_GROUP_CODE" val="l1-1"/>
  <p:tag name="KSO_WM_UNIT_ID" val="custom20184627_2*l_h_i*1_4_7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08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4_8"/>
  <p:tag name="KSO_WM_UNIT_LAYERLEVEL" val="1_1_1"/>
  <p:tag name="KSO_WM_BEAUTIFY_FLAG" val="#wm#"/>
  <p:tag name="KSO_WM_DIAGRAM_GROUP_CODE" val="l1-1"/>
  <p:tag name="KSO_WM_UNIT_ID" val="custom20184627_2*l_h_i*1_4_8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09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4_9"/>
  <p:tag name="KSO_WM_UNIT_LAYERLEVEL" val="1_1_1"/>
  <p:tag name="KSO_WM_BEAUTIFY_FLAG" val="#wm#"/>
  <p:tag name="KSO_WM_DIAGRAM_GROUP_CODE" val="l1-1"/>
  <p:tag name="KSO_WM_UNIT_ID" val="custom20184627_2*l_h_i*1_4_9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7*i*1"/>
  <p:tag name="KSO_WM_TEMPLATE_CATEGORY" val="custom"/>
  <p:tag name="KSO_WM_TEMPLATE_INDEX" val="20184627"/>
  <p:tag name="KSO_WM_UNIT_INDEX" val="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10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a"/>
  <p:tag name="KSO_WM_UNIT_INDEX" val="1_2_1"/>
  <p:tag name="KSO_WM_UNIT_LAYERLEVEL" val="1_1_1"/>
  <p:tag name="KSO_WM_UNIT_VALUE" val="22"/>
  <p:tag name="KSO_WM_UNIT_HIGHLIGHT" val="0"/>
  <p:tag name="KSO_WM_UNIT_COMPATIBLE" val="0"/>
  <p:tag name="KSO_WM_UNIT_CLEAR" val="0"/>
  <p:tag name="KSO_WM_BEAUTIFY_FLAG" val="#wm#"/>
  <p:tag name="KSO_WM_DIAGRAM_GROUP_CODE" val="l1-1"/>
  <p:tag name="KSO_WM_UNIT_ID" val="custom20184627_2*l_h_a*1_2_1"/>
  <p:tag name="KSO_WM_UNIT_PRESET_TEXT" val="规章制度"/>
  <p:tag name="KSO_WM_UNIT_LINE_FORE_SCHEMECOLOR_INDEX" val="5"/>
  <p:tag name="KSO_WM_UNIT_LINE_FILL_TYPE" val="2"/>
  <p:tag name="KSO_WM_UNIT_USESOURCEFORMAT_APPLY" val="1"/>
</p:tagLst>
</file>

<file path=ppt/tags/tag111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a"/>
  <p:tag name="KSO_WM_UNIT_INDEX" val="1_1_1"/>
  <p:tag name="KSO_WM_UNIT_LAYERLEVEL" val="1_1_1"/>
  <p:tag name="KSO_WM_UNIT_VALUE" val="22"/>
  <p:tag name="KSO_WM_UNIT_HIGHLIGHT" val="0"/>
  <p:tag name="KSO_WM_UNIT_COMPATIBLE" val="0"/>
  <p:tag name="KSO_WM_UNIT_CLEAR" val="0"/>
  <p:tag name="KSO_WM_BEAUTIFY_FLAG" val="#wm#"/>
  <p:tag name="KSO_WM_DIAGRAM_GROUP_CODE" val="l1-1"/>
  <p:tag name="KSO_WM_UNIT_ID" val="custom20184627_2*l_h_a*1_1_1"/>
  <p:tag name="KSO_WM_UNIT_PRESET_TEXT" val="企业文化"/>
  <p:tag name="KSO_WM_UNIT_LINE_FORE_SCHEMECOLOR_INDEX" val="5"/>
  <p:tag name="KSO_WM_UNIT_LINE_FILL_TYPE" val="2"/>
  <p:tag name="KSO_WM_UNIT_USESOURCEFORMAT_APPLY" val="1"/>
</p:tagLst>
</file>

<file path=ppt/tags/tag112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a"/>
  <p:tag name="KSO_WM_UNIT_INDEX" val="1_4_1"/>
  <p:tag name="KSO_WM_UNIT_LAYERLEVEL" val="1_1_1"/>
  <p:tag name="KSO_WM_UNIT_VALUE" val="22"/>
  <p:tag name="KSO_WM_UNIT_HIGHLIGHT" val="0"/>
  <p:tag name="KSO_WM_UNIT_COMPATIBLE" val="0"/>
  <p:tag name="KSO_WM_UNIT_CLEAR" val="0"/>
  <p:tag name="KSO_WM_BEAUTIFY_FLAG" val="#wm#"/>
  <p:tag name="KSO_WM_DIAGRAM_GROUP_CODE" val="l1-1"/>
  <p:tag name="KSO_WM_UNIT_ID" val="custom20184627_2*l_h_a*1_4_1"/>
  <p:tag name="KSO_WM_UNIT_PRESET_TEXT" val="员工福利"/>
  <p:tag name="KSO_WM_UNIT_LINE_FORE_SCHEMECOLOR_INDEX" val="5"/>
  <p:tag name="KSO_WM_UNIT_LINE_FILL_TYPE" val="2"/>
  <p:tag name="KSO_WM_UNIT_USESOURCEFORMAT_APPLY" val="1"/>
</p:tagLst>
</file>

<file path=ppt/tags/tag113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a"/>
  <p:tag name="KSO_WM_UNIT_INDEX" val="1_3_1"/>
  <p:tag name="KSO_WM_UNIT_LAYERLEVEL" val="1_1_1"/>
  <p:tag name="KSO_WM_UNIT_VALUE" val="22"/>
  <p:tag name="KSO_WM_UNIT_HIGHLIGHT" val="0"/>
  <p:tag name="KSO_WM_UNIT_COMPATIBLE" val="0"/>
  <p:tag name="KSO_WM_UNIT_CLEAR" val="0"/>
  <p:tag name="KSO_WM_BEAUTIFY_FLAG" val="#wm#"/>
  <p:tag name="KSO_WM_DIAGRAM_GROUP_CODE" val="l1-1"/>
  <p:tag name="KSO_WM_UNIT_ID" val="custom20184627_2*l_h_a*1_3_1"/>
  <p:tag name="KSO_WM_UNIT_PRESET_TEXT" val="组织架构"/>
  <p:tag name="KSO_WM_UNIT_LINE_FORE_SCHEMECOLOR_INDEX" val="5"/>
  <p:tag name="KSO_WM_UNIT_LINE_FILL_TYPE" val="2"/>
  <p:tag name="KSO_WM_UNIT_USESOURCEFORMAT_APPLY" val="1"/>
</p:tagLst>
</file>

<file path=ppt/tags/tag114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a"/>
  <p:tag name="KSO_WM_UNIT_INDEX" val="1"/>
  <p:tag name="KSO_WM_UNIT_LAYERLEVEL" val="1"/>
  <p:tag name="KSO_WM_UNIT_ISCONTENTSTITLE" val="1"/>
  <p:tag name="KSO_WM_UNIT_VALUE" val="20"/>
  <p:tag name="KSO_WM_UNIT_HIGHLIGHT" val="0"/>
  <p:tag name="KSO_WM_UNIT_COMPATIBLE" val="0"/>
  <p:tag name="KSO_WM_UNIT_CLEAR" val="0"/>
  <p:tag name="KSO_WM_BEAUTIFY_FLAG" val="#wm#"/>
  <p:tag name="KSO_WM_DIAGRAM_GROUP_CODE" val="l1_1"/>
  <p:tag name="KSO_WM_UNIT_ID" val="custom20184627_2*a*1"/>
  <p:tag name="KSO_WM_UNIT_PRESET_TEXT" val="CONTENT"/>
  <p:tag name="KSO_WM_UNIT_TEXT_FILL_FORE_SCHEMECOLOR_INDEX" val="14"/>
  <p:tag name="KSO_WM_UNIT_TEXT_FILL_TYPE" val="1"/>
  <p:tag name="KSO_WM_UNIT_USESOURCEFORMAT_APPLY" val="1"/>
</p:tagLst>
</file>

<file path=ppt/tags/tag115.xml><?xml version="1.0" encoding="utf-8"?>
<p:tagLst xmlns:p="http://schemas.openxmlformats.org/presentationml/2006/main">
  <p:tag name="KSO_WM_TAG_VERSION" val="1.0"/>
  <p:tag name="KSO_WM_SLIDE_ITEM_CNT" val="4"/>
  <p:tag name="KSO_WM_SLIDE_LAYOUT" val="a_l"/>
  <p:tag name="KSO_WM_SLIDE_LAYOUT_CNT" val="1_1"/>
  <p:tag name="KSO_WM_SLIDE_TYPE" val="contents"/>
  <p:tag name="KSO_WM_BEAUTIFY_FLAG" val="#wm#"/>
  <p:tag name="KSO_WM_COMBINE_RELATE_SLIDE_ID" val="background20182759_3"/>
  <p:tag name="KSO_WM_TEMPLATE_CATEGORY" val="custom"/>
  <p:tag name="KSO_WM_TEMPLATE_INDEX" val="20184627"/>
  <p:tag name="KSO_WM_SLIDE_ID" val="custom20184627_2"/>
  <p:tag name="KSO_WM_SLIDE_INDEX" val="2"/>
  <p:tag name="KSO_WM_DIAGRAM_GROUP_CODE" val="l1-1"/>
  <p:tag name="KSO_WM_TEMPLATE_SUBCATEGORY" val="combine"/>
  <p:tag name="KSO_WM_SLIDE_SUBTYPE" val="diag"/>
</p:tagLst>
</file>

<file path=ppt/tags/tag116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d"/>
  <p:tag name="KSO_WM_UNIT_INDEX" val="1"/>
  <p:tag name="KSO_WM_UNIT_LAYERLEVEL" val="1"/>
  <p:tag name="KSO_WM_UNIT_VALUE" val="1185*1716"/>
  <p:tag name="KSO_WM_UNIT_HIGHLIGHT" val="0"/>
  <p:tag name="KSO_WM_UNIT_COMPATIBLE" val="0"/>
  <p:tag name="KSO_WM_UNIT_CLEAR" val="0"/>
  <p:tag name="KSO_WM_BEAUTIFY_FLAG" val="#wm#"/>
  <p:tag name="KSO_WM_UNIT_ID" val="custom20184627_3*d*1"/>
</p:tagLst>
</file>

<file path=ppt/tags/tag117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UNIT_ID" val="custom20184627_3*a*1"/>
  <p:tag name="KSO_WM_UNIT_PRESET_TEXT" val="LOREM IPSUM"/>
</p:tagLst>
</file>

<file path=ppt/tags/tag118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f"/>
  <p:tag name="KSO_WM_UNIT_INDEX" val="1"/>
  <p:tag name="KSO_WM_UNIT_LAYERLEVEL" val="1"/>
  <p:tag name="KSO_WM_UNIT_VALUE" val="42"/>
  <p:tag name="KSO_WM_UNIT_HIGHLIGHT" val="0"/>
  <p:tag name="KSO_WM_UNIT_COMPATIBLE" val="0"/>
  <p:tag name="KSO_WM_UNIT_CLEAR" val="0"/>
  <p:tag name="KSO_WM_BEAUTIFY_FLAG" val="#wm#"/>
  <p:tag name="KSO_WM_UNIT_ID" val="custom20184627_3*f*1"/>
  <p:tag name="KSO_WM_UNIT_PRESET_TEXT" val="Lorem ipsum dolor sit amet, consectetur adipisicing elit, sed do eiusmod tempor."/>
</p:tagLst>
</file>

<file path=ppt/tags/tag119.xml><?xml version="1.0" encoding="utf-8"?>
<p:tagLst xmlns:p="http://schemas.openxmlformats.org/presentationml/2006/main">
  <p:tag name="KSO_WM_TAG_VERSION" val="1.0"/>
  <p:tag name="KSO_WM_SLIDE_ITEM_CNT" val="3"/>
  <p:tag name="KSO_WM_SLIDE_LAYOUT" val="a_f_d"/>
  <p:tag name="KSO_WM_SLIDE_LAYOUT_CNT" val="1_1_1"/>
  <p:tag name="KSO_WM_SLIDE_TYPE" val="sectionTitle"/>
  <p:tag name="KSO_WM_BEAUTIFY_FLAG" val="#wm#"/>
  <p:tag name="KSO_WM_COMBINE_RELATE_SLIDE_ID" val="background20182759_4"/>
  <p:tag name="KSO_WM_TEMPLATE_CATEGORY" val="custom"/>
  <p:tag name="KSO_WM_TEMPLATE_INDEX" val="20184627"/>
  <p:tag name="KSO_WM_SLIDE_ID" val="custom20184627_3"/>
  <p:tag name="KSO_WM_SLIDE_INDEX" val="3"/>
  <p:tag name="KSO_WM_TEMPLATE_SUBCATEGORY" val="combine"/>
  <p:tag name="KSO_WM_SLIDE_SUBTYPE" val="pureTxt"/>
</p:tagLst>
</file>

<file path=ppt/tags/tag12.xml><?xml version="1.0" encoding="utf-8"?>
<p:tagLst xmlns:p="http://schemas.openxmlformats.org/presentationml/2006/main">
  <p:tag name="KSO_WM_TEMPLATE_CATEGORY" val="custom"/>
  <p:tag name="KSO_WM_TEMPLATE_INDEX" val="20184627"/>
  <p:tag name="KSO_WM_UNIT_TYPE" val="f"/>
  <p:tag name="KSO_WM_UNIT_INDEX" val="1"/>
  <p:tag name="KSO_WM_UNIT_LAYERLEVEL" val="1"/>
  <p:tag name="KSO_WM_UNIT_VALUE" val="3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_1"/>
  <p:tag name="KSO_WM_UNIT_ID" val="custom20184627_7*f*1"/>
  <p:tag name="KSO_WM_UNIT_PRESET_TEXT" val="Lorem ipsum dolor sit amet, consectetur adipisicing elit."/>
  <p:tag name="KSO_WM_UNIT_TEXT_FILL_FORE_SCHEMECOLOR_INDEX" val="14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7*i*3"/>
  <p:tag name="KSO_WM_TEMPLATE_CATEGORY" val="custom"/>
  <p:tag name="KSO_WM_TEMPLATE_INDEX" val="20184627"/>
  <p:tag name="KSO_WM_UNIT_INDEX" val="3"/>
  <p:tag name="KSO_WM_UNIT_USESOURCEFORMAT_APPLY" val="1"/>
</p:tagLst>
</file>

<file path=ppt/tags/tag14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7*i*10"/>
  <p:tag name="KSO_WM_TEMPLATE_CATEGORY" val="custom"/>
  <p:tag name="KSO_WM_TEMPLATE_INDEX" val="20184627"/>
  <p:tag name="KSO_WM_UNIT_INDEX" val="10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7*i*11"/>
  <p:tag name="KSO_WM_TEMPLATE_CATEGORY" val="custom"/>
  <p:tag name="KSO_WM_TEMPLATE_INDEX" val="20184627"/>
  <p:tag name="KSO_WM_UNIT_INDEX" val="1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7*i*12"/>
  <p:tag name="KSO_WM_TEMPLATE_CATEGORY" val="custom"/>
  <p:tag name="KSO_WM_TEMPLATE_INDEX" val="20184627"/>
  <p:tag name="KSO_WM_UNIT_INDEX" val="12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7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7*i*13"/>
  <p:tag name="KSO_WM_TEMPLATE_CATEGORY" val="custom"/>
  <p:tag name="KSO_WM_TEMPLATE_INDEX" val="20184627"/>
  <p:tag name="KSO_WM_UNIT_INDEX" val="13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7*i*14"/>
  <p:tag name="KSO_WM_TEMPLATE_CATEGORY" val="custom"/>
  <p:tag name="KSO_WM_TEMPLATE_INDEX" val="20184627"/>
  <p:tag name="KSO_WM_UNIT_INDEX" val="14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7*i*15"/>
  <p:tag name="KSO_WM_TEMPLATE_CATEGORY" val="custom"/>
  <p:tag name="KSO_WM_TEMPLATE_INDEX" val="20184627"/>
  <p:tag name="KSO_WM_UNIT_INDEX" val="15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627"/>
</p:tagLst>
</file>

<file path=ppt/tags/tag20.xml><?xml version="1.0" encoding="utf-8"?>
<p:tagLst xmlns:p="http://schemas.openxmlformats.org/presentationml/2006/main">
  <p:tag name="KSO_WM_TEMPLATE_CATEGORY" val="custom"/>
  <p:tag name="KSO_WM_TEMPLATE_INDEX" val="20184627"/>
  <p:tag name="KSO_WM_UNIT_TYPE" val="a"/>
  <p:tag name="KSO_WM_UNIT_INDEX" val="1"/>
  <p:tag name="KSO_WM_UNIT_LAYERLEVEL" val="1"/>
  <p:tag name="KSO_WM_UNIT_VALUE" val="18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_1"/>
  <p:tag name="KSO_WM_UNIT_ID" val="custom20184627_7*a*1"/>
  <p:tag name="KSO_WM_UNIT_PRESET_TEXT" val="LOREM IPSUM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TEMPLATE_CATEGORY" val="custom"/>
  <p:tag name="KSO_WM_TEMPLATE_INDEX" val="20184627"/>
  <p:tag name="KSO_WM_UNIT_TYPE" val="l_i"/>
  <p:tag name="KSO_WM_UNIT_INDEX" val="1_1"/>
  <p:tag name="KSO_WM_UNIT_LAYERLEVEL" val="1_1"/>
  <p:tag name="KSO_WM_BEAUTIFY_FLAG" val="#wm#"/>
  <p:tag name="KSO_WM_TAG_VERSION" val="1.0"/>
  <p:tag name="KSO_WM_DIAGRAM_GROUP_CODE" val="l1-3"/>
  <p:tag name="KSO_WM_UNIT_ID" val="custom20184627_7*l_i*1_1"/>
  <p:tag name="KSO_WM_UNIT_LINE_FORE_SCHEMECOLOR_INDEX" val="5"/>
  <p:tag name="KSO_WM_UNIT_LINE_FILL_TYPE" val="2"/>
  <p:tag name="KSO_WM_UNIT_USESOURCEFORMAT_APPLY" val="1"/>
</p:tagLst>
</file>

<file path=ppt/tags/tag22.xml><?xml version="1.0" encoding="utf-8"?>
<p:tagLst xmlns:p="http://schemas.openxmlformats.org/presentationml/2006/main">
  <p:tag name="KSO_WM_TEMPLATE_CATEGORY" val="custom"/>
  <p:tag name="KSO_WM_TEMPLATE_INDEX" val="20184627"/>
  <p:tag name="KSO_WM_UNIT_TYPE" val="l_h_i"/>
  <p:tag name="KSO_WM_UNIT_INDEX" val="1_1_1"/>
  <p:tag name="KSO_WM_UNIT_LAYERLEVEL" val="1_1_1"/>
  <p:tag name="KSO_WM_BEAUTIFY_FLAG" val="#wm#"/>
  <p:tag name="KSO_WM_TAG_VERSION" val="1.0"/>
  <p:tag name="KSO_WM_DIAGRAM_GROUP_CODE" val="l1-3"/>
  <p:tag name="KSO_WM_UNIT_ID" val="custom20184627_7*l_h_i*1_1_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3.xml><?xml version="1.0" encoding="utf-8"?>
<p:tagLst xmlns:p="http://schemas.openxmlformats.org/presentationml/2006/main">
  <p:tag name="KSO_WM_TEMPLATE_CATEGORY" val="custom"/>
  <p:tag name="KSO_WM_TEMPLATE_INDEX" val="20184627"/>
  <p:tag name="KSO_WM_UNIT_TYPE" val="l_h_i"/>
  <p:tag name="KSO_WM_UNIT_INDEX" val="1_2_1"/>
  <p:tag name="KSO_WM_UNIT_LAYERLEVEL" val="1_1_1"/>
  <p:tag name="KSO_WM_BEAUTIFY_FLAG" val="#wm#"/>
  <p:tag name="KSO_WM_TAG_VERSION" val="1.0"/>
  <p:tag name="KSO_WM_DIAGRAM_GROUP_CODE" val="l1-3"/>
  <p:tag name="KSO_WM_UNIT_ID" val="custom20184627_7*l_h_i*1_2_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4.xml><?xml version="1.0" encoding="utf-8"?>
<p:tagLst xmlns:p="http://schemas.openxmlformats.org/presentationml/2006/main">
  <p:tag name="KSO_WM_TEMPLATE_CATEGORY" val="custom"/>
  <p:tag name="KSO_WM_TEMPLATE_INDEX" val="20184627"/>
  <p:tag name="KSO_WM_UNIT_TYPE" val="l_h_i"/>
  <p:tag name="KSO_WM_UNIT_INDEX" val="1_3_1"/>
  <p:tag name="KSO_WM_UNIT_LAYERLEVEL" val="1_1_1"/>
  <p:tag name="KSO_WM_BEAUTIFY_FLAG" val="#wm#"/>
  <p:tag name="KSO_WM_TAG_VERSION" val="1.0"/>
  <p:tag name="KSO_WM_DIAGRAM_GROUP_CODE" val="l1-3"/>
  <p:tag name="KSO_WM_UNIT_ID" val="custom20184627_7*l_h_i*1_3_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5.xml><?xml version="1.0" encoding="utf-8"?>
<p:tagLst xmlns:p="http://schemas.openxmlformats.org/presentationml/2006/main">
  <p:tag name="KSO_WM_TEMPLATE_CATEGORY" val="custom"/>
  <p:tag name="KSO_WM_TEMPLATE_INDEX" val="20184627"/>
  <p:tag name="KSO_WM_UNIT_TYPE" val="l_h_a"/>
  <p:tag name="KSO_WM_UNIT_INDEX" val="1_1_1"/>
  <p:tag name="KSO_WM_UNIT_LAYERLEVEL" val="1_1_1"/>
  <p:tag name="KSO_WM_UNIT_VALUE" val="2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7*l_h_a*1_1_1"/>
  <p:tag name="KSO_WM_UNIT_PRESET_TEXT" val="LOREM IPSUM"/>
  <p:tag name="KSO_WM_UNIT_TEXT_FILL_FORE_SCHEMECOLOR_INDEX" val="13"/>
  <p:tag name="KSO_WM_UNIT_TEXT_FILL_TYPE" val="1"/>
  <p:tag name="KSO_WM_UNIT_USESOURCEFORMAT_APPLY" val="1"/>
</p:tagLst>
</file>

<file path=ppt/tags/tag26.xml><?xml version="1.0" encoding="utf-8"?>
<p:tagLst xmlns:p="http://schemas.openxmlformats.org/presentationml/2006/main">
  <p:tag name="KSO_WM_TEMPLATE_CATEGORY" val="custom"/>
  <p:tag name="KSO_WM_TEMPLATE_INDEX" val="20184627"/>
  <p:tag name="KSO_WM_UNIT_TYPE" val="l_h_a"/>
  <p:tag name="KSO_WM_UNIT_INDEX" val="1_2_1"/>
  <p:tag name="KSO_WM_UNIT_LAYERLEVEL" val="1_1_1"/>
  <p:tag name="KSO_WM_UNIT_VALUE" val="2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7*l_h_a*1_2_1"/>
  <p:tag name="KSO_WM_UNIT_PRESET_TEXT" val="LOREM IPSUM"/>
  <p:tag name="KSO_WM_UNIT_TEXT_FILL_FORE_SCHEMECOLOR_INDEX" val="13"/>
  <p:tag name="KSO_WM_UNIT_TEXT_FILL_TYPE" val="1"/>
  <p:tag name="KSO_WM_UNIT_USESOURCEFORMAT_APPLY" val="1"/>
</p:tagLst>
</file>

<file path=ppt/tags/tag27.xml><?xml version="1.0" encoding="utf-8"?>
<p:tagLst xmlns:p="http://schemas.openxmlformats.org/presentationml/2006/main">
  <p:tag name="KSO_WM_TEMPLATE_CATEGORY" val="custom"/>
  <p:tag name="KSO_WM_TEMPLATE_INDEX" val="20184627"/>
  <p:tag name="KSO_WM_UNIT_TYPE" val="l_h_a"/>
  <p:tag name="KSO_WM_UNIT_INDEX" val="1_3_1"/>
  <p:tag name="KSO_WM_UNIT_LAYERLEVEL" val="1_1_1"/>
  <p:tag name="KSO_WM_UNIT_VALUE" val="2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7*l_h_a*1_3_1"/>
  <p:tag name="KSO_WM_UNIT_PRESET_TEXT" val="LOREM IPSUM"/>
  <p:tag name="KSO_WM_UNIT_TEXT_FILL_FORE_SCHEMECOLOR_INDEX" val="13"/>
  <p:tag name="KSO_WM_UNIT_TEXT_FILL_TYPE" val="1"/>
  <p:tag name="KSO_WM_UNIT_USESOURCEFORMAT_APPLY" val="1"/>
</p:tagLst>
</file>

<file path=ppt/tags/tag28.xml><?xml version="1.0" encoding="utf-8"?>
<p:tagLst xmlns:p="http://schemas.openxmlformats.org/presentationml/2006/main">
  <p:tag name="KSO_WM_TEMPLATE_CATEGORY" val="custom"/>
  <p:tag name="KSO_WM_TEMPLATE_INDEX" val="20184627"/>
  <p:tag name="KSO_WM_UNIT_TYPE" val="l_h_i"/>
  <p:tag name="KSO_WM_UNIT_INDEX" val="1_4_1"/>
  <p:tag name="KSO_WM_UNIT_LAYERLEVEL" val="1_1_1"/>
  <p:tag name="KSO_WM_BEAUTIFY_FLAG" val="#wm#"/>
  <p:tag name="KSO_WM_TAG_VERSION" val="1.0"/>
  <p:tag name="KSO_WM_DIAGRAM_GROUP_CODE" val="l1-3"/>
  <p:tag name="KSO_WM_UNIT_ID" val="custom20184627_7*l_h_i*1_4_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9.xml><?xml version="1.0" encoding="utf-8"?>
<p:tagLst xmlns:p="http://schemas.openxmlformats.org/presentationml/2006/main">
  <p:tag name="KSO_WM_TEMPLATE_CATEGORY" val="custom"/>
  <p:tag name="KSO_WM_TEMPLATE_INDEX" val="20184627"/>
  <p:tag name="KSO_WM_UNIT_TYPE" val="l_h_a"/>
  <p:tag name="KSO_WM_UNIT_INDEX" val="1_4_1"/>
  <p:tag name="KSO_WM_UNIT_LAYERLEVEL" val="1_1_1"/>
  <p:tag name="KSO_WM_UNIT_VALUE" val="2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7*l_h_a*1_4_1"/>
  <p:tag name="KSO_WM_UNIT_PRESET_TEXT" val="LOREM IPSUM"/>
  <p:tag name="KSO_WM_UNIT_TEXT_FILL_FORE_SCHEMECOLOR_INDEX" val="13"/>
  <p:tag name="KSO_WM_UNIT_TEXT_FILL_TYPE" val="1"/>
  <p:tag name="KSO_WM_UNIT_USESOURCEFORMAT_APPLY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82759_1"/>
  <p:tag name="KSO_WM_TEMPLATE_CATEGORY" val="custom"/>
  <p:tag name="KSO_WM_TEMPLATE_INDEX" val="20184627"/>
  <p:tag name="KSO_WM_TEMPLATE_SUBCATEGORY" val="combine"/>
  <p:tag name="KSO_WM_TEMPLATE_THUMBS_INDEX" val="1"/>
</p:tagLst>
</file>

<file path=ppt/tags/tag30.xml><?xml version="1.0" encoding="utf-8"?>
<p:tagLst xmlns:p="http://schemas.openxmlformats.org/presentationml/2006/main">
  <p:tag name="KSO_WM_TEMPLATE_CATEGORY" val="custom"/>
  <p:tag name="KSO_WM_TEMPLATE_INDEX" val="20184627"/>
  <p:tag name="KSO_WM_UNIT_TYPE" val="l_h_a"/>
  <p:tag name="KSO_WM_UNIT_INDEX" val="1_2_1"/>
  <p:tag name="KSO_WM_UNIT_LAYERLEVEL" val="1_1_1"/>
  <p:tag name="KSO_WM_UNIT_VALUE" val="2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7*l_h_a*1_2_1"/>
  <p:tag name="KSO_WM_UNIT_PRESET_TEXT" val="LOREM IPSUM"/>
  <p:tag name="KSO_WM_UNIT_TEXT_FILL_FORE_SCHEMECOLOR_INDEX" val="13"/>
  <p:tag name="KSO_WM_UNIT_TEXT_FILL_TYPE" val="1"/>
  <p:tag name="KSO_WM_UNIT_USESOURCEFORMAT_APPLY" val="1"/>
</p:tagLst>
</file>

<file path=ppt/tags/tag31.xml><?xml version="1.0" encoding="utf-8"?>
<p:tagLst xmlns:p="http://schemas.openxmlformats.org/presentationml/2006/main">
  <p:tag name="KSO_WM_TEMPLATE_CATEGORY" val="custom"/>
  <p:tag name="KSO_WM_TEMPLATE_INDEX" val="20184627"/>
  <p:tag name="KSO_WM_UNIT_TYPE" val="l_h_a"/>
  <p:tag name="KSO_WM_UNIT_INDEX" val="1_3_1"/>
  <p:tag name="KSO_WM_UNIT_LAYERLEVEL" val="1_1_1"/>
  <p:tag name="KSO_WM_UNIT_VALUE" val="2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7*l_h_a*1_3_1"/>
  <p:tag name="KSO_WM_UNIT_PRESET_TEXT" val="LOREM IPSUM"/>
  <p:tag name="KSO_WM_UNIT_TEXT_FILL_FORE_SCHEMECOLOR_INDEX" val="13"/>
  <p:tag name="KSO_WM_UNIT_TEXT_FILL_TYPE" val="1"/>
  <p:tag name="KSO_WM_UNIT_USESOURCEFORMAT_APPLY" val="1"/>
</p:tagLst>
</file>

<file path=ppt/tags/tag32.xml><?xml version="1.0" encoding="utf-8"?>
<p:tagLst xmlns:p="http://schemas.openxmlformats.org/presentationml/2006/main">
  <p:tag name="KSO_WM_TAG_VERSION" val="1.0"/>
  <p:tag name="KSO_WM_SLIDE_ITEM_CNT" val="4"/>
  <p:tag name="KSO_WM_SLIDE_LAYOUT" val="a_f_l"/>
  <p:tag name="KSO_WM_SLIDE_LAYOUT_CNT" val="1_1_1"/>
  <p:tag name="KSO_WM_SLIDE_TYPE" val="text"/>
  <p:tag name="KSO_WM_BEAUTIFY_FLAG" val="#wm#"/>
  <p:tag name="KSO_WM_SLIDE_POSITION" val="86*30"/>
  <p:tag name="KSO_WM_SLIDE_SIZE" val="862*451"/>
  <p:tag name="KSO_WM_COMBINE_RELATE_SLIDE_ID" val="background20182759_8"/>
  <p:tag name="KSO_WM_TEMPLATE_CATEGORY" val="custom"/>
  <p:tag name="KSO_WM_TEMPLATE_INDEX" val="20184627"/>
  <p:tag name="KSO_WM_SLIDE_ID" val="custom20184627_7"/>
  <p:tag name="KSO_WM_SLIDE_INDEX" val="7"/>
  <p:tag name="KSO_WM_DIAGRAM_GROUP_CODE" val="l1-3"/>
  <p:tag name="KSO_WM_TEMPLATE_SUBCATEGORY" val="combine"/>
  <p:tag name="KSO_WM_SLIDE_SUBTYPE" val="diag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184627"/>
</p:tagLst>
</file>

<file path=ppt/tags/tag34.xml><?xml version="1.0" encoding="utf-8"?>
<p:tagLst xmlns:p="http://schemas.openxmlformats.org/presentationml/2006/main">
  <p:tag name="KSO_WM_BEAUTIFY_FLAG" val="#wm#"/>
  <p:tag name="KSO_WM_TEMPLATE_CATEGORY" val="custom"/>
  <p:tag name="KSO_WM_TEMPLATE_INDEX" val="20184627"/>
</p:tagLst>
</file>

<file path=ppt/tags/tag35.xml><?xml version="1.0" encoding="utf-8"?>
<p:tagLst xmlns:p="http://schemas.openxmlformats.org/presentationml/2006/main">
  <p:tag name="KSO_WM_BEAUTIFY_FLAG" val="#wm#"/>
  <p:tag name="KSO_WM_TEMPLATE_CATEGORY" val="custom"/>
  <p:tag name="KSO_WM_TEMPLATE_INDEX" val="20184627"/>
</p:tagLst>
</file>

<file path=ppt/tags/tag36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8*i*28"/>
  <p:tag name="KSO_WM_TEMPLATE_CATEGORY" val="custom"/>
  <p:tag name="KSO_WM_TEMPLATE_INDEX" val="20184627"/>
  <p:tag name="KSO_WM_UNIT_INDEX" val="28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7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8*i*29"/>
  <p:tag name="KSO_WM_TEMPLATE_CATEGORY" val="custom"/>
  <p:tag name="KSO_WM_TEMPLATE_INDEX" val="20184627"/>
  <p:tag name="KSO_WM_UNIT_INDEX" val="29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8.xml><?xml version="1.0" encoding="utf-8"?>
<p:tagLst xmlns:p="http://schemas.openxmlformats.org/presentationml/2006/main">
  <p:tag name="KSO_WM_TEMPLATE_CATEGORY" val="custom"/>
  <p:tag name="KSO_WM_TEMPLATE_INDEX" val="20184627"/>
  <p:tag name="KSO_WM_UNIT_TYPE" val="f"/>
  <p:tag name="KSO_WM_UNIT_INDEX" val="1"/>
  <p:tag name="KSO_WM_UNIT_LAYERLEVEL" val="1"/>
  <p:tag name="KSO_WM_UNIT_VALUE" val="3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_1"/>
  <p:tag name="KSO_WM_UNIT_ID" val="custom20184627_8*f*1"/>
  <p:tag name="KSO_WM_UNIT_PRESET_TEXT" val="Lorem ipsum dolor sit amet, consectetur adipisicing elit."/>
  <p:tag name="KSO_WM_UNIT_TEXT_FILL_FORE_SCHEMECOLOR_INDEX" val="14"/>
  <p:tag name="KSO_WM_UNIT_TEXT_FILL_TYPE" val="1"/>
  <p:tag name="KSO_WM_UNIT_USESOURCEFORMAT_APPLY" val="1"/>
</p:tagLst>
</file>

<file path=ppt/tags/tag39.xml><?xml version="1.0" encoding="utf-8"?>
<p:tagLst xmlns:p="http://schemas.openxmlformats.org/presentationml/2006/main">
  <p:tag name="KSO_WM_TEMPLATE_CATEGORY" val="custom"/>
  <p:tag name="KSO_WM_TEMPLATE_INDEX" val="20184627"/>
  <p:tag name="KSO_WM_UNIT_TYPE" val="a"/>
  <p:tag name="KSO_WM_UNIT_INDEX" val="1"/>
  <p:tag name="KSO_WM_UNIT_LAYERLEVEL" val="1"/>
  <p:tag name="KSO_WM_UNIT_VALUE" val="18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_1"/>
  <p:tag name="KSO_WM_UNIT_ID" val="custom20184627_8*a*1"/>
  <p:tag name="KSO_WM_UNIT_PRESET_TEXT" val="LOREM IPSUM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4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a"/>
  <p:tag name="KSO_WM_UNIT_INDEX" val="1"/>
  <p:tag name="KSO_WM_UNIT_ID" val="custom20184627_1*a*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扁平风格入职培训模板"/>
</p:tagLst>
</file>

<file path=ppt/tags/tag40.xml><?xml version="1.0" encoding="utf-8"?>
<p:tagLst xmlns:p="http://schemas.openxmlformats.org/presentationml/2006/main">
  <p:tag name="KSO_WM_TAG_VERSION" val="1.0"/>
  <p:tag name="KSO_WM_SLIDE_ITEM_CNT" val="4"/>
  <p:tag name="KSO_WM_SLIDE_LAYOUT" val="a_f_l"/>
  <p:tag name="KSO_WM_SLIDE_LAYOUT_CNT" val="1_1_1"/>
  <p:tag name="KSO_WM_SLIDE_TYPE" val="text"/>
  <p:tag name="KSO_WM_BEAUTIFY_FLAG" val="#wm#"/>
  <p:tag name="KSO_WM_SLIDE_POSITION" val="57*30"/>
  <p:tag name="KSO_WM_SLIDE_SIZE" val="891*395"/>
  <p:tag name="KSO_WM_COMBINE_RELATE_SLIDE_ID" val="background20182759_9"/>
  <p:tag name="KSO_WM_TEMPLATE_CATEGORY" val="custom"/>
  <p:tag name="KSO_WM_TEMPLATE_INDEX" val="20184627"/>
  <p:tag name="KSO_WM_SLIDE_ID" val="custom20184627_8"/>
  <p:tag name="KSO_WM_SLIDE_INDEX" val="8"/>
  <p:tag name="KSO_WM_DIAGRAM_GROUP_CODE" val="l1-4"/>
  <p:tag name="KSO_WM_TEMPLATE_SUBCATEGORY" val="combine"/>
  <p:tag name="KSO_WM_SLIDE_SUBTYPE" val="diag"/>
</p:tagLst>
</file>

<file path=ppt/tags/tag41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18*i*23"/>
  <p:tag name="KSO_WM_TEMPLATE_CATEGORY" val="custom"/>
  <p:tag name="KSO_WM_TEMPLATE_INDEX" val="20184627"/>
  <p:tag name="KSO_WM_UNIT_INDEX" val="23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2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18*i*24"/>
  <p:tag name="KSO_WM_TEMPLATE_CATEGORY" val="custom"/>
  <p:tag name="KSO_WM_TEMPLATE_INDEX" val="20184627"/>
  <p:tag name="KSO_WM_UNIT_INDEX" val="24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3.xml><?xml version="1.0" encoding="utf-8"?>
<p:tagLst xmlns:p="http://schemas.openxmlformats.org/presentationml/2006/main">
  <p:tag name="KSO_WM_TEMPLATE_CATEGORY" val="custom"/>
  <p:tag name="KSO_WM_TEMPLATE_INDEX" val="20184627"/>
  <p:tag name="KSO_WM_UNIT_TYPE" val="f"/>
  <p:tag name="KSO_WM_UNIT_INDEX" val="1"/>
  <p:tag name="KSO_WM_UNIT_LAYERLEVEL" val="1"/>
  <p:tag name="KSO_WM_UNIT_VALUE" val="3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_1"/>
  <p:tag name="KSO_WM_UNIT_ID" val="custom20184627_18*f*1"/>
  <p:tag name="KSO_WM_UNIT_PRESET_TEXT" val="Lorem ipsum dolor sit amet, consectetur adipisicing elit."/>
  <p:tag name="KSO_WM_UNIT_TEXT_FILL_FORE_SCHEMECOLOR_INDEX" val="14"/>
  <p:tag name="KSO_WM_UNIT_TEXT_FILL_TYPE" val="1"/>
  <p:tag name="KSO_WM_UNIT_USESOURCEFORMAT_APPLY" val="1"/>
</p:tagLst>
</file>

<file path=ppt/tags/tag44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18*i*70"/>
  <p:tag name="KSO_WM_TEMPLATE_CATEGORY" val="custom"/>
  <p:tag name="KSO_WM_TEMPLATE_INDEX" val="20184627"/>
  <p:tag name="KSO_WM_UNIT_INDEX" val="70"/>
  <p:tag name="KSO_WM_UNIT_LINE_FORE_SCHEMECOLOR_INDEX" val="5"/>
  <p:tag name="KSO_WM_UNIT_LINE_FILL_TYPE" val="2"/>
  <p:tag name="KSO_WM_UNIT_USESOURCEFORMAT_APPLY" val="1"/>
</p:tagLst>
</file>

<file path=ppt/tags/tag45.xml><?xml version="1.0" encoding="utf-8"?>
<p:tagLst xmlns:p="http://schemas.openxmlformats.org/presentationml/2006/main">
  <p:tag name="KSO_WM_TEMPLATE_CATEGORY" val="custom"/>
  <p:tag name="KSO_WM_TEMPLATE_INDEX" val="20184627"/>
  <p:tag name="KSO_WM_UNIT_TYPE" val="a"/>
  <p:tag name="KSO_WM_UNIT_INDEX" val="1"/>
  <p:tag name="KSO_WM_UNIT_LAYERLEVEL" val="1"/>
  <p:tag name="KSO_WM_UNIT_VALUE" val="18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_1"/>
  <p:tag name="KSO_WM_UNIT_ID" val="custom20184627_18*a*1"/>
  <p:tag name="KSO_WM_UNIT_PRESET_TEXT" val="LOREM IPSUM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46.xml><?xml version="1.0" encoding="utf-8"?>
<p:tagLst xmlns:p="http://schemas.openxmlformats.org/presentationml/2006/main">
  <p:tag name="KSO_WM_TAG_VERSION" val="1.0"/>
  <p:tag name="KSO_WM_SLIDE_ITEM_CNT" val="2"/>
  <p:tag name="KSO_WM_SLIDE_LAYOUT" val="a_f_l"/>
  <p:tag name="KSO_WM_SLIDE_LAYOUT_CNT" val="1_1_1"/>
  <p:tag name="KSO_WM_SLIDE_TYPE" val="text"/>
  <p:tag name="KSO_WM_BEAUTIFY_FLAG" val="#wm#"/>
  <p:tag name="KSO_WM_SLIDE_POSITION" val="86*30"/>
  <p:tag name="KSO_WM_SLIDE_SIZE" val="862*366"/>
  <p:tag name="KSO_WM_COMBINE_RELATE_SLIDE_ID" val="background20182759_19"/>
  <p:tag name="KSO_WM_TEMPLATE_CATEGORY" val="custom"/>
  <p:tag name="KSO_WM_TEMPLATE_INDEX" val="20184627"/>
  <p:tag name="KSO_WM_SLIDE_ID" val="custom20184627_18"/>
  <p:tag name="KSO_WM_SLIDE_INDEX" val="18"/>
  <p:tag name="KSO_WM_DIAGRAM_GROUP_CODE" val="l1-8"/>
  <p:tag name="KSO_WM_TEMPLATE_SUBCATEGORY" val="combine"/>
  <p:tag name="KSO_WM_SLIDE_SUBTYPE" val="diag"/>
</p:tagLst>
</file>

<file path=ppt/tags/tag47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4*i*52"/>
  <p:tag name="KSO_WM_TEMPLATE_CATEGORY" val="custom"/>
  <p:tag name="KSO_WM_TEMPLATE_INDEX" val="20184627"/>
  <p:tag name="KSO_WM_UNIT_INDEX" val="52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8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a"/>
  <p:tag name="KSO_WM_UNIT_INDEX" val="1"/>
  <p:tag name="KSO_WM_UNIT_LAYERLEVEL" val="1"/>
  <p:tag name="KSO_WM_UNIT_VALUE" val="18"/>
  <p:tag name="KSO_WM_UNIT_ISCONTENTSTITLE" val="0"/>
  <p:tag name="KSO_WM_UNIT_HIGHLIGHT" val="0"/>
  <p:tag name="KSO_WM_UNIT_COMPATIBLE" val="0"/>
  <p:tag name="KSO_WM_UNIT_CLEAR" val="0"/>
  <p:tag name="KSO_WM_BEAUTIFY_FLAG" val="#wm#"/>
  <p:tag name="KSO_WM_DIAGRAM_GROUP_CODE" val="l1_1"/>
  <p:tag name="KSO_WM_UNIT_ID" val="custom20184627_4*a*1"/>
  <p:tag name="KSO_WM_UNIT_PRESET_TEXT" val="LOREM IPSUM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49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4*i*54"/>
  <p:tag name="KSO_WM_TEMPLATE_CATEGORY" val="custom"/>
  <p:tag name="KSO_WM_TEMPLATE_INDEX" val="20184627"/>
  <p:tag name="KSO_WM_UNIT_INDEX" val="54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5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b"/>
  <p:tag name="KSO_WM_UNIT_INDEX" val="1"/>
  <p:tag name="KSO_WM_UNIT_ID" val="custom20184627_1*b*1"/>
  <p:tag name="KSO_WM_UNIT_LAYERLEVEL" val="1"/>
  <p:tag name="KSO_WM_UNIT_VALUE" val="22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POWERPOINT"/>
</p:tagLst>
</file>

<file path=ppt/tags/tag50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f"/>
  <p:tag name="KSO_WM_UNIT_INDEX" val="1"/>
  <p:tag name="KSO_WM_UNIT_LAYERLEVEL" val="1"/>
  <p:tag name="KSO_WM_UNIT_VALUE" val="34"/>
  <p:tag name="KSO_WM_UNIT_HIGHLIGHT" val="0"/>
  <p:tag name="KSO_WM_UNIT_COMPATIBLE" val="0"/>
  <p:tag name="KSO_WM_UNIT_CLEAR" val="0"/>
  <p:tag name="KSO_WM_BEAUTIFY_FLAG" val="#wm#"/>
  <p:tag name="KSO_WM_DIAGRAM_GROUP_CODE" val="l1_1"/>
  <p:tag name="KSO_WM_UNIT_ID" val="custom20184627_4*f*1"/>
  <p:tag name="KSO_WM_UNIT_PRESET_TEXT" val="Lorem ipsum dolor sit amet, consectetur adipisicing elit."/>
  <p:tag name="KSO_WM_UNIT_TEXT_FILL_FORE_SCHEMECOLOR_INDEX" val="14"/>
  <p:tag name="KSO_WM_UNIT_TEXT_FILL_TYPE" val="1"/>
  <p:tag name="KSO_WM_UNIT_USESOURCEFORMAT_APPLY" val="1"/>
</p:tagLst>
</file>

<file path=ppt/tags/tag51.xml><?xml version="1.0" encoding="utf-8"?>
<p:tagLst xmlns:p="http://schemas.openxmlformats.org/presentationml/2006/main">
  <p:tag name="KSO_WM_TAG_VERSION" val="1.0"/>
  <p:tag name="KSO_WM_SLIDE_ITEM_CNT" val="4"/>
  <p:tag name="KSO_WM_SLIDE_LAYOUT" val="a_f_l_b_d"/>
  <p:tag name="KSO_WM_SLIDE_LAYOUT_CNT" val="1_1_1_1_1"/>
  <p:tag name="KSO_WM_SLIDE_TYPE" val="text"/>
  <p:tag name="KSO_WM_BEAUTIFY_FLAG" val="#wm#"/>
  <p:tag name="KSO_WM_SLIDE_POSITION" val="71*30"/>
  <p:tag name="KSO_WM_SLIDE_SIZE" val="877*400"/>
  <p:tag name="KSO_WM_COMBINE_RELATE_SLIDE_ID" val="background20182759_5"/>
  <p:tag name="KSO_WM_TEMPLATE_CATEGORY" val="custom"/>
  <p:tag name="KSO_WM_TEMPLATE_INDEX" val="20184627"/>
  <p:tag name="KSO_WM_SLIDE_ID" val="custom20184627_4"/>
  <p:tag name="KSO_WM_SLIDE_INDEX" val="4"/>
  <p:tag name="KSO_WM_DIAGRAM_GROUP_CODE" val="l1-2"/>
  <p:tag name="KSO_WM_TEMPLATE_SUBCATEGORY" val="combine"/>
  <p:tag name="KSO_WM_SLIDE_SUBTYPE" val="diag"/>
</p:tagLst>
</file>

<file path=ppt/tags/tag52.xml><?xml version="1.0" encoding="utf-8"?>
<p:tagLst xmlns:p="http://schemas.openxmlformats.org/presentationml/2006/main">
  <p:tag name="KSO_WM_TEMPLATE_CATEGORY" val="custom"/>
  <p:tag name="KSO_WM_TEMPLATE_INDEX" val="20184627"/>
  <p:tag name="KSO_WM_UNIT_TYPE" val="l_i"/>
  <p:tag name="KSO_WM_UNIT_INDEX" val="1_1"/>
  <p:tag name="KSO_WM_UNIT_LAYERLEVEL" val="1_1"/>
  <p:tag name="KSO_WM_BEAUTIFY_FLAG" val="#wm#"/>
  <p:tag name="KSO_WM_TAG_VERSION" val="1.0"/>
  <p:tag name="KSO_WM_DIAGRAM_GROUP_CODE" val="l1-3"/>
  <p:tag name="KSO_WM_UNIT_ID" val="custom20184627_6*l_i*1_1"/>
  <p:tag name="KSO_WM_UNIT_LINE_FORE_SCHEMECOLOR_INDEX" val="5"/>
  <p:tag name="KSO_WM_UNIT_LINE_FILL_TYPE" val="2"/>
  <p:tag name="KSO_WM_UNIT_USESOURCEFORMAT_APPLY" val="1"/>
</p:tagLst>
</file>

<file path=ppt/tags/tag53.xml><?xml version="1.0" encoding="utf-8"?>
<p:tagLst xmlns:p="http://schemas.openxmlformats.org/presentationml/2006/main">
  <p:tag name="KSO_WM_TEMPLATE_CATEGORY" val="custom"/>
  <p:tag name="KSO_WM_TEMPLATE_INDEX" val="20184627"/>
  <p:tag name="KSO_WM_UNIT_TYPE" val="l_h_i"/>
  <p:tag name="KSO_WM_UNIT_INDEX" val="1_1_1"/>
  <p:tag name="KSO_WM_UNIT_LAYERLEVEL" val="1_1_1"/>
  <p:tag name="KSO_WM_BEAUTIFY_FLAG" val="#wm#"/>
  <p:tag name="KSO_WM_TAG_VERSION" val="1.0"/>
  <p:tag name="KSO_WM_DIAGRAM_GROUP_CODE" val="l1-3"/>
  <p:tag name="KSO_WM_UNIT_ID" val="custom20184627_6*l_h_i*1_1_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4.xml><?xml version="1.0" encoding="utf-8"?>
<p:tagLst xmlns:p="http://schemas.openxmlformats.org/presentationml/2006/main">
  <p:tag name="KSO_WM_TEMPLATE_CATEGORY" val="custom"/>
  <p:tag name="KSO_WM_TEMPLATE_INDEX" val="20184627"/>
  <p:tag name="KSO_WM_UNIT_TYPE" val="l_h_f"/>
  <p:tag name="KSO_WM_UNIT_INDEX" val="1_1_1"/>
  <p:tag name="KSO_WM_UNIT_LAYERLEVEL" val="1_1_1"/>
  <p:tag name="KSO_WM_UNIT_VALUE" val="5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6*l_h_f*1_1_1"/>
  <p:tag name="KSO_WM_UNIT_PRESET_TEXT" val="Lorem ipsum dolor sit amet, consectetur adipisicing elit, sed do eiusmod tempor."/>
  <p:tag name="KSO_WM_UNIT_TEXT_FILL_FORE_SCHEMECOLOR_INDEX" val="13"/>
  <p:tag name="KSO_WM_UNIT_TEXT_FILL_TYPE" val="1"/>
  <p:tag name="KSO_WM_UNIT_USESOURCEFORMAT_APPLY" val="1"/>
</p:tagLst>
</file>

<file path=ppt/tags/tag55.xml><?xml version="1.0" encoding="utf-8"?>
<p:tagLst xmlns:p="http://schemas.openxmlformats.org/presentationml/2006/main">
  <p:tag name="KSO_WM_TEMPLATE_CATEGORY" val="custom"/>
  <p:tag name="KSO_WM_TEMPLATE_INDEX" val="20184627"/>
  <p:tag name="KSO_WM_UNIT_TYPE" val="l_h_i"/>
  <p:tag name="KSO_WM_UNIT_INDEX" val="1_2_1"/>
  <p:tag name="KSO_WM_UNIT_LAYERLEVEL" val="1_1_1"/>
  <p:tag name="KSO_WM_BEAUTIFY_FLAG" val="#wm#"/>
  <p:tag name="KSO_WM_TAG_VERSION" val="1.0"/>
  <p:tag name="KSO_WM_DIAGRAM_GROUP_CODE" val="l1-3"/>
  <p:tag name="KSO_WM_UNIT_ID" val="custom20184627_6*l_h_i*1_2_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6.xml><?xml version="1.0" encoding="utf-8"?>
<p:tagLst xmlns:p="http://schemas.openxmlformats.org/presentationml/2006/main">
  <p:tag name="KSO_WM_TEMPLATE_CATEGORY" val="custom"/>
  <p:tag name="KSO_WM_TEMPLATE_INDEX" val="20184627"/>
  <p:tag name="KSO_WM_UNIT_TYPE" val="l_h_f"/>
  <p:tag name="KSO_WM_UNIT_INDEX" val="1_2_1"/>
  <p:tag name="KSO_WM_UNIT_LAYERLEVEL" val="1_1_1"/>
  <p:tag name="KSO_WM_UNIT_VALUE" val="5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6*l_h_f*1_2_1"/>
  <p:tag name="KSO_WM_UNIT_PRESET_TEXT" val="Lorem ipsum dolor sit amet, consectetur adipisicing elit, sed do eiusmod tempor."/>
  <p:tag name="KSO_WM_UNIT_TEXT_FILL_FORE_SCHEMECOLOR_INDEX" val="13"/>
  <p:tag name="KSO_WM_UNIT_TEXT_FILL_TYPE" val="1"/>
  <p:tag name="KSO_WM_UNIT_USESOURCEFORMAT_APPLY" val="1"/>
</p:tagLst>
</file>

<file path=ppt/tags/tag57.xml><?xml version="1.0" encoding="utf-8"?>
<p:tagLst xmlns:p="http://schemas.openxmlformats.org/presentationml/2006/main">
  <p:tag name="KSO_WM_TEMPLATE_CATEGORY" val="custom"/>
  <p:tag name="KSO_WM_TEMPLATE_INDEX" val="20184627"/>
  <p:tag name="KSO_WM_UNIT_TYPE" val="l_h_i"/>
  <p:tag name="KSO_WM_UNIT_INDEX" val="1_3_1"/>
  <p:tag name="KSO_WM_UNIT_LAYERLEVEL" val="1_1_1"/>
  <p:tag name="KSO_WM_BEAUTIFY_FLAG" val="#wm#"/>
  <p:tag name="KSO_WM_TAG_VERSION" val="1.0"/>
  <p:tag name="KSO_WM_DIAGRAM_GROUP_CODE" val="l1-3"/>
  <p:tag name="KSO_WM_UNIT_ID" val="custom20184627_6*l_h_i*1_3_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8.xml><?xml version="1.0" encoding="utf-8"?>
<p:tagLst xmlns:p="http://schemas.openxmlformats.org/presentationml/2006/main">
  <p:tag name="KSO_WM_TEMPLATE_CATEGORY" val="custom"/>
  <p:tag name="KSO_WM_TEMPLATE_INDEX" val="20184627"/>
  <p:tag name="KSO_WM_UNIT_TYPE" val="l_h_f"/>
  <p:tag name="KSO_WM_UNIT_INDEX" val="1_3_1"/>
  <p:tag name="KSO_WM_UNIT_LAYERLEVEL" val="1_1_1"/>
  <p:tag name="KSO_WM_UNIT_VALUE" val="5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6*l_h_f*1_3_1"/>
  <p:tag name="KSO_WM_UNIT_PRESET_TEXT" val="Lorem ipsum dolor sit amet, consectetur adipisicing elit, sed do eiusmod tempor."/>
  <p:tag name="KSO_WM_UNIT_TEXT_FILL_FORE_SCHEMECOLOR_INDEX" val="13"/>
  <p:tag name="KSO_WM_UNIT_TEXT_FILL_TYPE" val="1"/>
  <p:tag name="KSO_WM_UNIT_USESOURCEFORMAT_APPLY" val="1"/>
</p:tagLst>
</file>

<file path=ppt/tags/tag59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6*i*14"/>
  <p:tag name="KSO_WM_TEMPLATE_CATEGORY" val="custom"/>
  <p:tag name="KSO_WM_TEMPLATE_INDEX" val="20184627"/>
  <p:tag name="KSO_WM_UNIT_INDEX" val="14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6.xml><?xml version="1.0" encoding="utf-8"?>
<p:tagLst xmlns:p="http://schemas.openxmlformats.org/presentationml/2006/main">
  <p:tag name="KSO_WM_TAG_VERSION" val="1.0"/>
  <p:tag name="KSO_WM_SLIDE_ITEM_CNT" val="2"/>
  <p:tag name="KSO_WM_SLIDE_LAYOUT" val="a_b"/>
  <p:tag name="KSO_WM_SLIDE_LAYOUT_CNT" val="1_1"/>
  <p:tag name="KSO_WM_SLIDE_TYPE" val="title"/>
  <p:tag name="KSO_WM_BEAUTIFY_FLAG" val="#wm#"/>
  <p:tag name="KSO_WM_COMBINE_RELATE_SLIDE_ID" val="background20182759_1"/>
  <p:tag name="KSO_WM_TEMPLATE_CATEGORY" val="custom"/>
  <p:tag name="KSO_WM_TEMPLATE_INDEX" val="20184627"/>
  <p:tag name="KSO_WM_SLIDE_ID" val="custom20184627_1"/>
  <p:tag name="KSO_WM_SLIDE_INDEX" val="1"/>
  <p:tag name="KSO_WM_TEMPLATE_SUBCATEGORY" val="combine"/>
  <p:tag name="KSO_WM_SLIDE_SUBTYPE" val="pureTxt"/>
  <p:tag name="KSO_WM_TEMPLATE_THUMBS_INDEX" val="1"/>
</p:tagLst>
</file>

<file path=ppt/tags/tag60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6*i*15"/>
  <p:tag name="KSO_WM_TEMPLATE_CATEGORY" val="custom"/>
  <p:tag name="KSO_WM_TEMPLATE_INDEX" val="20184627"/>
  <p:tag name="KSO_WM_UNIT_INDEX" val="15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61.xml><?xml version="1.0" encoding="utf-8"?>
<p:tagLst xmlns:p="http://schemas.openxmlformats.org/presentationml/2006/main">
  <p:tag name="KSO_WM_TEMPLATE_CATEGORY" val="custom"/>
  <p:tag name="KSO_WM_TEMPLATE_INDEX" val="20184627"/>
  <p:tag name="KSO_WM_UNIT_TYPE" val="f"/>
  <p:tag name="KSO_WM_UNIT_INDEX" val="1"/>
  <p:tag name="KSO_WM_UNIT_LAYERLEVEL" val="1"/>
  <p:tag name="KSO_WM_UNIT_VALUE" val="3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_1"/>
  <p:tag name="KSO_WM_UNIT_ID" val="custom20184627_6*f*1"/>
  <p:tag name="KSO_WM_UNIT_PRESET_TEXT" val="Lorem ipsum dolor sit amet, consectetur adipisicing elit."/>
  <p:tag name="KSO_WM_UNIT_TEXT_FILL_FORE_SCHEMECOLOR_INDEX" val="14"/>
  <p:tag name="KSO_WM_UNIT_TEXT_FILL_TYPE" val="1"/>
  <p:tag name="KSO_WM_UNIT_USESOURCEFORMAT_APPLY" val="1"/>
</p:tagLst>
</file>

<file path=ppt/tags/tag62.xml><?xml version="1.0" encoding="utf-8"?>
<p:tagLst xmlns:p="http://schemas.openxmlformats.org/presentationml/2006/main">
  <p:tag name="KSO_WM_TEMPLATE_CATEGORY" val="custom"/>
  <p:tag name="KSO_WM_TEMPLATE_INDEX" val="20184627"/>
  <p:tag name="KSO_WM_UNIT_TYPE" val="l_h_a"/>
  <p:tag name="KSO_WM_UNIT_INDEX" val="1_1_1"/>
  <p:tag name="KSO_WM_UNIT_LAYERLEVEL" val="1_1_1"/>
  <p:tag name="KSO_WM_UNIT_VALUE" val="2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6*l_h_a*1_1_1"/>
  <p:tag name="KSO_WM_UNIT_PRESET_TEXT" val="LOREM IPSUM"/>
  <p:tag name="KSO_WM_UNIT_TEXT_FILL_FORE_SCHEMECOLOR_INDEX" val="13"/>
  <p:tag name="KSO_WM_UNIT_TEXT_FILL_TYPE" val="1"/>
  <p:tag name="KSO_WM_UNIT_USESOURCEFORMAT_APPLY" val="1"/>
</p:tagLst>
</file>

<file path=ppt/tags/tag63.xml><?xml version="1.0" encoding="utf-8"?>
<p:tagLst xmlns:p="http://schemas.openxmlformats.org/presentationml/2006/main">
  <p:tag name="KSO_WM_TEMPLATE_CATEGORY" val="custom"/>
  <p:tag name="KSO_WM_TEMPLATE_INDEX" val="20184627"/>
  <p:tag name="KSO_WM_UNIT_TYPE" val="l_h_a"/>
  <p:tag name="KSO_WM_UNIT_INDEX" val="1_2_1"/>
  <p:tag name="KSO_WM_UNIT_LAYERLEVEL" val="1_1_1"/>
  <p:tag name="KSO_WM_UNIT_VALUE" val="2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6*l_h_a*1_2_1"/>
  <p:tag name="KSO_WM_UNIT_PRESET_TEXT" val="LOREM IPSUM"/>
  <p:tag name="KSO_WM_UNIT_TEXT_FILL_FORE_SCHEMECOLOR_INDEX" val="13"/>
  <p:tag name="KSO_WM_UNIT_TEXT_FILL_TYPE" val="1"/>
  <p:tag name="KSO_WM_UNIT_USESOURCEFORMAT_APPLY" val="1"/>
</p:tagLst>
</file>

<file path=ppt/tags/tag64.xml><?xml version="1.0" encoding="utf-8"?>
<p:tagLst xmlns:p="http://schemas.openxmlformats.org/presentationml/2006/main">
  <p:tag name="KSO_WM_TEMPLATE_CATEGORY" val="custom"/>
  <p:tag name="KSO_WM_TEMPLATE_INDEX" val="20184627"/>
  <p:tag name="KSO_WM_UNIT_TYPE" val="l_h_a"/>
  <p:tag name="KSO_WM_UNIT_INDEX" val="1_3_1"/>
  <p:tag name="KSO_WM_UNIT_LAYERLEVEL" val="1_1_1"/>
  <p:tag name="KSO_WM_UNIT_VALUE" val="2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3"/>
  <p:tag name="KSO_WM_UNIT_ID" val="custom20184627_6*l_h_a*1_3_1"/>
  <p:tag name="KSO_WM_UNIT_PRESET_TEXT" val="LOREM IPSUM"/>
  <p:tag name="KSO_WM_UNIT_TEXT_FILL_FORE_SCHEMECOLOR_INDEX" val="13"/>
  <p:tag name="KSO_WM_UNIT_TEXT_FILL_TYPE" val="1"/>
  <p:tag name="KSO_WM_UNIT_USESOURCEFORMAT_APPLY" val="1"/>
</p:tagLst>
</file>

<file path=ppt/tags/tag65.xml><?xml version="1.0" encoding="utf-8"?>
<p:tagLst xmlns:p="http://schemas.openxmlformats.org/presentationml/2006/main">
  <p:tag name="KSO_WM_TEMPLATE_CATEGORY" val="custom"/>
  <p:tag name="KSO_WM_TEMPLATE_INDEX" val="20184627"/>
  <p:tag name="KSO_WM_UNIT_TYPE" val="a"/>
  <p:tag name="KSO_WM_UNIT_INDEX" val="1"/>
  <p:tag name="KSO_WM_UNIT_LAYERLEVEL" val="1"/>
  <p:tag name="KSO_WM_UNIT_VALUE" val="18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_1"/>
  <p:tag name="KSO_WM_UNIT_ID" val="custom20184627_6*a*1"/>
  <p:tag name="KSO_WM_UNIT_PRESET_TEXT" val="LOREM IPSUM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66.xml><?xml version="1.0" encoding="utf-8"?>
<p:tagLst xmlns:p="http://schemas.openxmlformats.org/presentationml/2006/main">
  <p:tag name="KSO_WM_TAG_VERSION" val="1.0"/>
  <p:tag name="KSO_WM_SLIDE_ITEM_CNT" val="3"/>
  <p:tag name="KSO_WM_SLIDE_LAYOUT" val="a_f_l"/>
  <p:tag name="KSO_WM_SLIDE_LAYOUT_CNT" val="1_1_1"/>
  <p:tag name="KSO_WM_SLIDE_TYPE" val="text"/>
  <p:tag name="KSO_WM_BEAUTIFY_FLAG" val="#wm#"/>
  <p:tag name="KSO_WM_SLIDE_POSITION" val="86*30"/>
  <p:tag name="KSO_WM_SLIDE_SIZE" val="862*393"/>
  <p:tag name="KSO_WM_COMBINE_RELATE_SLIDE_ID" val="background20182759_7"/>
  <p:tag name="KSO_WM_TEMPLATE_CATEGORY" val="custom"/>
  <p:tag name="KSO_WM_TEMPLATE_INDEX" val="20184627"/>
  <p:tag name="KSO_WM_SLIDE_ID" val="custom20184627_6"/>
  <p:tag name="KSO_WM_SLIDE_INDEX" val="6"/>
  <p:tag name="KSO_WM_DIAGRAM_GROUP_CODE" val="l1-3"/>
  <p:tag name="KSO_WM_TEMPLATE_SUBCATEGORY" val="combine"/>
  <p:tag name="KSO_WM_SLIDE_SUBTYPE" val="diag"/>
</p:tagLst>
</file>

<file path=ppt/tags/tag67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2*i*0"/>
  <p:tag name="KSO_WM_TEMPLATE_CATEGORY" val="custom"/>
  <p:tag name="KSO_WM_TEMPLATE_INDEX" val="20184627"/>
  <p:tag name="KSO_WM_UNIT_INDEX" val="0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68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2*i*1"/>
  <p:tag name="KSO_WM_TEMPLATE_CATEGORY" val="custom"/>
  <p:tag name="KSO_WM_TEMPLATE_INDEX" val="20184627"/>
  <p:tag name="KSO_WM_UNIT_INDEX" val="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69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2*i*2"/>
  <p:tag name="KSO_WM_TEMPLATE_CATEGORY" val="custom"/>
  <p:tag name="KSO_WM_TEMPLATE_INDEX" val="20184627"/>
  <p:tag name="KSO_WM_UNIT_INDEX" val="2"/>
  <p:tag name="KSO_WM_UNIT_USESOURCEFORMAT_APPLY" val="1"/>
</p:tagLst>
</file>

<file path=ppt/tags/tag7.xml><?xml version="1.0" encoding="utf-8"?>
<p:tagLst xmlns:p="http://schemas.openxmlformats.org/presentationml/2006/main">
  <p:tag name="KSO_WM_TEMPLATE_CATEGORY" val="custom"/>
  <p:tag name="KSO_WM_TEMPLATE_INDEX" val="20184627"/>
  <p:tag name="KSO_WM_UNIT_TYPE" val="d"/>
  <p:tag name="KSO_WM_UNIT_INDEX" val="1"/>
  <p:tag name="KSO_WM_UNIT_LAYERLEVEL" val="1"/>
  <p:tag name="KSO_WM_UNIT_VALUE" val="1157*1002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4627_16*d*1"/>
</p:tagLst>
</file>

<file path=ppt/tags/tag70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1_1"/>
  <p:tag name="KSO_WM_UNIT_LAYERLEVEL" val="1_1_1"/>
  <p:tag name="KSO_WM_BEAUTIFY_FLAG" val="#wm#"/>
  <p:tag name="KSO_WM_DIAGRAM_GROUP_CODE" val="l1-1"/>
  <p:tag name="KSO_WM_UNIT_ID" val="custom20184627_2*l_h_i*1_1_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1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1_2"/>
  <p:tag name="KSO_WM_UNIT_LAYERLEVEL" val="1_1_1"/>
  <p:tag name="KSO_WM_BEAUTIFY_FLAG" val="#wm#"/>
  <p:tag name="KSO_WM_DIAGRAM_GROUP_CODE" val="l1-1"/>
  <p:tag name="KSO_WM_UNIT_ID" val="custom20184627_2*l_h_i*1_1_2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2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1_3"/>
  <p:tag name="KSO_WM_UNIT_LAYERLEVEL" val="1_1_1"/>
  <p:tag name="KSO_WM_BEAUTIFY_FLAG" val="#wm#"/>
  <p:tag name="KSO_WM_DIAGRAM_GROUP_CODE" val="l1-1"/>
  <p:tag name="KSO_WM_UNIT_ID" val="custom20184627_2*l_h_i*1_1_3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3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1_4"/>
  <p:tag name="KSO_WM_UNIT_LAYERLEVEL" val="1_1_1"/>
  <p:tag name="KSO_WM_BEAUTIFY_FLAG" val="#wm#"/>
  <p:tag name="KSO_WM_DIAGRAM_GROUP_CODE" val="l1-1"/>
  <p:tag name="KSO_WM_UNIT_ID" val="custom20184627_2*l_h_i*1_1_4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4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1_5"/>
  <p:tag name="KSO_WM_UNIT_LAYERLEVEL" val="1_1_1"/>
  <p:tag name="KSO_WM_BEAUTIFY_FLAG" val="#wm#"/>
  <p:tag name="KSO_WM_DIAGRAM_GROUP_CODE" val="l1-1"/>
  <p:tag name="KSO_WM_UNIT_ID" val="custom20184627_2*l_h_i*1_1_5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5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1_6"/>
  <p:tag name="KSO_WM_UNIT_LAYERLEVEL" val="1_1_1"/>
  <p:tag name="KSO_WM_BEAUTIFY_FLAG" val="#wm#"/>
  <p:tag name="KSO_WM_DIAGRAM_GROUP_CODE" val="l1-1"/>
  <p:tag name="KSO_WM_UNIT_ID" val="custom20184627_2*l_h_i*1_1_6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6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2*i*15"/>
  <p:tag name="KSO_WM_TEMPLATE_CATEGORY" val="custom"/>
  <p:tag name="KSO_WM_TEMPLATE_INDEX" val="20184627"/>
  <p:tag name="KSO_WM_UNIT_INDEX" val="15"/>
  <p:tag name="KSO_WM_UNIT_USESOURCEFORMAT_APPLY" val="1"/>
</p:tagLst>
</file>

<file path=ppt/tags/tag77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1"/>
  <p:tag name="KSO_WM_UNIT_LAYERLEVEL" val="1_1_1"/>
  <p:tag name="KSO_WM_BEAUTIFY_FLAG" val="#wm#"/>
  <p:tag name="KSO_WM_DIAGRAM_GROUP_CODE" val="l1-1"/>
  <p:tag name="KSO_WM_UNIT_ID" val="custom20184627_2*l_h_i*1_2_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8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2"/>
  <p:tag name="KSO_WM_UNIT_LAYERLEVEL" val="1_1_1"/>
  <p:tag name="KSO_WM_BEAUTIFY_FLAG" val="#wm#"/>
  <p:tag name="KSO_WM_DIAGRAM_GROUP_CODE" val="l1-1"/>
  <p:tag name="KSO_WM_UNIT_ID" val="custom20184627_2*l_h_i*1_2_2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9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3"/>
  <p:tag name="KSO_WM_UNIT_LAYERLEVEL" val="1_1_1"/>
  <p:tag name="KSO_WM_BEAUTIFY_FLAG" val="#wm#"/>
  <p:tag name="KSO_WM_DIAGRAM_GROUP_CODE" val="l1-1"/>
  <p:tag name="KSO_WM_UNIT_ID" val="custom20184627_2*l_h_i*1_2_3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TEMPLATE_CATEGORY" val="custom"/>
  <p:tag name="KSO_WM_TEMPLATE_INDEX" val="20184627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4627_16*a*1"/>
  <p:tag name="KSO_WM_UNIT_PRESET_TEXT" val="LOREM IPSUM"/>
</p:tagLst>
</file>

<file path=ppt/tags/tag80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4"/>
  <p:tag name="KSO_WM_UNIT_LAYERLEVEL" val="1_1_1"/>
  <p:tag name="KSO_WM_BEAUTIFY_FLAG" val="#wm#"/>
  <p:tag name="KSO_WM_DIAGRAM_GROUP_CODE" val="l1-1"/>
  <p:tag name="KSO_WM_UNIT_ID" val="custom20184627_2*l_h_i*1_2_4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1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5"/>
  <p:tag name="KSO_WM_UNIT_LAYERLEVEL" val="1_1_1"/>
  <p:tag name="KSO_WM_BEAUTIFY_FLAG" val="#wm#"/>
  <p:tag name="KSO_WM_DIAGRAM_GROUP_CODE" val="l1-1"/>
  <p:tag name="KSO_WM_UNIT_ID" val="custom20184627_2*l_h_i*1_2_5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2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6"/>
  <p:tag name="KSO_WM_UNIT_LAYERLEVEL" val="1_1_1"/>
  <p:tag name="KSO_WM_BEAUTIFY_FLAG" val="#wm#"/>
  <p:tag name="KSO_WM_DIAGRAM_GROUP_CODE" val="l1-1"/>
  <p:tag name="KSO_WM_UNIT_ID" val="custom20184627_2*l_h_i*1_2_6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3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7"/>
  <p:tag name="KSO_WM_UNIT_LAYERLEVEL" val="1_1_1"/>
  <p:tag name="KSO_WM_BEAUTIFY_FLAG" val="#wm#"/>
  <p:tag name="KSO_WM_DIAGRAM_GROUP_CODE" val="l1-1"/>
  <p:tag name="KSO_WM_UNIT_ID" val="custom20184627_2*l_h_i*1_2_7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4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8"/>
  <p:tag name="KSO_WM_UNIT_LAYERLEVEL" val="1_1_1"/>
  <p:tag name="KSO_WM_BEAUTIFY_FLAG" val="#wm#"/>
  <p:tag name="KSO_WM_DIAGRAM_GROUP_CODE" val="l1-1"/>
  <p:tag name="KSO_WM_UNIT_ID" val="custom20184627_2*l_h_i*1_2_8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5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9"/>
  <p:tag name="KSO_WM_UNIT_LAYERLEVEL" val="1_1_1"/>
  <p:tag name="KSO_WM_BEAUTIFY_FLAG" val="#wm#"/>
  <p:tag name="KSO_WM_DIAGRAM_GROUP_CODE" val="l1-1"/>
  <p:tag name="KSO_WM_UNIT_ID" val="custom20184627_2*l_h_i*1_2_9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6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10"/>
  <p:tag name="KSO_WM_UNIT_LAYERLEVEL" val="1_1_1"/>
  <p:tag name="KSO_WM_BEAUTIFY_FLAG" val="#wm#"/>
  <p:tag name="KSO_WM_DIAGRAM_GROUP_CODE" val="l1-1"/>
  <p:tag name="KSO_WM_UNIT_ID" val="custom20184627_2*l_h_i*1_2_10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7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2_11"/>
  <p:tag name="KSO_WM_UNIT_LAYERLEVEL" val="1_1_1"/>
  <p:tag name="KSO_WM_BEAUTIFY_FLAG" val="#wm#"/>
  <p:tag name="KSO_WM_DIAGRAM_GROUP_CODE" val="l1-1"/>
  <p:tag name="KSO_WM_UNIT_ID" val="custom20184627_2*l_h_i*1_2_1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8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4627_2*i*38"/>
  <p:tag name="KSO_WM_TEMPLATE_CATEGORY" val="custom"/>
  <p:tag name="KSO_WM_TEMPLATE_INDEX" val="20184627"/>
  <p:tag name="KSO_WM_UNIT_INDEX" val="38"/>
  <p:tag name="KSO_WM_UNIT_USESOURCEFORMAT_APPLY" val="1"/>
</p:tagLst>
</file>

<file path=ppt/tags/tag89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1"/>
  <p:tag name="KSO_WM_UNIT_LAYERLEVEL" val="1_1_1"/>
  <p:tag name="KSO_WM_BEAUTIFY_FLAG" val="#wm#"/>
  <p:tag name="KSO_WM_DIAGRAM_GROUP_CODE" val="l1-1"/>
  <p:tag name="KSO_WM_UNIT_ID" val="custom20184627_2*l_h_i*1_3_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TAG_VERSION" val="1.0"/>
  <p:tag name="KSO_WM_SLIDE_ITEM_CNT" val="3"/>
  <p:tag name="KSO_WM_SLIDE_LAYOUT" val="a_f_d"/>
  <p:tag name="KSO_WM_SLIDE_LAYOUT_CNT" val="1_1_1"/>
  <p:tag name="KSO_WM_SLIDE_TYPE" val="sectionTitle"/>
  <p:tag name="KSO_WM_BEAUTIFY_FLAG" val="#wm#"/>
  <p:tag name="KSO_WM_COMBINE_RELATE_SLIDE_ID" val="background20182759_17"/>
  <p:tag name="KSO_WM_TEMPLATE_CATEGORY" val="custom"/>
  <p:tag name="KSO_WM_TEMPLATE_INDEX" val="20184627"/>
  <p:tag name="KSO_WM_SLIDE_ID" val="custom20184627_16"/>
  <p:tag name="KSO_WM_SLIDE_INDEX" val="16"/>
  <p:tag name="KSO_WM_TEMPLATE_SUBCATEGORY" val="combine"/>
  <p:tag name="KSO_WM_SLIDE_SUBTYPE" val="picTxt"/>
</p:tagLst>
</file>

<file path=ppt/tags/tag90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2"/>
  <p:tag name="KSO_WM_UNIT_LAYERLEVEL" val="1_1_1"/>
  <p:tag name="KSO_WM_BEAUTIFY_FLAG" val="#wm#"/>
  <p:tag name="KSO_WM_DIAGRAM_GROUP_CODE" val="l1-1"/>
  <p:tag name="KSO_WM_UNIT_ID" val="custom20184627_2*l_h_i*1_3_2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1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3"/>
  <p:tag name="KSO_WM_UNIT_LAYERLEVEL" val="1_1_1"/>
  <p:tag name="KSO_WM_BEAUTIFY_FLAG" val="#wm#"/>
  <p:tag name="KSO_WM_DIAGRAM_GROUP_CODE" val="l1-1"/>
  <p:tag name="KSO_WM_UNIT_ID" val="custom20184627_2*l_h_i*1_3_3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2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4"/>
  <p:tag name="KSO_WM_UNIT_LAYERLEVEL" val="1_1_1"/>
  <p:tag name="KSO_WM_BEAUTIFY_FLAG" val="#wm#"/>
  <p:tag name="KSO_WM_DIAGRAM_GROUP_CODE" val="l1-1"/>
  <p:tag name="KSO_WM_UNIT_ID" val="custom20184627_2*l_h_i*1_3_4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3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5"/>
  <p:tag name="KSO_WM_UNIT_LAYERLEVEL" val="1_1_1"/>
  <p:tag name="KSO_WM_BEAUTIFY_FLAG" val="#wm#"/>
  <p:tag name="KSO_WM_DIAGRAM_GROUP_CODE" val="l1-1"/>
  <p:tag name="KSO_WM_UNIT_ID" val="custom20184627_2*l_h_i*1_3_5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4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6"/>
  <p:tag name="KSO_WM_UNIT_LAYERLEVEL" val="1_1_1"/>
  <p:tag name="KSO_WM_BEAUTIFY_FLAG" val="#wm#"/>
  <p:tag name="KSO_WM_DIAGRAM_GROUP_CODE" val="l1-1"/>
  <p:tag name="KSO_WM_UNIT_ID" val="custom20184627_2*l_h_i*1_3_6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5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7"/>
  <p:tag name="KSO_WM_UNIT_LAYERLEVEL" val="1_1_1"/>
  <p:tag name="KSO_WM_BEAUTIFY_FLAG" val="#wm#"/>
  <p:tag name="KSO_WM_DIAGRAM_GROUP_CODE" val="l1-1"/>
  <p:tag name="KSO_WM_UNIT_ID" val="custom20184627_2*l_h_i*1_3_7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6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8"/>
  <p:tag name="KSO_WM_UNIT_LAYERLEVEL" val="1_1_1"/>
  <p:tag name="KSO_WM_BEAUTIFY_FLAG" val="#wm#"/>
  <p:tag name="KSO_WM_DIAGRAM_GROUP_CODE" val="l1-1"/>
  <p:tag name="KSO_WM_UNIT_ID" val="custom20184627_2*l_h_i*1_3_8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7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9"/>
  <p:tag name="KSO_WM_UNIT_LAYERLEVEL" val="1_1_1"/>
  <p:tag name="KSO_WM_BEAUTIFY_FLAG" val="#wm#"/>
  <p:tag name="KSO_WM_DIAGRAM_GROUP_CODE" val="l1-1"/>
  <p:tag name="KSO_WM_UNIT_ID" val="custom20184627_2*l_h_i*1_3_9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8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10"/>
  <p:tag name="KSO_WM_UNIT_LAYERLEVEL" val="1_1_1"/>
  <p:tag name="KSO_WM_BEAUTIFY_FLAG" val="#wm#"/>
  <p:tag name="KSO_WM_DIAGRAM_GROUP_CODE" val="l1-1"/>
  <p:tag name="KSO_WM_UNIT_ID" val="custom20184627_2*l_h_i*1_3_10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9.xml><?xml version="1.0" encoding="utf-8"?>
<p:tagLst xmlns:p="http://schemas.openxmlformats.org/presentationml/2006/main">
  <p:tag name="KSO_WM_TEMPLATE_CATEGORY" val="custom"/>
  <p:tag name="KSO_WM_TEMPLATE_INDEX" val="20184627"/>
  <p:tag name="KSO_WM_TAG_VERSION" val="1.0"/>
  <p:tag name="KSO_WM_UNIT_TYPE" val="l_h_i"/>
  <p:tag name="KSO_WM_UNIT_INDEX" val="1_3_11"/>
  <p:tag name="KSO_WM_UNIT_LAYERLEVEL" val="1_1_1"/>
  <p:tag name="KSO_WM_BEAUTIFY_FLAG" val="#wm#"/>
  <p:tag name="KSO_WM_DIAGRAM_GROUP_CODE" val="l1-1"/>
  <p:tag name="KSO_WM_UNIT_ID" val="custom20184627_2*l_h_i*1_3_1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Office 主题">
  <a:themeElements>
    <a:clrScheme name="自定义 147">
      <a:dk1>
        <a:srgbClr val="000000"/>
      </a:dk1>
      <a:lt1>
        <a:srgbClr val="FFFFFF"/>
      </a:lt1>
      <a:dk2>
        <a:srgbClr val="1941B2"/>
      </a:dk2>
      <a:lt2>
        <a:srgbClr val="E7E6E6"/>
      </a:lt2>
      <a:accent1>
        <a:srgbClr val="1941B2"/>
      </a:accent1>
      <a:accent2>
        <a:srgbClr val="3B648A"/>
      </a:accent2>
      <a:accent3>
        <a:srgbClr val="DDDDDD"/>
      </a:accent3>
      <a:accent4>
        <a:srgbClr val="8A8A8A"/>
      </a:accent4>
      <a:accent5>
        <a:srgbClr val="292929"/>
      </a:accent5>
      <a:accent6>
        <a:srgbClr val="D6D6D6"/>
      </a:accent6>
      <a:hlink>
        <a:srgbClr val="0563C1"/>
      </a:hlink>
      <a:folHlink>
        <a:srgbClr val="954F72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2056</Words>
  <Application>WPS 演示</Application>
  <PresentationFormat>宽屏</PresentationFormat>
  <Paragraphs>186</Paragraphs>
  <Slides>12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Times New Roman</vt:lpstr>
      <vt:lpstr>微软雅黑</vt:lpstr>
      <vt:lpstr>Arial Unicode MS</vt:lpstr>
      <vt:lpstr>仿宋</vt:lpstr>
      <vt:lpstr>Office 主题</vt:lpstr>
      <vt:lpstr>自动化测试的未来</vt:lpstr>
      <vt:lpstr>自动化测试能做什么？ 自动化测试会取代手工测试吗？</vt:lpstr>
      <vt:lpstr>PowerPoint 演示文稿</vt:lpstr>
      <vt:lpstr>向手工测试兄弟致敬</vt:lpstr>
      <vt:lpstr>自动化能做什么？</vt:lpstr>
      <vt:lpstr>什么样的事情适合自动化？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携手共进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Lynn</cp:lastModifiedBy>
  <cp:revision>17</cp:revision>
  <dcterms:created xsi:type="dcterms:W3CDTF">2017-12-06T05:05:00Z</dcterms:created>
  <dcterms:modified xsi:type="dcterms:W3CDTF">2018-05-13T04:18:01Z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